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355" r:id="rId3"/>
    <p:sldId id="348" r:id="rId4"/>
    <p:sldId id="356" r:id="rId5"/>
    <p:sldId id="351" r:id="rId6"/>
    <p:sldId id="352" r:id="rId7"/>
    <p:sldId id="332" r:id="rId8"/>
    <p:sldId id="357" r:id="rId9"/>
    <p:sldId id="358" r:id="rId10"/>
    <p:sldId id="335" r:id="rId11"/>
    <p:sldId id="321" r:id="rId12"/>
    <p:sldId id="337" r:id="rId13"/>
    <p:sldId id="338" r:id="rId14"/>
    <p:sldId id="346" r:id="rId15"/>
    <p:sldId id="344" r:id="rId16"/>
    <p:sldId id="359" r:id="rId17"/>
    <p:sldId id="361" r:id="rId18"/>
    <p:sldId id="360" r:id="rId19"/>
    <p:sldId id="363" r:id="rId20"/>
    <p:sldId id="264" r:id="rId21"/>
  </p:sldIdLst>
  <p:sldSz cx="9144000" cy="6858000" type="screen4x3"/>
  <p:notesSz cx="6797675" cy="9926638"/>
  <p:defaultTextStyle>
    <a:defPPr>
      <a:defRPr lang="en-US"/>
    </a:defPPr>
    <a:lvl1pPr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1pPr>
    <a:lvl2pPr marL="468313" indent="-111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2pPr>
    <a:lvl3pPr marL="938213" indent="-238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3pPr>
    <a:lvl4pPr marL="1408113" indent="-365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4pPr>
    <a:lvl5pPr marL="1878013" indent="-492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7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7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7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7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30E0B"/>
    <a:srgbClr val="552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Objects="1">
      <p:cViewPr>
        <p:scale>
          <a:sx n="90" d="100"/>
          <a:sy n="90" d="100"/>
        </p:scale>
        <p:origin x="-2244" y="-6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65" d="100"/>
          <a:sy n="65" d="100"/>
        </p:scale>
        <p:origin x="-2658" y="-102"/>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5BE3CA2-12D7-4CA1-BC6F-C422832536C9}" type="datetimeFigureOut">
              <a:rPr lang="lv-LV" smtClean="0"/>
              <a:pPr/>
              <a:t>2016.01.18.</a:t>
            </a:fld>
            <a:endParaRPr lang="lv-LV"/>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7A6CB06-3AF6-4FE5-B881-3BF667DCD53E}" type="slidenum">
              <a:rPr lang="lv-LV" smtClean="0"/>
              <a:pPr/>
              <a:t>‹#›</a:t>
            </a:fld>
            <a:endParaRPr lang="lv-LV"/>
          </a:p>
        </p:txBody>
      </p:sp>
    </p:spTree>
    <p:extLst>
      <p:ext uri="{BB962C8B-B14F-4D97-AF65-F5344CB8AC3E}">
        <p14:creationId xmlns:p14="http://schemas.microsoft.com/office/powerpoint/2010/main" val="164326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939575" fontAlgn="auto">
              <a:spcBef>
                <a:spcPts val="0"/>
              </a:spcBef>
              <a:spcAft>
                <a:spcPts val="0"/>
              </a:spcAft>
              <a:defRPr sz="1200">
                <a:latin typeface="+mn-lt"/>
                <a:ea typeface="+mn-ea"/>
                <a:cs typeface="+mn-cs"/>
              </a:defRPr>
            </a:lvl1pPr>
          </a:lstStyle>
          <a:p>
            <a:pPr>
              <a:defRPr/>
            </a:pPr>
            <a:endParaRPr lang="lv-LV"/>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B0D86510-2117-44F6-BBE2-70DE9E4BB531}" type="datetimeFigureOut">
              <a:rPr lang="lv-LV" altLang="lv-LV"/>
              <a:pPr>
                <a:defRPr/>
              </a:pPr>
              <a:t>2016.01.18.</a:t>
            </a:fld>
            <a:endParaRPr lang="lv-LV" altLang="lv-LV"/>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defTabSz="939575" fontAlgn="auto">
              <a:spcBef>
                <a:spcPts val="0"/>
              </a:spcBef>
              <a:spcAft>
                <a:spcPts val="0"/>
              </a:spcAft>
              <a:defRPr sz="1200">
                <a:latin typeface="+mn-lt"/>
                <a:ea typeface="+mn-ea"/>
                <a:cs typeface="+mn-cs"/>
              </a:defRPr>
            </a:lvl1pPr>
          </a:lstStyle>
          <a:p>
            <a:pPr>
              <a:defRPr/>
            </a:pPr>
            <a:endParaRPr lang="lv-LV"/>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5B2861D1-1747-40C9-8510-A949D23C490B}" type="slidenum">
              <a:rPr lang="lv-LV" altLang="lv-LV"/>
              <a:pPr>
                <a:defRPr/>
              </a:pPr>
              <a:t>‹#›</a:t>
            </a:fld>
            <a:endParaRPr lang="lv-LV" altLang="lv-LV"/>
          </a:p>
        </p:txBody>
      </p:sp>
    </p:spTree>
    <p:extLst>
      <p:ext uri="{BB962C8B-B14F-4D97-AF65-F5344CB8AC3E}">
        <p14:creationId xmlns:p14="http://schemas.microsoft.com/office/powerpoint/2010/main" val="1163338159"/>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1B279CF9-1BEB-4BD2-BFB6-79C9D6052C24}" type="slidenum">
              <a:rPr lang="lv-LV" smtClean="0"/>
              <a:pPr/>
              <a:t>3</a:t>
            </a:fld>
            <a:endParaRPr lang="lv-LV"/>
          </a:p>
        </p:txBody>
      </p:sp>
    </p:spTree>
    <p:extLst>
      <p:ext uri="{BB962C8B-B14F-4D97-AF65-F5344CB8AC3E}">
        <p14:creationId xmlns:p14="http://schemas.microsoft.com/office/powerpoint/2010/main" val="33316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1B279CF9-1BEB-4BD2-BFB6-79C9D6052C24}" type="slidenum">
              <a:rPr lang="lv-LV" smtClean="0"/>
              <a:pPr/>
              <a:t>7</a:t>
            </a:fld>
            <a:endParaRPr lang="lv-LV"/>
          </a:p>
        </p:txBody>
      </p:sp>
    </p:spTree>
    <p:extLst>
      <p:ext uri="{BB962C8B-B14F-4D97-AF65-F5344CB8AC3E}">
        <p14:creationId xmlns:p14="http://schemas.microsoft.com/office/powerpoint/2010/main" val="333168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1B279CF9-1BEB-4BD2-BFB6-79C9D6052C24}" type="slidenum">
              <a:rPr lang="lv-LV" smtClean="0"/>
              <a:pPr/>
              <a:t>10</a:t>
            </a:fld>
            <a:endParaRPr lang="lv-LV"/>
          </a:p>
        </p:txBody>
      </p:sp>
    </p:spTree>
    <p:extLst>
      <p:ext uri="{BB962C8B-B14F-4D97-AF65-F5344CB8AC3E}">
        <p14:creationId xmlns:p14="http://schemas.microsoft.com/office/powerpoint/2010/main" val="333168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1B279CF9-1BEB-4BD2-BFB6-79C9D6052C24}" type="slidenum">
              <a:rPr lang="lv-LV" smtClean="0"/>
              <a:pPr/>
              <a:t>11</a:t>
            </a:fld>
            <a:endParaRPr lang="lv-LV"/>
          </a:p>
        </p:txBody>
      </p:sp>
    </p:spTree>
    <p:extLst>
      <p:ext uri="{BB962C8B-B14F-4D97-AF65-F5344CB8AC3E}">
        <p14:creationId xmlns:p14="http://schemas.microsoft.com/office/powerpoint/2010/main" val="333168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720425" algn="l"/>
                <a:tab pos="1440851" algn="l"/>
                <a:tab pos="2161276" algn="l"/>
                <a:tab pos="2881701" algn="l"/>
              </a:tabLst>
              <a:defRPr sz="1200">
                <a:solidFill>
                  <a:srgbClr val="000000"/>
                </a:solidFill>
                <a:latin typeface="Times New Roman" pitchFamily="18" charset="0"/>
              </a:defRPr>
            </a:lvl1pPr>
            <a:lvl2pPr algn="l" eaLnBrk="0" hangingPunct="0">
              <a:spcBef>
                <a:spcPct val="30000"/>
              </a:spcBef>
              <a:tabLst>
                <a:tab pos="720425" algn="l"/>
                <a:tab pos="1440851" algn="l"/>
                <a:tab pos="2161276" algn="l"/>
                <a:tab pos="2881701" algn="l"/>
              </a:tabLst>
              <a:defRPr sz="1200">
                <a:solidFill>
                  <a:srgbClr val="000000"/>
                </a:solidFill>
                <a:latin typeface="Times New Roman" pitchFamily="18" charset="0"/>
              </a:defRPr>
            </a:lvl2pPr>
            <a:lvl3pPr algn="l" eaLnBrk="0" hangingPunct="0">
              <a:spcBef>
                <a:spcPct val="30000"/>
              </a:spcBef>
              <a:tabLst>
                <a:tab pos="720425" algn="l"/>
                <a:tab pos="1440851" algn="l"/>
                <a:tab pos="2161276" algn="l"/>
                <a:tab pos="2881701" algn="l"/>
              </a:tabLst>
              <a:defRPr sz="1200">
                <a:solidFill>
                  <a:srgbClr val="000000"/>
                </a:solidFill>
                <a:latin typeface="Times New Roman" pitchFamily="18" charset="0"/>
              </a:defRPr>
            </a:lvl3pPr>
            <a:lvl4pPr algn="l" eaLnBrk="0" hangingPunct="0">
              <a:spcBef>
                <a:spcPct val="30000"/>
              </a:spcBef>
              <a:tabLst>
                <a:tab pos="720425" algn="l"/>
                <a:tab pos="1440851" algn="l"/>
                <a:tab pos="2161276" algn="l"/>
                <a:tab pos="2881701" algn="l"/>
              </a:tabLst>
              <a:defRPr sz="1200">
                <a:solidFill>
                  <a:srgbClr val="000000"/>
                </a:solidFill>
                <a:latin typeface="Times New Roman" pitchFamily="18" charset="0"/>
              </a:defRPr>
            </a:lvl4pPr>
            <a:lvl5pPr algn="l" eaLnBrk="0" hangingPunct="0">
              <a:spcBef>
                <a:spcPct val="30000"/>
              </a:spcBef>
              <a:tabLst>
                <a:tab pos="720425" algn="l"/>
                <a:tab pos="1440851" algn="l"/>
                <a:tab pos="2161276" algn="l"/>
                <a:tab pos="2881701" algn="l"/>
              </a:tabLst>
              <a:defRPr sz="1200">
                <a:solidFill>
                  <a:srgbClr val="000000"/>
                </a:solidFill>
                <a:latin typeface="Times New Roman" pitchFamily="18" charset="0"/>
              </a:defRPr>
            </a:lvl5pPr>
            <a:lvl6pPr marL="2502530" indent="-227503" defTabSz="447107" eaLnBrk="0" fontAlgn="base" hangingPunct="0">
              <a:spcBef>
                <a:spcPct val="30000"/>
              </a:spcBef>
              <a:spcAft>
                <a:spcPct val="0"/>
              </a:spcAft>
              <a:buClr>
                <a:srgbClr val="000000"/>
              </a:buClr>
              <a:buSzPct val="100000"/>
              <a:buFont typeface="Times New Roman" pitchFamily="18" charset="0"/>
              <a:tabLst>
                <a:tab pos="720425" algn="l"/>
                <a:tab pos="1440851" algn="l"/>
                <a:tab pos="2161276" algn="l"/>
                <a:tab pos="2881701" algn="l"/>
              </a:tabLst>
              <a:defRPr sz="1200">
                <a:solidFill>
                  <a:srgbClr val="000000"/>
                </a:solidFill>
                <a:latin typeface="Times New Roman" pitchFamily="18" charset="0"/>
              </a:defRPr>
            </a:lvl6pPr>
            <a:lvl7pPr marL="2957535" indent="-227503" defTabSz="447107" eaLnBrk="0" fontAlgn="base" hangingPunct="0">
              <a:spcBef>
                <a:spcPct val="30000"/>
              </a:spcBef>
              <a:spcAft>
                <a:spcPct val="0"/>
              </a:spcAft>
              <a:buClr>
                <a:srgbClr val="000000"/>
              </a:buClr>
              <a:buSzPct val="100000"/>
              <a:buFont typeface="Times New Roman" pitchFamily="18" charset="0"/>
              <a:tabLst>
                <a:tab pos="720425" algn="l"/>
                <a:tab pos="1440851" algn="l"/>
                <a:tab pos="2161276" algn="l"/>
                <a:tab pos="2881701" algn="l"/>
              </a:tabLst>
              <a:defRPr sz="1200">
                <a:solidFill>
                  <a:srgbClr val="000000"/>
                </a:solidFill>
                <a:latin typeface="Times New Roman" pitchFamily="18" charset="0"/>
              </a:defRPr>
            </a:lvl7pPr>
            <a:lvl8pPr marL="3412541" indent="-227503" defTabSz="447107" eaLnBrk="0" fontAlgn="base" hangingPunct="0">
              <a:spcBef>
                <a:spcPct val="30000"/>
              </a:spcBef>
              <a:spcAft>
                <a:spcPct val="0"/>
              </a:spcAft>
              <a:buClr>
                <a:srgbClr val="000000"/>
              </a:buClr>
              <a:buSzPct val="100000"/>
              <a:buFont typeface="Times New Roman" pitchFamily="18" charset="0"/>
              <a:tabLst>
                <a:tab pos="720425" algn="l"/>
                <a:tab pos="1440851" algn="l"/>
                <a:tab pos="2161276" algn="l"/>
                <a:tab pos="2881701" algn="l"/>
              </a:tabLst>
              <a:defRPr sz="1200">
                <a:solidFill>
                  <a:srgbClr val="000000"/>
                </a:solidFill>
                <a:latin typeface="Times New Roman" pitchFamily="18" charset="0"/>
              </a:defRPr>
            </a:lvl8pPr>
            <a:lvl9pPr marL="3867546" indent="-227503" defTabSz="447107" eaLnBrk="0" fontAlgn="base" hangingPunct="0">
              <a:spcBef>
                <a:spcPct val="30000"/>
              </a:spcBef>
              <a:spcAft>
                <a:spcPct val="0"/>
              </a:spcAft>
              <a:buClr>
                <a:srgbClr val="000000"/>
              </a:buClr>
              <a:buSzPct val="100000"/>
              <a:buFont typeface="Times New Roman" pitchFamily="18" charset="0"/>
              <a:tabLst>
                <a:tab pos="720425" algn="l"/>
                <a:tab pos="1440851" algn="l"/>
                <a:tab pos="2161276" algn="l"/>
                <a:tab pos="2881701" algn="l"/>
              </a:tabLst>
              <a:defRPr sz="1200">
                <a:solidFill>
                  <a:srgbClr val="000000"/>
                </a:solidFill>
                <a:latin typeface="Times New Roman" pitchFamily="18" charset="0"/>
              </a:defRPr>
            </a:lvl9pPr>
          </a:lstStyle>
          <a:p>
            <a:pPr algn="r" eaLnBrk="1" hangingPunct="1">
              <a:spcBef>
                <a:spcPct val="0"/>
              </a:spcBef>
              <a:buFont typeface="Times New Roman" pitchFamily="18" charset="0"/>
              <a:buNone/>
            </a:pPr>
            <a:fld id="{C458A862-8D28-4145-BC29-1B4D89522D19}" type="slidenum">
              <a:rPr lang="lv-LV" altLang="ru-RU" smtClean="0">
                <a:ea typeface="Arial Unicode MS" pitchFamily="34" charset="-128"/>
                <a:cs typeface="Arial Unicode MS" pitchFamily="34" charset="-128"/>
              </a:rPr>
              <a:pPr algn="r" eaLnBrk="1" hangingPunct="1">
                <a:spcBef>
                  <a:spcPct val="0"/>
                </a:spcBef>
                <a:buFont typeface="Times New Roman" pitchFamily="18" charset="0"/>
                <a:buNone/>
              </a:pPr>
              <a:t>12</a:t>
            </a:fld>
            <a:endParaRPr lang="lv-LV" altLang="ru-RU" smtClean="0">
              <a:ea typeface="Arial Unicode MS" pitchFamily="34" charset="-128"/>
              <a:cs typeface="Arial Unicode MS" pitchFamily="34" charset="-128"/>
            </a:endParaRPr>
          </a:p>
        </p:txBody>
      </p:sp>
      <p:sp>
        <p:nvSpPr>
          <p:cNvPr id="61443" name="Text Box 1"/>
          <p:cNvSpPr txBox="1">
            <a:spLocks noChangeArrowheads="1"/>
          </p:cNvSpPr>
          <p:nvPr/>
        </p:nvSpPr>
        <p:spPr bwMode="auto">
          <a:xfrm>
            <a:off x="1132946" y="744696"/>
            <a:ext cx="4531783" cy="3721895"/>
          </a:xfrm>
          <a:prstGeom prst="rect">
            <a:avLst/>
          </a:prstGeom>
          <a:solidFill>
            <a:srgbClr val="FFFFFF"/>
          </a:solidFill>
          <a:ln w="9360">
            <a:solidFill>
              <a:srgbClr val="000000"/>
            </a:solidFill>
            <a:miter lim="800000"/>
            <a:headEnd/>
            <a:tailEnd/>
          </a:ln>
        </p:spPr>
        <p:txBody>
          <a:bodyPr wrap="none" lIns="91001" tIns="45501" rIns="91001" bIns="45501" anchor="ctr"/>
          <a:lstStyle/>
          <a:p>
            <a:endParaRPr lang="lv-LV" altLang="ru-RU"/>
          </a:p>
        </p:txBody>
      </p:sp>
      <p:sp>
        <p:nvSpPr>
          <p:cNvPr id="61444" name="Rectangle 2"/>
          <p:cNvSpPr>
            <a:spLocks noGrp="1" noChangeArrowheads="1"/>
          </p:cNvSpPr>
          <p:nvPr>
            <p:ph type="body"/>
          </p:nvPr>
        </p:nvSpPr>
        <p:spPr>
          <a:xfrm>
            <a:off x="679768" y="4715352"/>
            <a:ext cx="5430273" cy="44586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lv-LV" altLang="ru-RU"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720425" algn="l"/>
                <a:tab pos="1440851" algn="l"/>
                <a:tab pos="2161276" algn="l"/>
                <a:tab pos="2881701" algn="l"/>
              </a:tabLst>
              <a:defRPr sz="1200">
                <a:solidFill>
                  <a:srgbClr val="000000"/>
                </a:solidFill>
                <a:latin typeface="Times New Roman" pitchFamily="18" charset="0"/>
              </a:defRPr>
            </a:lvl1pPr>
            <a:lvl2pPr algn="l" eaLnBrk="0" hangingPunct="0">
              <a:spcBef>
                <a:spcPct val="30000"/>
              </a:spcBef>
              <a:tabLst>
                <a:tab pos="720425" algn="l"/>
                <a:tab pos="1440851" algn="l"/>
                <a:tab pos="2161276" algn="l"/>
                <a:tab pos="2881701" algn="l"/>
              </a:tabLst>
              <a:defRPr sz="1200">
                <a:solidFill>
                  <a:srgbClr val="000000"/>
                </a:solidFill>
                <a:latin typeface="Times New Roman" pitchFamily="18" charset="0"/>
              </a:defRPr>
            </a:lvl2pPr>
            <a:lvl3pPr algn="l" eaLnBrk="0" hangingPunct="0">
              <a:spcBef>
                <a:spcPct val="30000"/>
              </a:spcBef>
              <a:tabLst>
                <a:tab pos="720425" algn="l"/>
                <a:tab pos="1440851" algn="l"/>
                <a:tab pos="2161276" algn="l"/>
                <a:tab pos="2881701" algn="l"/>
              </a:tabLst>
              <a:defRPr sz="1200">
                <a:solidFill>
                  <a:srgbClr val="000000"/>
                </a:solidFill>
                <a:latin typeface="Times New Roman" pitchFamily="18" charset="0"/>
              </a:defRPr>
            </a:lvl3pPr>
            <a:lvl4pPr algn="l" eaLnBrk="0" hangingPunct="0">
              <a:spcBef>
                <a:spcPct val="30000"/>
              </a:spcBef>
              <a:tabLst>
                <a:tab pos="720425" algn="l"/>
                <a:tab pos="1440851" algn="l"/>
                <a:tab pos="2161276" algn="l"/>
                <a:tab pos="2881701" algn="l"/>
              </a:tabLst>
              <a:defRPr sz="1200">
                <a:solidFill>
                  <a:srgbClr val="000000"/>
                </a:solidFill>
                <a:latin typeface="Times New Roman" pitchFamily="18" charset="0"/>
              </a:defRPr>
            </a:lvl4pPr>
            <a:lvl5pPr algn="l" eaLnBrk="0" hangingPunct="0">
              <a:spcBef>
                <a:spcPct val="30000"/>
              </a:spcBef>
              <a:tabLst>
                <a:tab pos="720425" algn="l"/>
                <a:tab pos="1440851" algn="l"/>
                <a:tab pos="2161276" algn="l"/>
                <a:tab pos="2881701" algn="l"/>
              </a:tabLst>
              <a:defRPr sz="1200">
                <a:solidFill>
                  <a:srgbClr val="000000"/>
                </a:solidFill>
                <a:latin typeface="Times New Roman" pitchFamily="18" charset="0"/>
              </a:defRPr>
            </a:lvl5pPr>
            <a:lvl6pPr marL="2502530" indent="-227503" defTabSz="447107" eaLnBrk="0" fontAlgn="base" hangingPunct="0">
              <a:spcBef>
                <a:spcPct val="30000"/>
              </a:spcBef>
              <a:spcAft>
                <a:spcPct val="0"/>
              </a:spcAft>
              <a:buClr>
                <a:srgbClr val="000000"/>
              </a:buClr>
              <a:buSzPct val="100000"/>
              <a:buFont typeface="Times New Roman" pitchFamily="18" charset="0"/>
              <a:tabLst>
                <a:tab pos="720425" algn="l"/>
                <a:tab pos="1440851" algn="l"/>
                <a:tab pos="2161276" algn="l"/>
                <a:tab pos="2881701" algn="l"/>
              </a:tabLst>
              <a:defRPr sz="1200">
                <a:solidFill>
                  <a:srgbClr val="000000"/>
                </a:solidFill>
                <a:latin typeface="Times New Roman" pitchFamily="18" charset="0"/>
              </a:defRPr>
            </a:lvl6pPr>
            <a:lvl7pPr marL="2957535" indent="-227503" defTabSz="447107" eaLnBrk="0" fontAlgn="base" hangingPunct="0">
              <a:spcBef>
                <a:spcPct val="30000"/>
              </a:spcBef>
              <a:spcAft>
                <a:spcPct val="0"/>
              </a:spcAft>
              <a:buClr>
                <a:srgbClr val="000000"/>
              </a:buClr>
              <a:buSzPct val="100000"/>
              <a:buFont typeface="Times New Roman" pitchFamily="18" charset="0"/>
              <a:tabLst>
                <a:tab pos="720425" algn="l"/>
                <a:tab pos="1440851" algn="l"/>
                <a:tab pos="2161276" algn="l"/>
                <a:tab pos="2881701" algn="l"/>
              </a:tabLst>
              <a:defRPr sz="1200">
                <a:solidFill>
                  <a:srgbClr val="000000"/>
                </a:solidFill>
                <a:latin typeface="Times New Roman" pitchFamily="18" charset="0"/>
              </a:defRPr>
            </a:lvl7pPr>
            <a:lvl8pPr marL="3412541" indent="-227503" defTabSz="447107" eaLnBrk="0" fontAlgn="base" hangingPunct="0">
              <a:spcBef>
                <a:spcPct val="30000"/>
              </a:spcBef>
              <a:spcAft>
                <a:spcPct val="0"/>
              </a:spcAft>
              <a:buClr>
                <a:srgbClr val="000000"/>
              </a:buClr>
              <a:buSzPct val="100000"/>
              <a:buFont typeface="Times New Roman" pitchFamily="18" charset="0"/>
              <a:tabLst>
                <a:tab pos="720425" algn="l"/>
                <a:tab pos="1440851" algn="l"/>
                <a:tab pos="2161276" algn="l"/>
                <a:tab pos="2881701" algn="l"/>
              </a:tabLst>
              <a:defRPr sz="1200">
                <a:solidFill>
                  <a:srgbClr val="000000"/>
                </a:solidFill>
                <a:latin typeface="Times New Roman" pitchFamily="18" charset="0"/>
              </a:defRPr>
            </a:lvl8pPr>
            <a:lvl9pPr marL="3867546" indent="-227503" defTabSz="447107" eaLnBrk="0" fontAlgn="base" hangingPunct="0">
              <a:spcBef>
                <a:spcPct val="30000"/>
              </a:spcBef>
              <a:spcAft>
                <a:spcPct val="0"/>
              </a:spcAft>
              <a:buClr>
                <a:srgbClr val="000000"/>
              </a:buClr>
              <a:buSzPct val="100000"/>
              <a:buFont typeface="Times New Roman" pitchFamily="18" charset="0"/>
              <a:tabLst>
                <a:tab pos="720425" algn="l"/>
                <a:tab pos="1440851" algn="l"/>
                <a:tab pos="2161276" algn="l"/>
                <a:tab pos="2881701" algn="l"/>
              </a:tabLst>
              <a:defRPr sz="1200">
                <a:solidFill>
                  <a:srgbClr val="000000"/>
                </a:solidFill>
                <a:latin typeface="Times New Roman" pitchFamily="18" charset="0"/>
              </a:defRPr>
            </a:lvl9pPr>
          </a:lstStyle>
          <a:p>
            <a:pPr algn="r" eaLnBrk="1" hangingPunct="1">
              <a:spcBef>
                <a:spcPct val="0"/>
              </a:spcBef>
              <a:buFont typeface="Times New Roman" pitchFamily="18" charset="0"/>
              <a:buNone/>
            </a:pPr>
            <a:fld id="{60A70EB2-DD79-4063-AE77-69118F0706F3}" type="slidenum">
              <a:rPr lang="lv-LV" altLang="ru-RU" smtClean="0">
                <a:ea typeface="Arial Unicode MS" pitchFamily="34" charset="-128"/>
                <a:cs typeface="Arial Unicode MS" pitchFamily="34" charset="-128"/>
              </a:rPr>
              <a:pPr algn="r" eaLnBrk="1" hangingPunct="1">
                <a:spcBef>
                  <a:spcPct val="0"/>
                </a:spcBef>
                <a:buFont typeface="Times New Roman" pitchFamily="18" charset="0"/>
                <a:buNone/>
              </a:pPr>
              <a:t>13</a:t>
            </a:fld>
            <a:endParaRPr lang="lv-LV" altLang="ru-RU" smtClean="0">
              <a:ea typeface="Arial Unicode MS" pitchFamily="34" charset="-128"/>
              <a:cs typeface="Arial Unicode MS" pitchFamily="34" charset="-128"/>
            </a:endParaRPr>
          </a:p>
        </p:txBody>
      </p:sp>
      <p:sp>
        <p:nvSpPr>
          <p:cNvPr id="62467" name="Text Box 1"/>
          <p:cNvSpPr txBox="1">
            <a:spLocks noChangeArrowheads="1"/>
          </p:cNvSpPr>
          <p:nvPr/>
        </p:nvSpPr>
        <p:spPr bwMode="auto">
          <a:xfrm>
            <a:off x="1132946" y="744696"/>
            <a:ext cx="4531783" cy="3721895"/>
          </a:xfrm>
          <a:prstGeom prst="rect">
            <a:avLst/>
          </a:prstGeom>
          <a:solidFill>
            <a:srgbClr val="FFFFFF"/>
          </a:solidFill>
          <a:ln w="9360">
            <a:solidFill>
              <a:srgbClr val="000000"/>
            </a:solidFill>
            <a:miter lim="800000"/>
            <a:headEnd/>
            <a:tailEnd/>
          </a:ln>
        </p:spPr>
        <p:txBody>
          <a:bodyPr wrap="none" lIns="91001" tIns="45501" rIns="91001" bIns="45501" anchor="ctr"/>
          <a:lstStyle/>
          <a:p>
            <a:endParaRPr lang="lv-LV" altLang="ru-RU"/>
          </a:p>
        </p:txBody>
      </p:sp>
      <p:sp>
        <p:nvSpPr>
          <p:cNvPr id="62468" name="Rectangle 2"/>
          <p:cNvSpPr>
            <a:spLocks noGrp="1" noChangeArrowheads="1"/>
          </p:cNvSpPr>
          <p:nvPr>
            <p:ph type="body"/>
          </p:nvPr>
        </p:nvSpPr>
        <p:spPr>
          <a:xfrm>
            <a:off x="679768" y="4715352"/>
            <a:ext cx="5430273" cy="44586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lv-LV" altLang="ru-RU"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1B279CF9-1BEB-4BD2-BFB6-79C9D6052C24}" type="slidenum">
              <a:rPr lang="lv-LV" smtClean="0"/>
              <a:pPr/>
              <a:t>14</a:t>
            </a:fld>
            <a:endParaRPr lang="lv-LV"/>
          </a:p>
        </p:txBody>
      </p:sp>
    </p:spTree>
    <p:extLst>
      <p:ext uri="{BB962C8B-B14F-4D97-AF65-F5344CB8AC3E}">
        <p14:creationId xmlns:p14="http://schemas.microsoft.com/office/powerpoint/2010/main" val="333168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1B279CF9-1BEB-4BD2-BFB6-79C9D6052C24}" type="slidenum">
              <a:rPr lang="lv-LV" smtClean="0"/>
              <a:pPr/>
              <a:t>15</a:t>
            </a:fld>
            <a:endParaRPr lang="lv-LV"/>
          </a:p>
        </p:txBody>
      </p:sp>
    </p:spTree>
    <p:extLst>
      <p:ext uri="{BB962C8B-B14F-4D97-AF65-F5344CB8AC3E}">
        <p14:creationId xmlns:p14="http://schemas.microsoft.com/office/powerpoint/2010/main" val="333168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682875" y="0"/>
            <a:ext cx="3778250" cy="4165600"/>
          </a:xfrm>
          <a:prstGeom prst="rect">
            <a:avLst/>
          </a:prstGeom>
          <a:noFill/>
          <a:ln w="9525">
            <a:noFill/>
            <a:miter lim="800000"/>
            <a:headEnd/>
            <a:tailEnd/>
          </a:ln>
        </p:spPr>
      </p:pic>
      <p:pic>
        <p:nvPicPr>
          <p:cNvPr id="6" name="Picture 7"/>
          <p:cNvPicPr>
            <a:picLocks noChangeAspect="1"/>
          </p:cNvPicPr>
          <p:nvPr userDrawn="1"/>
        </p:nvPicPr>
        <p:blipFill>
          <a:blip r:embed="rId3" cstate="print"/>
          <a:srcRect/>
          <a:stretch>
            <a:fillRect/>
          </a:stretch>
        </p:blipFill>
        <p:spPr bwMode="auto">
          <a:xfrm>
            <a:off x="0" y="6621463"/>
            <a:ext cx="9144000" cy="246062"/>
          </a:xfrm>
          <a:prstGeom prst="rect">
            <a:avLst/>
          </a:prstGeom>
          <a:noFill/>
          <a:ln w="9525">
            <a:noFill/>
            <a:miter lim="800000"/>
            <a:headEnd/>
            <a:tailEnd/>
          </a:ln>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69788" indent="0" algn="ctr">
              <a:buNone/>
              <a:defRPr>
                <a:solidFill>
                  <a:schemeClr val="tx1">
                    <a:tint val="75000"/>
                  </a:schemeClr>
                </a:solidFill>
              </a:defRPr>
            </a:lvl2pPr>
            <a:lvl3pPr marL="939575" indent="0" algn="ctr">
              <a:buNone/>
              <a:defRPr>
                <a:solidFill>
                  <a:schemeClr val="tx1">
                    <a:tint val="75000"/>
                  </a:schemeClr>
                </a:solidFill>
              </a:defRPr>
            </a:lvl3pPr>
            <a:lvl4pPr marL="1409365" indent="0" algn="ctr">
              <a:buNone/>
              <a:defRPr>
                <a:solidFill>
                  <a:schemeClr val="tx1">
                    <a:tint val="75000"/>
                  </a:schemeClr>
                </a:solidFill>
              </a:defRPr>
            </a:lvl4pPr>
            <a:lvl5pPr marL="1879152" indent="0" algn="ctr">
              <a:buNone/>
              <a:defRPr>
                <a:solidFill>
                  <a:schemeClr val="tx1">
                    <a:tint val="75000"/>
                  </a:schemeClr>
                </a:solidFill>
              </a:defRPr>
            </a:lvl5pPr>
            <a:lvl6pPr marL="2348940" indent="0" algn="ctr">
              <a:buNone/>
              <a:defRPr>
                <a:solidFill>
                  <a:schemeClr val="tx1">
                    <a:tint val="75000"/>
                  </a:schemeClr>
                </a:solidFill>
              </a:defRPr>
            </a:lvl6pPr>
            <a:lvl7pPr marL="2818729" indent="0" algn="ctr">
              <a:buNone/>
              <a:defRPr>
                <a:solidFill>
                  <a:schemeClr val="tx1">
                    <a:tint val="75000"/>
                  </a:schemeClr>
                </a:solidFill>
              </a:defRPr>
            </a:lvl7pPr>
            <a:lvl8pPr marL="3288515" indent="0" algn="ctr">
              <a:buNone/>
              <a:defRPr>
                <a:solidFill>
                  <a:schemeClr val="tx1">
                    <a:tint val="75000"/>
                  </a:schemeClr>
                </a:solidFill>
              </a:defRPr>
            </a:lvl8pPr>
            <a:lvl9pPr marL="37583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876D4-1F43-46F5-9650-EEA1006C6C9A}" type="datetime1">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CA257C71-D703-48C7-9308-7D5A34C96C83}" type="slidenum">
              <a:rPr lang="ru-RU"/>
              <a:pPr>
                <a:defRPr/>
              </a:pPr>
              <a:t>‹#›</a:t>
            </a:fld>
            <a:endParaRPr lang="ru-RU"/>
          </a:p>
        </p:txBody>
      </p:sp>
    </p:spTree>
    <p:extLst>
      <p:ext uri="{BB962C8B-B14F-4D97-AF65-F5344CB8AC3E}">
        <p14:creationId xmlns:p14="http://schemas.microsoft.com/office/powerpoint/2010/main" val="3135349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3"/>
          <p:cNvSpPr>
            <a:spLocks noGrp="1" noChangeArrowheads="1"/>
          </p:cNvSpPr>
          <p:nvPr>
            <p:ph type="sldNum" idx="10"/>
          </p:nvPr>
        </p:nvSpPr>
        <p:spPr>
          <a:ln/>
        </p:spPr>
        <p:txBody>
          <a:bodyPr/>
          <a:lstStyle>
            <a:lvl1pPr>
              <a:defRPr/>
            </a:lvl1pPr>
          </a:lstStyle>
          <a:p>
            <a:pPr>
              <a:defRPr/>
            </a:pPr>
            <a:fld id="{1BD7EAB3-A7B2-4E78-A38E-493CE8B40A3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E9995EA3-1146-4983-819A-E871E1919B18}" type="slidenum">
              <a:rPr lang="en-US" altLang="lv-LV"/>
              <a:pPr>
                <a:defRPr/>
              </a:pPr>
              <a:t>‹#›</a:t>
            </a:fld>
            <a:endParaRPr lang="en-US" alt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AFDD7A3C-287E-48E8-8A38-64E556F81A33}" type="slidenum">
              <a:rPr lang="en-US" altLang="lv-LV"/>
              <a:pPr>
                <a:defRPr/>
              </a:pPr>
              <a:t>‹#›</a:t>
            </a:fld>
            <a:endParaRPr lang="en-US" alt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55CF41B4-DA69-4F36-9422-3A9672AA78B8}" type="slidenum">
              <a:rPr lang="en-US" altLang="lv-LV"/>
              <a:pPr>
                <a:defRPr/>
              </a:pPr>
              <a:t>‹#›</a:t>
            </a:fld>
            <a:endParaRPr lang="en-US" alt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smtClean="0">
                <a:latin typeface="Verdana" pitchFamily="34" charset="0"/>
              </a:defRPr>
            </a:lvl1pPr>
          </a:lstStyle>
          <a:p>
            <a:pPr>
              <a:defRPr/>
            </a:pPr>
            <a:fld id="{AD2A57F5-4383-4AF2-98BB-EC429F3DA0E1}" type="slidenum">
              <a:rPr lang="en-US" altLang="lv-LV"/>
              <a:pPr>
                <a:defRPr/>
              </a:pPr>
              <a:t>‹#›</a:t>
            </a:fld>
            <a:endParaRPr lang="en-US" alt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12DA6E49-0423-4E7F-AA51-1670CF7147E7}" type="slidenum">
              <a:rPr lang="en-US" altLang="lv-LV"/>
              <a:pPr>
                <a:defRPr/>
              </a:pPr>
              <a:t>‹#›</a:t>
            </a:fld>
            <a:endParaRPr lang="en-US" alt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BB30D0EF-3747-4CAE-91D0-390DAE6689A2}" type="slidenum">
              <a:rPr lang="en-US" altLang="lv-LV"/>
              <a:pPr>
                <a:defRPr/>
              </a:pPr>
              <a:t>‹#›</a:t>
            </a:fld>
            <a:endParaRPr lang="en-US" alt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9A059EBD-24C0-4E93-BCF2-F1A081CF270A}" type="slidenum">
              <a:rPr lang="en-US" altLang="lv-LV"/>
              <a:pPr>
                <a:defRPr/>
              </a:pPr>
              <a:t>‹#›</a:t>
            </a:fld>
            <a:endParaRPr lang="en-US" alt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6621463"/>
            <a:ext cx="9144000" cy="246062"/>
          </a:xfrm>
          <a:prstGeom prst="rect">
            <a:avLst/>
          </a:prstGeom>
          <a:noFill/>
          <a:ln w="9525">
            <a:noFill/>
            <a:miter lim="800000"/>
            <a:headEnd/>
            <a:tailEnd/>
          </a:ln>
        </p:spPr>
      </p:pic>
      <p:pic>
        <p:nvPicPr>
          <p:cNvPr id="5" name="Picture 6"/>
          <p:cNvPicPr>
            <a:picLocks noChangeAspect="1"/>
          </p:cNvPicPr>
          <p:nvPr userDrawn="1"/>
        </p:nvPicPr>
        <p:blipFill>
          <a:blip r:embed="rId3" cstate="print"/>
          <a:srcRect/>
          <a:stretch>
            <a:fillRect/>
          </a:stretch>
        </p:blipFill>
        <p:spPr bwMode="auto">
          <a:xfrm>
            <a:off x="2682875" y="0"/>
            <a:ext cx="3778250" cy="4165600"/>
          </a:xfrm>
          <a:prstGeom prst="rect">
            <a:avLst/>
          </a:prstGeom>
          <a:noFill/>
          <a:ln w="9525">
            <a:noFill/>
            <a:miter lim="800000"/>
            <a:headEnd/>
            <a:tailEnd/>
          </a:ln>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a:defRPr sz="1200" smtClean="0">
                <a:solidFill>
                  <a:srgbClr val="898989"/>
                </a:solidFill>
              </a:defRPr>
            </a:lvl1pPr>
          </a:lstStyle>
          <a:p>
            <a:pPr>
              <a:defRPr/>
            </a:pPr>
            <a:fld id="{1A16F5E8-512A-40C2-BBCC-0E08FD0204BE}" type="datetime1">
              <a:rPr lang="en-US" altLang="lv-LV"/>
              <a:pPr>
                <a:defRPr/>
              </a:pPr>
              <a:t>1/18/2016</a:t>
            </a:fld>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a:defRPr sz="1200" smtClean="0">
                <a:solidFill>
                  <a:srgbClr val="898989"/>
                </a:solidFill>
              </a:defRPr>
            </a:lvl1pPr>
          </a:lstStyle>
          <a:p>
            <a:pPr>
              <a:defRPr/>
            </a:pPr>
            <a:fld id="{67448308-B530-42AD-8738-C37554E2F3B6}"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maciunmacies.valoda.lv/" TargetMode="External"/><Relationship Id="rId2" Type="http://schemas.openxmlformats.org/officeDocument/2006/relationships/hyperlink" Target="http://www.valoda.lv/" TargetMode="External"/><Relationship Id="rId1" Type="http://schemas.openxmlformats.org/officeDocument/2006/relationships/slideLayout" Target="../slideLayouts/slideLayout9.xml"/><Relationship Id="rId4" Type="http://schemas.openxmlformats.org/officeDocument/2006/relationships/hyperlink" Target="http://www.sazinastilts.l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284984"/>
            <a:ext cx="7772400" cy="1418991"/>
          </a:xfrm>
        </p:spPr>
        <p:txBody>
          <a:bodyPr>
            <a:noAutofit/>
          </a:bodyPr>
          <a:lstStyle/>
          <a:p>
            <a:r>
              <a:rPr lang="lv-LV" altLang="lv-LV" sz="2400" b="0" dirty="0" smtClean="0">
                <a:latin typeface="+mj-lt"/>
                <a:ea typeface="MS PGothic" pitchFamily="34" charset="-128"/>
              </a:rPr>
              <a:t>LATVIEŠU VALODAS AĢENTŪRAS</a:t>
            </a:r>
            <a:br>
              <a:rPr lang="lv-LV" altLang="lv-LV" sz="2400" b="0" dirty="0" smtClean="0">
                <a:latin typeface="+mj-lt"/>
                <a:ea typeface="MS PGothic" pitchFamily="34" charset="-128"/>
              </a:rPr>
            </a:br>
            <a:r>
              <a:rPr lang="lv-LV" altLang="lv-LV" sz="2400" b="0" dirty="0" smtClean="0">
                <a:latin typeface="+mj-lt"/>
                <a:ea typeface="MS PGothic" pitchFamily="34" charset="-128"/>
              </a:rPr>
              <a:t>ATBALSTS LATVIEŠU VALODAS APGUVEI PERSONĀM, KURĀM IR NEPIECIEŠAMA STARPTAUTISKĀ </a:t>
            </a:r>
            <a:r>
              <a:rPr lang="lv-LV" altLang="lv-LV" sz="2400" b="0" dirty="0" smtClean="0">
                <a:latin typeface="+mj-lt"/>
                <a:ea typeface="MS PGothic" pitchFamily="34" charset="-128"/>
              </a:rPr>
              <a:t>AIZSARDZĪBA, </a:t>
            </a:r>
            <a:r>
              <a:rPr lang="lv-LV" altLang="lv-LV" sz="2400" b="0" dirty="0" smtClean="0">
                <a:latin typeface="+mj-lt"/>
                <a:ea typeface="MS PGothic" pitchFamily="34" charset="-128"/>
              </a:rPr>
              <a:t>PĀRVIETOŠANAI UN UZŅEMŠANAI LATVIJĀ </a:t>
            </a:r>
            <a:r>
              <a:rPr lang="lv-LV" altLang="lv-LV" sz="2800" b="0" dirty="0" smtClean="0">
                <a:latin typeface="+mj-lt"/>
                <a:ea typeface="MS PGothic" pitchFamily="34" charset="-128"/>
              </a:rPr>
              <a:t/>
            </a:r>
            <a:br>
              <a:rPr lang="lv-LV" altLang="lv-LV" sz="2800" b="0" dirty="0" smtClean="0">
                <a:latin typeface="+mj-lt"/>
                <a:ea typeface="MS PGothic" pitchFamily="34" charset="-128"/>
              </a:rPr>
            </a:br>
            <a:endParaRPr lang="lv-LV" altLang="lv-LV" sz="2800" b="0" dirty="0" smtClean="0">
              <a:latin typeface="+mj-lt"/>
              <a:ea typeface="MS PGothic" pitchFamily="34" charset="-128"/>
            </a:endParaRPr>
          </a:p>
        </p:txBody>
      </p:sp>
      <p:sp>
        <p:nvSpPr>
          <p:cNvPr id="4" name="Rectangle 3"/>
          <p:cNvSpPr/>
          <p:nvPr/>
        </p:nvSpPr>
        <p:spPr>
          <a:xfrm>
            <a:off x="1871700" y="5301686"/>
            <a:ext cx="5400600" cy="400110"/>
          </a:xfrm>
          <a:prstGeom prst="rect">
            <a:avLst/>
          </a:prstGeom>
        </p:spPr>
        <p:txBody>
          <a:bodyPr wrap="square">
            <a:spAutoFit/>
          </a:bodyPr>
          <a:lstStyle/>
          <a:p>
            <a:pPr algn="ctr">
              <a:spcBef>
                <a:spcPts val="1200"/>
              </a:spcBef>
              <a:buSzPct val="150000"/>
            </a:pPr>
            <a:r>
              <a:rPr lang="lv-LV" altLang="lv-LV" sz="2000" dirty="0"/>
              <a:t>Rīga, </a:t>
            </a:r>
            <a:r>
              <a:rPr lang="lv-LV" altLang="lv-LV" sz="2000" dirty="0" smtClean="0"/>
              <a:t>19.01.2016.</a:t>
            </a:r>
            <a:endParaRPr lang="lv-LV" altLang="lv-LV"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1"/>
          <p:cNvSpPr>
            <a:spLocks noGrp="1"/>
          </p:cNvSpPr>
          <p:nvPr>
            <p:ph type="sldNum" sz="quarter" idx="12"/>
          </p:nvPr>
        </p:nvSpPr>
        <p:spPr>
          <a:xfrm>
            <a:off x="6629400" y="6096000"/>
            <a:ext cx="2133600" cy="625493"/>
          </a:xfrm>
        </p:spPr>
        <p:txBody>
          <a:bodyPr/>
          <a:lstStyle/>
          <a:p>
            <a:endParaRPr lang="lv-LV" sz="1000" b="1" dirty="0" smtClean="0">
              <a:solidFill>
                <a:schemeClr val="tx1"/>
              </a:solidFill>
              <a:latin typeface="Times New Roman"/>
              <a:cs typeface="Times New Roman"/>
            </a:endParaRPr>
          </a:p>
          <a:p>
            <a:r>
              <a:rPr lang="lv-LV" sz="1000" dirty="0" smtClean="0">
                <a:solidFill>
                  <a:schemeClr val="tx1"/>
                </a:solidFill>
                <a:latin typeface="Times New Roman" panose="02020603050405020304" pitchFamily="18" charset="0"/>
                <a:cs typeface="Times New Roman" panose="02020603050405020304" pitchFamily="18" charset="0"/>
              </a:rPr>
              <a:t>|  </a:t>
            </a:r>
            <a:fld id="{B6F15528-21DE-4FAA-801E-634DDDAF4B2B}" type="slidenum">
              <a:rPr lang="en-US" sz="1000">
                <a:solidFill>
                  <a:schemeClr val="tx1"/>
                </a:solidFill>
                <a:latin typeface="Times New Roman" panose="02020603050405020304" pitchFamily="18" charset="0"/>
                <a:cs typeface="Times New Roman" panose="02020603050405020304" pitchFamily="18" charset="0"/>
              </a:rPr>
              <a:pPr/>
              <a:t>10</a:t>
            </a:fld>
            <a:endParaRPr lang="en-US" sz="10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 y="0"/>
            <a:ext cx="1761743" cy="1957799"/>
          </a:xfrm>
          <a:prstGeom prst="rect">
            <a:avLst/>
          </a:prstGeom>
        </p:spPr>
      </p:pic>
      <p:sp>
        <p:nvSpPr>
          <p:cNvPr id="11" name="Content Placeholder 2"/>
          <p:cNvSpPr txBox="1">
            <a:spLocks/>
          </p:cNvSpPr>
          <p:nvPr/>
        </p:nvSpPr>
        <p:spPr bwMode="auto">
          <a:xfrm>
            <a:off x="3923928" y="1700808"/>
            <a:ext cx="4946718" cy="864096"/>
          </a:xfrm>
          <a:prstGeom prst="rect">
            <a:avLst/>
          </a:prstGeom>
          <a:noFill/>
          <a:ln w="9525">
            <a:noFill/>
            <a:miter lim="800000"/>
            <a:headEnd/>
            <a:tailEnd/>
          </a:ln>
        </p:spPr>
        <p:txBody>
          <a:bodyPr/>
          <a:lstStyle/>
          <a:p>
            <a:pPr marL="354013" indent="-354013">
              <a:spcBef>
                <a:spcPts val="1200"/>
              </a:spcBef>
              <a:buSzPct val="150000"/>
              <a:buFont typeface="Arial" pitchFamily="34" charset="0"/>
              <a:buChar char="•"/>
            </a:pPr>
            <a:r>
              <a:rPr lang="lv-LV" sz="2000" dirty="0" smtClean="0">
                <a:cs typeface="Times New Roman" pitchFamily="18" charset="0"/>
              </a:rPr>
              <a:t>Sistemātisks individualizēts atbalsts pedagogiem, kuri strādā vai strādās lingvistiski neviendabīgā vidē</a:t>
            </a:r>
          </a:p>
          <a:p>
            <a:pPr marL="354013" indent="-354013">
              <a:spcBef>
                <a:spcPts val="1200"/>
              </a:spcBef>
              <a:buSzPct val="150000"/>
              <a:buFont typeface="Arial" pitchFamily="34" charset="0"/>
              <a:buChar char="•"/>
            </a:pPr>
            <a:endParaRPr lang="lv-LV" sz="2000" b="1" dirty="0">
              <a:solidFill>
                <a:srgbClr val="003399"/>
              </a:solidFill>
              <a:latin typeface="Book Antiqua" pitchFamily="18" charset="0"/>
              <a:cs typeface="Times New Roman" pitchFamily="18" charset="0"/>
            </a:endParaRPr>
          </a:p>
          <a:p>
            <a:pPr>
              <a:spcBef>
                <a:spcPts val="1200"/>
              </a:spcBef>
              <a:buSzPct val="150000"/>
            </a:pPr>
            <a:endParaRPr lang="lv-LV" sz="2000" b="1" dirty="0">
              <a:solidFill>
                <a:srgbClr val="003399"/>
              </a:solidFill>
              <a:latin typeface="Book Antiqua" pitchFamily="18" charset="0"/>
            </a:endParaRPr>
          </a:p>
        </p:txBody>
      </p:sp>
      <p:sp>
        <p:nvSpPr>
          <p:cNvPr id="12" name="Rectangle 11"/>
          <p:cNvSpPr/>
          <p:nvPr/>
        </p:nvSpPr>
        <p:spPr>
          <a:xfrm>
            <a:off x="3923928" y="2829707"/>
            <a:ext cx="4572001" cy="1015663"/>
          </a:xfrm>
          <a:prstGeom prst="rect">
            <a:avLst/>
          </a:prstGeom>
        </p:spPr>
        <p:txBody>
          <a:bodyPr wrap="square">
            <a:spAutoFit/>
          </a:bodyPr>
          <a:lstStyle/>
          <a:p>
            <a:pPr marL="354013" indent="-354013">
              <a:spcBef>
                <a:spcPts val="1200"/>
              </a:spcBef>
              <a:buSzPct val="150000"/>
              <a:buFont typeface="Arial" pitchFamily="34" charset="0"/>
              <a:buChar char="•"/>
            </a:pPr>
            <a:r>
              <a:rPr lang="lv-LV" sz="2000" dirty="0" smtClean="0">
                <a:latin typeface="+mj-lt"/>
                <a:cs typeface="Times New Roman" pitchFamily="18" charset="0"/>
              </a:rPr>
              <a:t>Kursi </a:t>
            </a:r>
            <a:r>
              <a:rPr lang="lv-LV" sz="2000" dirty="0" smtClean="0">
                <a:latin typeface="+mj-lt"/>
                <a:ea typeface="Tahoma"/>
                <a:cs typeface="Tahoma"/>
              </a:rPr>
              <a:t>„</a:t>
            </a:r>
            <a:r>
              <a:rPr lang="lv-LV" sz="2000" dirty="0" smtClean="0">
                <a:latin typeface="+mj-lt"/>
                <a:cs typeface="Times New Roman" pitchFamily="18" charset="0"/>
              </a:rPr>
              <a:t>Pedagogu profesionālās kompetences pilnveide darbā ar </a:t>
            </a:r>
            <a:r>
              <a:rPr lang="lv-LV" sz="2000" dirty="0" err="1" smtClean="0">
                <a:latin typeface="+mj-lt"/>
                <a:cs typeface="Times New Roman" pitchFamily="18" charset="0"/>
              </a:rPr>
              <a:t>reemigrējušajiem</a:t>
            </a:r>
            <a:r>
              <a:rPr lang="lv-LV" sz="2000" dirty="0" smtClean="0">
                <a:latin typeface="+mj-lt"/>
                <a:cs typeface="Times New Roman" pitchFamily="18" charset="0"/>
              </a:rPr>
              <a:t> bērniem”</a:t>
            </a:r>
          </a:p>
        </p:txBody>
      </p:sp>
      <p:pic>
        <p:nvPicPr>
          <p:cNvPr id="23" name="Picture 14"/>
          <p:cNvPicPr/>
          <p:nvPr/>
        </p:nvPicPr>
        <p:blipFill>
          <a:blip r:embed="rId4" cstate="print">
            <a:extLst>
              <a:ext uri="{28A0092B-C50C-407E-A947-70E740481C1C}">
                <a14:useLocalDpi xmlns:a14="http://schemas.microsoft.com/office/drawing/2010/main" val="0"/>
              </a:ext>
            </a:extLst>
          </a:blip>
          <a:stretch>
            <a:fillRect/>
          </a:stretch>
        </p:blipFill>
        <p:spPr>
          <a:xfrm>
            <a:off x="257518" y="1706213"/>
            <a:ext cx="3162354" cy="2334855"/>
          </a:xfrm>
          <a:prstGeom prst="rect">
            <a:avLst/>
          </a:prstGeom>
          <a:ln>
            <a:noFill/>
          </a:ln>
          <a:effectLst>
            <a:outerShdw blurRad="292100" dist="139700" dir="2700000" algn="tl" rotWithShape="0">
              <a:srgbClr val="333333">
                <a:alpha val="65000"/>
              </a:srgbClr>
            </a:outerShdw>
          </a:effectLst>
        </p:spPr>
      </p:pic>
      <p:pic>
        <p:nvPicPr>
          <p:cNvPr id="24" name="Picture 15" descr="C:\Users\erikap\Downloads\SAM_1321.JPG"/>
          <p:cNvPicPr/>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51520" y="4204668"/>
            <a:ext cx="3168352" cy="2104652"/>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3923928" y="4053843"/>
            <a:ext cx="4817237" cy="400110"/>
          </a:xfrm>
          <a:prstGeom prst="rect">
            <a:avLst/>
          </a:prstGeom>
        </p:spPr>
        <p:txBody>
          <a:bodyPr wrap="square">
            <a:spAutoFit/>
          </a:bodyPr>
          <a:lstStyle/>
          <a:p>
            <a:pPr>
              <a:spcBef>
                <a:spcPts val="1200"/>
              </a:spcBef>
              <a:buSzPct val="150000"/>
            </a:pPr>
            <a:r>
              <a:rPr lang="lv-LV" sz="2000" dirty="0" smtClean="0">
                <a:latin typeface="+mj-lt"/>
                <a:cs typeface="Times New Roman" pitchFamily="18" charset="0"/>
              </a:rPr>
              <a:t> </a:t>
            </a:r>
          </a:p>
        </p:txBody>
      </p:sp>
      <p:sp>
        <p:nvSpPr>
          <p:cNvPr id="17" name="TextBox 16"/>
          <p:cNvSpPr txBox="1"/>
          <p:nvPr/>
        </p:nvSpPr>
        <p:spPr>
          <a:xfrm>
            <a:off x="4719439" y="620688"/>
            <a:ext cx="3885009" cy="461665"/>
          </a:xfrm>
          <a:prstGeom prst="rect">
            <a:avLst/>
          </a:prstGeom>
          <a:noFill/>
        </p:spPr>
        <p:txBody>
          <a:bodyPr wrap="square" rtlCol="0">
            <a:spAutoFit/>
          </a:bodyPr>
          <a:lstStyle/>
          <a:p>
            <a:pPr algn="r"/>
            <a:r>
              <a:rPr lang="lv-LV" sz="2400" b="1" dirty="0" smtClean="0">
                <a:solidFill>
                  <a:schemeClr val="accent3">
                    <a:lumMod val="75000"/>
                  </a:schemeClr>
                </a:solidFill>
              </a:rPr>
              <a:t>Pedagogu tālākizglītība</a:t>
            </a:r>
            <a:endParaRPr lang="lv-LV" sz="2400" b="1" dirty="0">
              <a:solidFill>
                <a:schemeClr val="accent3">
                  <a:lumMod val="75000"/>
                </a:schemeClr>
              </a:solidFill>
            </a:endParaRPr>
          </a:p>
        </p:txBody>
      </p:sp>
    </p:spTree>
    <p:extLst>
      <p:ext uri="{BB962C8B-B14F-4D97-AF65-F5344CB8AC3E}">
        <p14:creationId xmlns:p14="http://schemas.microsoft.com/office/powerpoint/2010/main" val="4114838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1"/>
          <p:cNvSpPr>
            <a:spLocks noGrp="1"/>
          </p:cNvSpPr>
          <p:nvPr>
            <p:ph type="sldNum" sz="quarter" idx="12"/>
          </p:nvPr>
        </p:nvSpPr>
        <p:spPr>
          <a:xfrm>
            <a:off x="6629400" y="6096000"/>
            <a:ext cx="2133600" cy="625493"/>
          </a:xfrm>
        </p:spPr>
        <p:txBody>
          <a:bodyPr/>
          <a:lstStyle/>
          <a:p>
            <a:endParaRPr lang="lv-LV" sz="1000" b="1" dirty="0" smtClean="0">
              <a:solidFill>
                <a:schemeClr val="tx1"/>
              </a:solidFill>
              <a:latin typeface="Times New Roman"/>
              <a:cs typeface="Times New Roman"/>
            </a:endParaRPr>
          </a:p>
          <a:p>
            <a:r>
              <a:rPr lang="lv-LV" sz="1000" dirty="0" smtClean="0">
                <a:solidFill>
                  <a:schemeClr val="tx1"/>
                </a:solidFill>
                <a:latin typeface="Times New Roman" panose="02020603050405020304" pitchFamily="18" charset="0"/>
                <a:cs typeface="Times New Roman" panose="02020603050405020304" pitchFamily="18" charset="0"/>
              </a:rPr>
              <a:t>|  </a:t>
            </a:r>
            <a:fld id="{B6F15528-21DE-4FAA-801E-634DDDAF4B2B}" type="slidenum">
              <a:rPr lang="en-US" sz="1000">
                <a:solidFill>
                  <a:schemeClr val="tx1"/>
                </a:solidFill>
                <a:latin typeface="Times New Roman" panose="02020603050405020304" pitchFamily="18" charset="0"/>
                <a:cs typeface="Times New Roman" panose="02020603050405020304" pitchFamily="18" charset="0"/>
              </a:rPr>
              <a:pPr/>
              <a:t>11</a:t>
            </a:fld>
            <a:endParaRPr lang="en-US" sz="10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 y="0"/>
            <a:ext cx="1761743" cy="1957799"/>
          </a:xfrm>
          <a:prstGeom prst="rect">
            <a:avLst/>
          </a:prstGeom>
        </p:spPr>
      </p:pic>
      <p:sp>
        <p:nvSpPr>
          <p:cNvPr id="9" name="TextBox 8"/>
          <p:cNvSpPr txBox="1"/>
          <p:nvPr/>
        </p:nvSpPr>
        <p:spPr>
          <a:xfrm>
            <a:off x="4391980" y="574231"/>
            <a:ext cx="4140877" cy="461665"/>
          </a:xfrm>
          <a:prstGeom prst="rect">
            <a:avLst/>
          </a:prstGeom>
          <a:noFill/>
        </p:spPr>
        <p:txBody>
          <a:bodyPr wrap="none" rtlCol="0">
            <a:spAutoFit/>
          </a:bodyPr>
          <a:lstStyle/>
          <a:p>
            <a:pPr algn="r"/>
            <a:r>
              <a:rPr lang="lv-LV" sz="2400" b="1" dirty="0" smtClean="0">
                <a:solidFill>
                  <a:schemeClr val="accent3">
                    <a:lumMod val="75000"/>
                  </a:schemeClr>
                </a:solidFill>
              </a:rPr>
              <a:t>Mācību un metodiskie līdzekļi</a:t>
            </a:r>
            <a:endParaRPr lang="lv-LV" sz="2400" b="1" dirty="0">
              <a:solidFill>
                <a:schemeClr val="accent3">
                  <a:lumMod val="75000"/>
                </a:schemeClr>
              </a:solidFill>
            </a:endParaRPr>
          </a:p>
        </p:txBody>
      </p:sp>
      <p:sp>
        <p:nvSpPr>
          <p:cNvPr id="10" name="Text Placeholder 3"/>
          <p:cNvSpPr txBox="1">
            <a:spLocks/>
          </p:cNvSpPr>
          <p:nvPr/>
        </p:nvSpPr>
        <p:spPr>
          <a:xfrm>
            <a:off x="3363385" y="6314303"/>
            <a:ext cx="5224760" cy="304800"/>
          </a:xfrm>
          <a:prstGeom prst="rect">
            <a:avLst/>
          </a:prstGeom>
        </p:spPr>
        <p:txBody>
          <a:bodyPr vert="horz" wrap="square" lIns="93957" tIns="46979" rIns="93957" bIns="46979" numCol="1" anchor="ctr" anchorCtr="0" compatLnSpc="1">
            <a:prstTxWarp prst="textNoShape">
              <a:avLst/>
            </a:prstTxWarp>
          </a:bodyPr>
          <a:lstStyle/>
          <a:p>
            <a:pPr algn="r"/>
            <a:endParaRPr lang="lv-LV" altLang="lv-LV" sz="1200" dirty="0" smtClean="0"/>
          </a:p>
        </p:txBody>
      </p:sp>
      <p:sp>
        <p:nvSpPr>
          <p:cNvPr id="13" name="TextBox 12"/>
          <p:cNvSpPr txBox="1"/>
          <p:nvPr/>
        </p:nvSpPr>
        <p:spPr>
          <a:xfrm>
            <a:off x="3701541" y="3697287"/>
            <a:ext cx="1446523" cy="307777"/>
          </a:xfrm>
          <a:prstGeom prst="rect">
            <a:avLst/>
          </a:prstGeom>
          <a:noFill/>
        </p:spPr>
        <p:txBody>
          <a:bodyPr wrap="square" rtlCol="0">
            <a:spAutoFit/>
          </a:bodyPr>
          <a:lstStyle/>
          <a:p>
            <a:r>
              <a:rPr lang="lv-LV" sz="1400" dirty="0" smtClean="0">
                <a:solidFill>
                  <a:schemeClr val="bg1"/>
                </a:solidFill>
              </a:rPr>
              <a:t>EUR 31 603</a:t>
            </a:r>
            <a:endParaRPr lang="lv-LV" sz="1400" dirty="0">
              <a:solidFill>
                <a:schemeClr val="bg1"/>
              </a:solidFill>
            </a:endParaRPr>
          </a:p>
        </p:txBody>
      </p:sp>
      <p:sp>
        <p:nvSpPr>
          <p:cNvPr id="15" name="TextBox 14"/>
          <p:cNvSpPr txBox="1"/>
          <p:nvPr/>
        </p:nvSpPr>
        <p:spPr>
          <a:xfrm>
            <a:off x="6437845" y="3697287"/>
            <a:ext cx="1446523" cy="307777"/>
          </a:xfrm>
          <a:prstGeom prst="rect">
            <a:avLst/>
          </a:prstGeom>
          <a:noFill/>
        </p:spPr>
        <p:txBody>
          <a:bodyPr wrap="square" rtlCol="0">
            <a:spAutoFit/>
          </a:bodyPr>
          <a:lstStyle/>
          <a:p>
            <a:r>
              <a:rPr lang="lv-LV" sz="1400" dirty="0" smtClean="0">
                <a:solidFill>
                  <a:schemeClr val="bg1"/>
                </a:solidFill>
              </a:rPr>
              <a:t>EUR 25 382</a:t>
            </a:r>
            <a:endParaRPr lang="lv-LV" sz="1400" dirty="0">
              <a:solidFill>
                <a:schemeClr val="bg1"/>
              </a:solidFill>
            </a:endParaRPr>
          </a:p>
        </p:txBody>
      </p:sp>
      <p:sp>
        <p:nvSpPr>
          <p:cNvPr id="16" name="TextBox 15"/>
          <p:cNvSpPr txBox="1"/>
          <p:nvPr/>
        </p:nvSpPr>
        <p:spPr>
          <a:xfrm>
            <a:off x="4902527" y="5157192"/>
            <a:ext cx="1446523" cy="307777"/>
          </a:xfrm>
          <a:prstGeom prst="rect">
            <a:avLst/>
          </a:prstGeom>
          <a:noFill/>
        </p:spPr>
        <p:txBody>
          <a:bodyPr wrap="square" rtlCol="0">
            <a:spAutoFit/>
          </a:bodyPr>
          <a:lstStyle/>
          <a:p>
            <a:pPr algn="ctr"/>
            <a:r>
              <a:rPr lang="lv-LV" sz="1400" dirty="0" smtClean="0">
                <a:solidFill>
                  <a:schemeClr val="bg1"/>
                </a:solidFill>
              </a:rPr>
              <a:t>EUR 138 660</a:t>
            </a:r>
            <a:endParaRPr lang="lv-LV" sz="1400" dirty="0">
              <a:solidFill>
                <a:schemeClr val="bg1"/>
              </a:solidFill>
            </a:endParaRPr>
          </a:p>
        </p:txBody>
      </p:sp>
      <p:pic>
        <p:nvPicPr>
          <p:cNvPr id="20" name="Picture 2" descr="C:\Users\aijao\Desktop\Screenshot_2.jpg"/>
          <p:cNvPicPr>
            <a:picLocks noChangeAspect="1" noChangeArrowheads="1"/>
          </p:cNvPicPr>
          <p:nvPr/>
        </p:nvPicPr>
        <p:blipFill>
          <a:blip r:embed="rId4" cstate="print"/>
          <a:srcRect/>
          <a:stretch>
            <a:fillRect/>
          </a:stretch>
        </p:blipFill>
        <p:spPr bwMode="auto">
          <a:xfrm>
            <a:off x="251520" y="1818721"/>
            <a:ext cx="3600400" cy="2476941"/>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5" cstate="print"/>
          <a:srcRect/>
          <a:stretch>
            <a:fillRect/>
          </a:stretch>
        </p:blipFill>
        <p:spPr bwMode="auto">
          <a:xfrm>
            <a:off x="4203964" y="3501008"/>
            <a:ext cx="3749516" cy="24742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4838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jr.lv/objs/shop/9789984815787.jpg"/>
          <p:cNvPicPr>
            <a:picLocks noChangeAspect="1" noChangeArrowheads="1"/>
          </p:cNvPicPr>
          <p:nvPr/>
        </p:nvPicPr>
        <p:blipFill>
          <a:blip r:embed="rId3" cstate="print"/>
          <a:srcRect/>
          <a:stretch>
            <a:fillRect/>
          </a:stretch>
        </p:blipFill>
        <p:spPr bwMode="auto">
          <a:xfrm>
            <a:off x="6228184" y="1978576"/>
            <a:ext cx="2637962" cy="3649010"/>
          </a:xfrm>
          <a:prstGeom prst="rect">
            <a:avLst/>
          </a:prstGeom>
          <a:ln>
            <a:noFill/>
          </a:ln>
          <a:effectLst>
            <a:outerShdw blurRad="292100" dist="139700" dir="2700000" algn="tl" rotWithShape="0">
              <a:srgbClr val="333333">
                <a:alpha val="65000"/>
              </a:srgbClr>
            </a:outerShdw>
          </a:effectLst>
        </p:spPr>
      </p:pic>
      <p:pic>
        <p:nvPicPr>
          <p:cNvPr id="10" name="785422e8-12d5-4675-adb3-ccb72642d46c" descr="2F49514B-0ED9-4F73-BEDA-0F4226944453"/>
          <p:cNvPicPr>
            <a:picLocks noChangeAspect="1" noChangeArrowheads="1"/>
          </p:cNvPicPr>
          <p:nvPr/>
        </p:nvPicPr>
        <p:blipFill>
          <a:blip r:embed="rId4" cstate="print"/>
          <a:srcRect/>
          <a:stretch>
            <a:fillRect/>
          </a:stretch>
        </p:blipFill>
        <p:spPr bwMode="auto">
          <a:xfrm>
            <a:off x="339552" y="1978576"/>
            <a:ext cx="2592488" cy="3649010"/>
          </a:xfrm>
          <a:prstGeom prst="rect">
            <a:avLst/>
          </a:prstGeom>
          <a:ln>
            <a:noFill/>
          </a:ln>
          <a:effectLst>
            <a:outerShdw blurRad="292100" dist="139700" dir="2700000" algn="tl" rotWithShape="0">
              <a:srgbClr val="333333">
                <a:alpha val="65000"/>
              </a:srgbClr>
            </a:outerShdw>
          </a:effectLst>
        </p:spPr>
      </p:pic>
      <p:pic>
        <p:nvPicPr>
          <p:cNvPr id="11" name="Picture 8"/>
          <p:cNvPicPr>
            <a:picLocks noChangeAspect="1" noChangeArrowheads="1"/>
          </p:cNvPicPr>
          <p:nvPr/>
        </p:nvPicPr>
        <p:blipFill>
          <a:blip r:embed="rId5" cstate="print"/>
          <a:srcRect/>
          <a:stretch>
            <a:fillRect/>
          </a:stretch>
        </p:blipFill>
        <p:spPr bwMode="auto">
          <a:xfrm>
            <a:off x="3264047" y="1978577"/>
            <a:ext cx="2632130" cy="364901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 y="0"/>
            <a:ext cx="1761743" cy="1957799"/>
          </a:xfrm>
          <a:prstGeom prst="rect">
            <a:avLst/>
          </a:prstGeom>
        </p:spPr>
      </p:pic>
      <p:sp>
        <p:nvSpPr>
          <p:cNvPr id="7" name="TextBox 6"/>
          <p:cNvSpPr txBox="1"/>
          <p:nvPr/>
        </p:nvSpPr>
        <p:spPr>
          <a:xfrm>
            <a:off x="4549837" y="584684"/>
            <a:ext cx="4140877" cy="461665"/>
          </a:xfrm>
          <a:prstGeom prst="rect">
            <a:avLst/>
          </a:prstGeom>
          <a:noFill/>
        </p:spPr>
        <p:txBody>
          <a:bodyPr wrap="none" rtlCol="0">
            <a:spAutoFit/>
          </a:bodyPr>
          <a:lstStyle/>
          <a:p>
            <a:pPr lvl="0" algn="r"/>
            <a:r>
              <a:rPr lang="lv-LV" sz="2400" b="1" dirty="0">
                <a:solidFill>
                  <a:srgbClr val="9BBB59">
                    <a:lumMod val="75000"/>
                  </a:srgbClr>
                </a:solidFill>
              </a:rPr>
              <a:t>Mācību un metodiskie līdzekļi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1000"/>
                                        <p:tgtEl>
                                          <p:spTgt spid="10"/>
                                        </p:tgtEl>
                                      </p:cBhvr>
                                    </p:animEffect>
                                  </p:childTnLst>
                                </p:cTn>
                              </p:par>
                              <p:par>
                                <p:cTn id="8" presetID="2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1000"/>
                                        <p:tgtEl>
                                          <p:spTgt spid="11"/>
                                        </p:tgtEl>
                                      </p:cBhvr>
                                    </p:animEffect>
                                  </p:childTnLst>
                                </p:cTn>
                              </p:par>
                              <p:par>
                                <p:cTn id="11" presetID="2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edg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shot_6.png"/>
          <p:cNvPicPr>
            <a:picLocks noChangeAspect="1"/>
          </p:cNvPicPr>
          <p:nvPr/>
        </p:nvPicPr>
        <p:blipFill>
          <a:blip r:embed="rId3" cstate="print"/>
          <a:stretch>
            <a:fillRect/>
          </a:stretch>
        </p:blipFill>
        <p:spPr>
          <a:xfrm>
            <a:off x="323850" y="1952836"/>
            <a:ext cx="3527425" cy="2652713"/>
          </a:xfrm>
          <a:prstGeom prst="rect">
            <a:avLst/>
          </a:prstGeom>
          <a:ln>
            <a:noFill/>
          </a:ln>
          <a:effectLst>
            <a:outerShdw blurRad="292100" dist="139700" dir="2700000" algn="tl" rotWithShape="0">
              <a:srgbClr val="333333">
                <a:alpha val="65000"/>
              </a:srgbClr>
            </a:outerShdw>
          </a:effectLst>
        </p:spPr>
      </p:pic>
      <p:pic>
        <p:nvPicPr>
          <p:cNvPr id="13" name="Picture 12" descr="Screenshot_5.png"/>
          <p:cNvPicPr>
            <a:picLocks noChangeAspect="1"/>
          </p:cNvPicPr>
          <p:nvPr/>
        </p:nvPicPr>
        <p:blipFill>
          <a:blip r:embed="rId4" cstate="print"/>
          <a:stretch>
            <a:fillRect/>
          </a:stretch>
        </p:blipFill>
        <p:spPr>
          <a:xfrm>
            <a:off x="4278572" y="2492375"/>
            <a:ext cx="4433888" cy="2589213"/>
          </a:xfrm>
          <a:prstGeom prst="rect">
            <a:avLst/>
          </a:prstGeom>
          <a:ln>
            <a:noFill/>
          </a:ln>
          <a:effectLst>
            <a:outerShdw blurRad="292100" dist="139700" dir="2700000" algn="tl" rotWithShape="0">
              <a:srgbClr val="333333">
                <a:alpha val="65000"/>
              </a:srgbClr>
            </a:outerShdw>
          </a:effectLst>
        </p:spPr>
      </p:pic>
      <p:pic>
        <p:nvPicPr>
          <p:cNvPr id="8" name="Picture 7" descr="Screenshot_4.png"/>
          <p:cNvPicPr>
            <a:picLocks noChangeAspect="1"/>
          </p:cNvPicPr>
          <p:nvPr/>
        </p:nvPicPr>
        <p:blipFill>
          <a:blip r:embed="rId5" cstate="print"/>
          <a:stretch>
            <a:fillRect/>
          </a:stretch>
        </p:blipFill>
        <p:spPr>
          <a:xfrm>
            <a:off x="900113" y="3886919"/>
            <a:ext cx="3503612" cy="263842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 y="0"/>
            <a:ext cx="1761743" cy="1957799"/>
          </a:xfrm>
          <a:prstGeom prst="rect">
            <a:avLst/>
          </a:prstGeom>
        </p:spPr>
      </p:pic>
      <p:sp>
        <p:nvSpPr>
          <p:cNvPr id="7" name="TextBox 6"/>
          <p:cNvSpPr txBox="1"/>
          <p:nvPr/>
        </p:nvSpPr>
        <p:spPr>
          <a:xfrm>
            <a:off x="4549837" y="584684"/>
            <a:ext cx="4140877" cy="461665"/>
          </a:xfrm>
          <a:prstGeom prst="rect">
            <a:avLst/>
          </a:prstGeom>
          <a:noFill/>
        </p:spPr>
        <p:txBody>
          <a:bodyPr wrap="none" rtlCol="0">
            <a:spAutoFit/>
          </a:bodyPr>
          <a:lstStyle/>
          <a:p>
            <a:pPr lvl="0" algn="r"/>
            <a:r>
              <a:rPr lang="lv-LV" sz="2400" b="1" dirty="0">
                <a:solidFill>
                  <a:srgbClr val="9BBB59">
                    <a:lumMod val="75000"/>
                  </a:srgbClr>
                </a:solidFill>
              </a:rPr>
              <a:t>Mācību un metodiskie līdzekļi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1000"/>
                                        <p:tgtEl>
                                          <p:spTgt spid="14"/>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10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1"/>
          <p:cNvSpPr>
            <a:spLocks noGrp="1"/>
          </p:cNvSpPr>
          <p:nvPr>
            <p:ph type="sldNum" sz="quarter" idx="12"/>
          </p:nvPr>
        </p:nvSpPr>
        <p:spPr>
          <a:xfrm>
            <a:off x="6629400" y="6096000"/>
            <a:ext cx="2133600" cy="625493"/>
          </a:xfrm>
        </p:spPr>
        <p:txBody>
          <a:bodyPr/>
          <a:lstStyle/>
          <a:p>
            <a:endParaRPr lang="lv-LV" sz="1000" b="1" dirty="0" smtClean="0">
              <a:solidFill>
                <a:schemeClr val="tx1"/>
              </a:solidFill>
              <a:latin typeface="Times New Roman"/>
              <a:cs typeface="Times New Roman"/>
            </a:endParaRPr>
          </a:p>
          <a:p>
            <a:r>
              <a:rPr lang="lv-LV" sz="1000" dirty="0" smtClean="0">
                <a:solidFill>
                  <a:schemeClr val="tx1"/>
                </a:solidFill>
                <a:latin typeface="Times New Roman" panose="02020603050405020304" pitchFamily="18" charset="0"/>
                <a:cs typeface="Times New Roman" panose="02020603050405020304" pitchFamily="18" charset="0"/>
              </a:rPr>
              <a:t>|  </a:t>
            </a:r>
            <a:fld id="{B6F15528-21DE-4FAA-801E-634DDDAF4B2B}" type="slidenum">
              <a:rPr lang="en-US" sz="1000">
                <a:solidFill>
                  <a:schemeClr val="tx1"/>
                </a:solidFill>
                <a:latin typeface="Times New Roman" panose="02020603050405020304" pitchFamily="18" charset="0"/>
                <a:cs typeface="Times New Roman" panose="02020603050405020304" pitchFamily="18" charset="0"/>
              </a:rPr>
              <a:pPr/>
              <a:t>14</a:t>
            </a:fld>
            <a:endParaRPr lang="en-US" sz="10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 y="0"/>
            <a:ext cx="1761743" cy="1957799"/>
          </a:xfrm>
          <a:prstGeom prst="rect">
            <a:avLst/>
          </a:prstGeom>
        </p:spPr>
      </p:pic>
      <p:sp>
        <p:nvSpPr>
          <p:cNvPr id="14" name="Content Placeholder 2"/>
          <p:cNvSpPr txBox="1">
            <a:spLocks/>
          </p:cNvSpPr>
          <p:nvPr/>
        </p:nvSpPr>
        <p:spPr bwMode="auto">
          <a:xfrm>
            <a:off x="3650675" y="3886200"/>
            <a:ext cx="5112568" cy="648072"/>
          </a:xfrm>
          <a:prstGeom prst="rect">
            <a:avLst/>
          </a:prstGeom>
          <a:noFill/>
          <a:ln w="9525">
            <a:noFill/>
            <a:miter lim="800000"/>
            <a:headEnd/>
            <a:tailEnd/>
          </a:ln>
        </p:spPr>
        <p:txBody>
          <a:bodyPr/>
          <a:lstStyle/>
          <a:p>
            <a:pPr marL="354013" indent="-354013">
              <a:spcBef>
                <a:spcPts val="1200"/>
              </a:spcBef>
              <a:buSzPct val="150000"/>
              <a:buFont typeface="Arial" pitchFamily="34" charset="0"/>
              <a:buChar char="•"/>
            </a:pPr>
            <a:endParaRPr lang="lv-LV" sz="1800" dirty="0" smtClean="0">
              <a:cs typeface="Times New Roman" pitchFamily="18" charset="0"/>
            </a:endParaRPr>
          </a:p>
        </p:txBody>
      </p:sp>
      <p:pic>
        <p:nvPicPr>
          <p:cNvPr id="13" name="Picture 7" descr="Screenshot_3.png"/>
          <p:cNvPicPr>
            <a:picLocks noChangeAspect="1"/>
          </p:cNvPicPr>
          <p:nvPr/>
        </p:nvPicPr>
        <p:blipFill>
          <a:blip r:embed="rId4" cstate="print"/>
          <a:stretch>
            <a:fillRect/>
          </a:stretch>
        </p:blipFill>
        <p:spPr>
          <a:xfrm>
            <a:off x="1547664" y="1900399"/>
            <a:ext cx="6372610" cy="4012877"/>
          </a:xfrm>
          <a:prstGeom prst="rect">
            <a:avLst/>
          </a:prstGeom>
          <a:ln>
            <a:noFill/>
          </a:ln>
          <a:effectLst>
            <a:outerShdw blurRad="292100" dist="139700" dir="2700000" algn="tl" rotWithShape="0">
              <a:srgbClr val="333333">
                <a:alpha val="65000"/>
              </a:srgbClr>
            </a:outerShdw>
          </a:effectLst>
        </p:spPr>
      </p:pic>
      <p:sp>
        <p:nvSpPr>
          <p:cNvPr id="15" name="Content Placeholder 2"/>
          <p:cNvSpPr txBox="1">
            <a:spLocks/>
          </p:cNvSpPr>
          <p:nvPr/>
        </p:nvSpPr>
        <p:spPr bwMode="auto">
          <a:xfrm>
            <a:off x="1547664" y="6021536"/>
            <a:ext cx="6372610" cy="431800"/>
          </a:xfrm>
          <a:prstGeom prst="rect">
            <a:avLst/>
          </a:prstGeom>
          <a:noFill/>
          <a:ln w="9525">
            <a:noFill/>
            <a:miter lim="800000"/>
            <a:headEnd/>
            <a:tailEnd/>
          </a:ln>
        </p:spPr>
        <p:txBody>
          <a:bodyPr/>
          <a:lstStyle/>
          <a:p>
            <a:pPr marL="342900" indent="-342900" algn="ctr" defTabSz="912813">
              <a:spcBef>
                <a:spcPts val="600"/>
              </a:spcBef>
              <a:spcAft>
                <a:spcPts val="600"/>
              </a:spcAft>
              <a:buClr>
                <a:srgbClr val="003399"/>
              </a:buClr>
              <a:buSzPct val="100000"/>
              <a:buFont typeface="Times New Roman" pitchFamily="18" charset="0"/>
              <a:buNone/>
            </a:pPr>
            <a:r>
              <a:rPr lang="lv-LV" sz="1800" b="1" i="1" u="sng" dirty="0" err="1">
                <a:solidFill>
                  <a:srgbClr val="0000FF"/>
                </a:solidFill>
                <a:latin typeface="+mj-lt"/>
              </a:rPr>
              <a:t>www.sazinastilts.lv</a:t>
            </a:r>
            <a:endParaRPr lang="lv-LV" sz="1800" b="1" i="1" u="sng" dirty="0">
              <a:solidFill>
                <a:srgbClr val="0000FF"/>
              </a:solidFill>
              <a:latin typeface="+mj-lt"/>
            </a:endParaRPr>
          </a:p>
          <a:p>
            <a:pPr marL="342900" indent="-342900" algn="ctr" defTabSz="912813">
              <a:spcBef>
                <a:spcPts val="600"/>
              </a:spcBef>
              <a:spcAft>
                <a:spcPts val="600"/>
              </a:spcAft>
              <a:buClr>
                <a:srgbClr val="000000"/>
              </a:buClr>
              <a:buSzPct val="100000"/>
              <a:buFont typeface="Times New Roman" pitchFamily="18" charset="0"/>
              <a:buNone/>
            </a:pPr>
            <a:endParaRPr lang="lv-LV" sz="2000" dirty="0">
              <a:solidFill>
                <a:srgbClr val="003399"/>
              </a:solidFill>
              <a:latin typeface="Book Antiqua" pitchFamily="18" charset="0"/>
            </a:endParaRPr>
          </a:p>
          <a:p>
            <a:pPr marL="342900" indent="-342900" algn="ctr" defTabSz="912813" eaLnBrk="0" hangingPunct="0">
              <a:spcBef>
                <a:spcPts val="800"/>
              </a:spcBef>
              <a:buClr>
                <a:srgbClr val="000000"/>
              </a:buClr>
              <a:buSzPct val="100000"/>
              <a:buFont typeface="Times New Roman" pitchFamily="18" charset="0"/>
              <a:buNone/>
            </a:pPr>
            <a:endParaRPr lang="lv-LV" sz="2200" b="1" dirty="0">
              <a:solidFill>
                <a:srgbClr val="003399"/>
              </a:solidFill>
              <a:latin typeface="Calibri" pitchFamily="34" charset="0"/>
            </a:endParaRPr>
          </a:p>
        </p:txBody>
      </p:sp>
      <p:sp>
        <p:nvSpPr>
          <p:cNvPr id="8" name="TextBox 7"/>
          <p:cNvSpPr txBox="1"/>
          <p:nvPr/>
        </p:nvSpPr>
        <p:spPr>
          <a:xfrm>
            <a:off x="4549837" y="584684"/>
            <a:ext cx="4140877" cy="461665"/>
          </a:xfrm>
          <a:prstGeom prst="rect">
            <a:avLst/>
          </a:prstGeom>
          <a:noFill/>
        </p:spPr>
        <p:txBody>
          <a:bodyPr wrap="none" rtlCol="0">
            <a:spAutoFit/>
          </a:bodyPr>
          <a:lstStyle/>
          <a:p>
            <a:pPr algn="r"/>
            <a:r>
              <a:rPr lang="lv-LV" sz="2400" b="1" dirty="0" smtClean="0">
                <a:solidFill>
                  <a:schemeClr val="accent3">
                    <a:lumMod val="75000"/>
                  </a:schemeClr>
                </a:solidFill>
              </a:rPr>
              <a:t>Mācību un metodiskie līdzekļi</a:t>
            </a:r>
            <a:endParaRPr lang="lv-LV" sz="2400" b="1" dirty="0">
              <a:solidFill>
                <a:schemeClr val="accent3">
                  <a:lumMod val="75000"/>
                </a:schemeClr>
              </a:solidFill>
            </a:endParaRPr>
          </a:p>
        </p:txBody>
      </p:sp>
    </p:spTree>
    <p:extLst>
      <p:ext uri="{BB962C8B-B14F-4D97-AF65-F5344CB8AC3E}">
        <p14:creationId xmlns:p14="http://schemas.microsoft.com/office/powerpoint/2010/main" val="4114838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1"/>
          <p:cNvSpPr>
            <a:spLocks noGrp="1"/>
          </p:cNvSpPr>
          <p:nvPr>
            <p:ph type="sldNum" sz="quarter" idx="12"/>
          </p:nvPr>
        </p:nvSpPr>
        <p:spPr>
          <a:xfrm>
            <a:off x="6629400" y="6096000"/>
            <a:ext cx="2133600" cy="625493"/>
          </a:xfrm>
        </p:spPr>
        <p:txBody>
          <a:bodyPr/>
          <a:lstStyle/>
          <a:p>
            <a:endParaRPr lang="lv-LV" sz="1000" b="1" dirty="0" smtClean="0">
              <a:solidFill>
                <a:schemeClr val="tx1"/>
              </a:solidFill>
              <a:latin typeface="Times New Roman"/>
              <a:cs typeface="Times New Roman"/>
            </a:endParaRPr>
          </a:p>
          <a:p>
            <a:r>
              <a:rPr lang="lv-LV" sz="1000" dirty="0" smtClean="0">
                <a:solidFill>
                  <a:schemeClr val="tx1"/>
                </a:solidFill>
                <a:latin typeface="Times New Roman" panose="02020603050405020304" pitchFamily="18" charset="0"/>
                <a:cs typeface="Times New Roman" panose="02020603050405020304" pitchFamily="18" charset="0"/>
              </a:rPr>
              <a:t>|  </a:t>
            </a:r>
            <a:fld id="{B6F15528-21DE-4FAA-801E-634DDDAF4B2B}" type="slidenum">
              <a:rPr lang="en-US" sz="1000">
                <a:solidFill>
                  <a:schemeClr val="tx1"/>
                </a:solidFill>
                <a:latin typeface="Times New Roman" panose="02020603050405020304" pitchFamily="18" charset="0"/>
                <a:cs typeface="Times New Roman" panose="02020603050405020304" pitchFamily="18" charset="0"/>
              </a:rPr>
              <a:pPr/>
              <a:t>15</a:t>
            </a:fld>
            <a:endParaRPr lang="en-US" sz="10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 y="0"/>
            <a:ext cx="1761743" cy="1957799"/>
          </a:xfrm>
          <a:prstGeom prst="rect">
            <a:avLst/>
          </a:prstGeom>
        </p:spPr>
      </p:pic>
      <p:sp>
        <p:nvSpPr>
          <p:cNvPr id="14" name="Content Placeholder 2"/>
          <p:cNvSpPr txBox="1">
            <a:spLocks/>
          </p:cNvSpPr>
          <p:nvPr/>
        </p:nvSpPr>
        <p:spPr bwMode="auto">
          <a:xfrm>
            <a:off x="3650675" y="3886200"/>
            <a:ext cx="5112568" cy="648072"/>
          </a:xfrm>
          <a:prstGeom prst="rect">
            <a:avLst/>
          </a:prstGeom>
          <a:noFill/>
          <a:ln w="9525">
            <a:noFill/>
            <a:miter lim="800000"/>
            <a:headEnd/>
            <a:tailEnd/>
          </a:ln>
        </p:spPr>
        <p:txBody>
          <a:bodyPr/>
          <a:lstStyle/>
          <a:p>
            <a:pPr marL="354013" indent="-354013">
              <a:spcBef>
                <a:spcPts val="1200"/>
              </a:spcBef>
              <a:buSzPct val="150000"/>
              <a:buFont typeface="Arial" pitchFamily="34" charset="0"/>
              <a:buChar char="•"/>
            </a:pPr>
            <a:endParaRPr lang="lv-LV" sz="1800" dirty="0" smtClean="0">
              <a:cs typeface="Times New Roman" pitchFamily="18" charset="0"/>
            </a:endParaRPr>
          </a:p>
        </p:txBody>
      </p:sp>
      <p:pic>
        <p:nvPicPr>
          <p:cNvPr id="15" name="Picture 7" descr="LV LAIPA A1 MG.jpg"/>
          <p:cNvPicPr>
            <a:picLocks noChangeAspect="1"/>
          </p:cNvPicPr>
          <p:nvPr/>
        </p:nvPicPr>
        <p:blipFill>
          <a:blip r:embed="rId4" cstate="print"/>
          <a:stretch>
            <a:fillRect/>
          </a:stretch>
        </p:blipFill>
        <p:spPr>
          <a:xfrm>
            <a:off x="468313" y="1957799"/>
            <a:ext cx="2556259" cy="3414103"/>
          </a:xfrm>
          <a:prstGeom prst="rect">
            <a:avLst/>
          </a:prstGeom>
          <a:ln>
            <a:noFill/>
          </a:ln>
          <a:effectLst>
            <a:outerShdw blurRad="292100" dist="139700" dir="2700000" algn="tl" rotWithShape="0">
              <a:srgbClr val="333333">
                <a:alpha val="65000"/>
              </a:srgbClr>
            </a:outerShdw>
          </a:effectLst>
        </p:spPr>
      </p:pic>
      <p:pic>
        <p:nvPicPr>
          <p:cNvPr id="17" name="Picture 9" descr="LV LAIPA A1 DB.jpg"/>
          <p:cNvPicPr>
            <a:picLocks noChangeAspect="1"/>
          </p:cNvPicPr>
          <p:nvPr/>
        </p:nvPicPr>
        <p:blipFill>
          <a:blip r:embed="rId5" cstate="print"/>
          <a:stretch>
            <a:fillRect/>
          </a:stretch>
        </p:blipFill>
        <p:spPr>
          <a:xfrm>
            <a:off x="1763713" y="2717477"/>
            <a:ext cx="2556259" cy="3411823"/>
          </a:xfrm>
          <a:prstGeom prst="rect">
            <a:avLst/>
          </a:prstGeom>
          <a:ln>
            <a:noFill/>
          </a:ln>
          <a:effectLst>
            <a:outerShdw blurRad="292100" dist="139700" dir="2700000" algn="tl" rotWithShape="0">
              <a:srgbClr val="333333">
                <a:alpha val="65000"/>
              </a:srgbClr>
            </a:outerShdw>
          </a:effectLst>
        </p:spPr>
      </p:pic>
      <p:pic>
        <p:nvPicPr>
          <p:cNvPr id="20" name="Picture 4" descr="Screenshot_3.jpg"/>
          <p:cNvPicPr>
            <a:picLocks noChangeAspect="1"/>
          </p:cNvPicPr>
          <p:nvPr/>
        </p:nvPicPr>
        <p:blipFill>
          <a:blip r:embed="rId6" cstate="print"/>
          <a:stretch>
            <a:fillRect/>
          </a:stretch>
        </p:blipFill>
        <p:spPr>
          <a:xfrm>
            <a:off x="4860032" y="1988840"/>
            <a:ext cx="2592287" cy="3383062"/>
          </a:xfrm>
          <a:prstGeom prst="rect">
            <a:avLst/>
          </a:prstGeom>
          <a:ln>
            <a:noFill/>
          </a:ln>
          <a:effectLst>
            <a:outerShdw blurRad="292100" dist="139700" dir="2700000" algn="tl" rotWithShape="0">
              <a:srgbClr val="333333">
                <a:alpha val="65000"/>
              </a:srgbClr>
            </a:outerShdw>
          </a:effectLst>
        </p:spPr>
      </p:pic>
      <p:sp>
        <p:nvSpPr>
          <p:cNvPr id="22" name="Content Placeholder 2"/>
          <p:cNvSpPr txBox="1">
            <a:spLocks/>
          </p:cNvSpPr>
          <p:nvPr/>
        </p:nvSpPr>
        <p:spPr bwMode="auto">
          <a:xfrm>
            <a:off x="395288" y="5805264"/>
            <a:ext cx="1071562" cy="504825"/>
          </a:xfrm>
          <a:prstGeom prst="rect">
            <a:avLst/>
          </a:prstGeom>
          <a:noFill/>
          <a:ln w="9525">
            <a:noFill/>
            <a:miter lim="800000"/>
            <a:headEnd/>
            <a:tailEnd/>
          </a:ln>
        </p:spPr>
        <p:txBody>
          <a:bodyPr/>
          <a:lstStyle/>
          <a:p>
            <a:pPr marL="342900" indent="-342900" defTabSz="912813">
              <a:spcBef>
                <a:spcPts val="600"/>
              </a:spcBef>
              <a:spcAft>
                <a:spcPts val="600"/>
              </a:spcAft>
              <a:buClr>
                <a:srgbClr val="003399"/>
              </a:buClr>
              <a:buSzPct val="100000"/>
            </a:pPr>
            <a:r>
              <a:rPr lang="lv-LV" sz="1800" b="1" dirty="0">
                <a:latin typeface="+mj-lt"/>
              </a:rPr>
              <a:t>A1</a:t>
            </a:r>
            <a:endParaRPr lang="lv-LV" sz="1800" dirty="0">
              <a:latin typeface="+mj-lt"/>
            </a:endParaRPr>
          </a:p>
          <a:p>
            <a:pPr marL="342900" indent="-342900" defTabSz="912813" eaLnBrk="0" hangingPunct="0">
              <a:spcBef>
                <a:spcPts val="800"/>
              </a:spcBef>
              <a:buClr>
                <a:srgbClr val="000000"/>
              </a:buClr>
              <a:buSzPct val="100000"/>
              <a:buFont typeface="Times New Roman" pitchFamily="18" charset="0"/>
              <a:buNone/>
            </a:pPr>
            <a:endParaRPr lang="lv-LV" sz="1600" b="1" dirty="0">
              <a:solidFill>
                <a:srgbClr val="003399"/>
              </a:solidFill>
              <a:latin typeface="Calibri" pitchFamily="34" charset="0"/>
            </a:endParaRPr>
          </a:p>
        </p:txBody>
      </p:sp>
      <p:pic>
        <p:nvPicPr>
          <p:cNvPr id="23" name="Picture 6" descr="Screenshot_3.jpg"/>
          <p:cNvPicPr>
            <a:picLocks noChangeAspect="1"/>
          </p:cNvPicPr>
          <p:nvPr/>
        </p:nvPicPr>
        <p:blipFill>
          <a:blip r:embed="rId6" cstate="print"/>
          <a:stretch>
            <a:fillRect/>
          </a:stretch>
        </p:blipFill>
        <p:spPr>
          <a:xfrm>
            <a:off x="6192180" y="2797457"/>
            <a:ext cx="2520280" cy="3295839"/>
          </a:xfrm>
          <a:prstGeom prst="rect">
            <a:avLst/>
          </a:prstGeom>
          <a:ln>
            <a:noFill/>
          </a:ln>
          <a:effectLst>
            <a:outerShdw blurRad="292100" dist="139700" dir="2700000" algn="tl" rotWithShape="0">
              <a:srgbClr val="333333">
                <a:alpha val="65000"/>
              </a:srgbClr>
            </a:outerShdw>
          </a:effectLst>
        </p:spPr>
      </p:pic>
      <p:sp>
        <p:nvSpPr>
          <p:cNvPr id="24" name="Content Placeholder 2"/>
          <p:cNvSpPr txBox="1">
            <a:spLocks/>
          </p:cNvSpPr>
          <p:nvPr/>
        </p:nvSpPr>
        <p:spPr bwMode="auto">
          <a:xfrm>
            <a:off x="4824028" y="5804495"/>
            <a:ext cx="1511473" cy="504825"/>
          </a:xfrm>
          <a:prstGeom prst="rect">
            <a:avLst/>
          </a:prstGeom>
          <a:noFill/>
          <a:ln w="9525">
            <a:noFill/>
            <a:miter lim="800000"/>
            <a:headEnd/>
            <a:tailEnd/>
          </a:ln>
        </p:spPr>
        <p:txBody>
          <a:bodyPr/>
          <a:lstStyle/>
          <a:p>
            <a:pPr marL="342900" indent="-342900" defTabSz="912813">
              <a:spcBef>
                <a:spcPts val="600"/>
              </a:spcBef>
              <a:spcAft>
                <a:spcPts val="600"/>
              </a:spcAft>
              <a:buClr>
                <a:srgbClr val="003399"/>
              </a:buClr>
              <a:buSzPct val="100000"/>
            </a:pPr>
            <a:r>
              <a:rPr lang="lv-LV" sz="1800" b="1" dirty="0" smtClean="0">
                <a:latin typeface="+mj-lt"/>
              </a:rPr>
              <a:t>A2</a:t>
            </a:r>
            <a:endParaRPr lang="lv-LV" sz="1800" dirty="0">
              <a:latin typeface="+mj-lt"/>
            </a:endParaRPr>
          </a:p>
          <a:p>
            <a:pPr marL="342900" indent="-342900" defTabSz="912813" eaLnBrk="0" hangingPunct="0">
              <a:spcBef>
                <a:spcPts val="800"/>
              </a:spcBef>
              <a:buClr>
                <a:srgbClr val="000000"/>
              </a:buClr>
              <a:buSzPct val="100000"/>
              <a:buFont typeface="Times New Roman" pitchFamily="18" charset="0"/>
              <a:buNone/>
            </a:pPr>
            <a:endParaRPr lang="lv-LV" sz="1600" b="1" dirty="0">
              <a:solidFill>
                <a:srgbClr val="003399"/>
              </a:solidFill>
              <a:latin typeface="Calibri" pitchFamily="34" charset="0"/>
            </a:endParaRPr>
          </a:p>
        </p:txBody>
      </p:sp>
      <p:sp>
        <p:nvSpPr>
          <p:cNvPr id="16" name="TextBox 15"/>
          <p:cNvSpPr txBox="1"/>
          <p:nvPr/>
        </p:nvSpPr>
        <p:spPr>
          <a:xfrm>
            <a:off x="4549837" y="584684"/>
            <a:ext cx="4140877" cy="461665"/>
          </a:xfrm>
          <a:prstGeom prst="rect">
            <a:avLst/>
          </a:prstGeom>
          <a:noFill/>
        </p:spPr>
        <p:txBody>
          <a:bodyPr wrap="none" rtlCol="0">
            <a:spAutoFit/>
          </a:bodyPr>
          <a:lstStyle/>
          <a:p>
            <a:pPr algn="r"/>
            <a:r>
              <a:rPr lang="lv-LV" sz="2400" b="1" dirty="0" smtClean="0">
                <a:solidFill>
                  <a:schemeClr val="accent3">
                    <a:lumMod val="75000"/>
                  </a:schemeClr>
                </a:solidFill>
              </a:rPr>
              <a:t>Mācību un metodiskie līdzekļi</a:t>
            </a:r>
            <a:endParaRPr lang="lv-LV" sz="2400" b="1" dirty="0">
              <a:solidFill>
                <a:schemeClr val="accent3">
                  <a:lumMod val="75000"/>
                </a:schemeClr>
              </a:solidFill>
            </a:endParaRPr>
          </a:p>
        </p:txBody>
      </p:sp>
      <p:sp>
        <p:nvSpPr>
          <p:cNvPr id="21" name="TextBox 20"/>
          <p:cNvSpPr txBox="1"/>
          <p:nvPr/>
        </p:nvSpPr>
        <p:spPr>
          <a:xfrm>
            <a:off x="4530601" y="987115"/>
            <a:ext cx="4160113" cy="646331"/>
          </a:xfrm>
          <a:prstGeom prst="rect">
            <a:avLst/>
          </a:prstGeom>
          <a:noFill/>
        </p:spPr>
        <p:txBody>
          <a:bodyPr wrap="none" rtlCol="0">
            <a:spAutoFit/>
          </a:bodyPr>
          <a:lstStyle/>
          <a:p>
            <a:pPr algn="r"/>
            <a:r>
              <a:rPr lang="lv-LV" sz="1800" i="1" dirty="0" smtClean="0"/>
              <a:t>Mācību līdzekļu komplekts pieaugušajiem </a:t>
            </a:r>
            <a:br>
              <a:rPr lang="lv-LV" sz="1800" i="1" dirty="0" smtClean="0"/>
            </a:br>
            <a:r>
              <a:rPr lang="lv-LV" sz="1800" i="1" dirty="0" smtClean="0"/>
              <a:t>„Laipa” (A1 un A2) </a:t>
            </a:r>
            <a:endParaRPr lang="lv-LV" sz="1800" i="1" dirty="0"/>
          </a:p>
        </p:txBody>
      </p:sp>
    </p:spTree>
    <p:extLst>
      <p:ext uri="{BB962C8B-B14F-4D97-AF65-F5344CB8AC3E}">
        <p14:creationId xmlns:p14="http://schemas.microsoft.com/office/powerpoint/2010/main" val="4114838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b="1" dirty="0" smtClean="0">
                <a:solidFill>
                  <a:schemeClr val="accent3">
                    <a:lumMod val="75000"/>
                  </a:schemeClr>
                </a:solidFill>
              </a:rPr>
              <a:t>LVA plāni</a:t>
            </a:r>
            <a:endParaRPr lang="lv-LV" b="1" dirty="0">
              <a:solidFill>
                <a:schemeClr val="accent3">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 y="0"/>
            <a:ext cx="1761743" cy="1957799"/>
          </a:xfrm>
          <a:prstGeom prst="rect">
            <a:avLst/>
          </a:prstGeom>
        </p:spPr>
      </p:pic>
    </p:spTree>
    <p:extLst>
      <p:ext uri="{BB962C8B-B14F-4D97-AF65-F5344CB8AC3E}">
        <p14:creationId xmlns:p14="http://schemas.microsoft.com/office/powerpoint/2010/main" val="195443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428810"/>
            <a:ext cx="4978896" cy="1143000"/>
          </a:xfrm>
        </p:spPr>
        <p:txBody>
          <a:bodyPr/>
          <a:lstStyle/>
          <a:p>
            <a:pPr algn="l"/>
            <a:r>
              <a:rPr lang="lv-LV" sz="2400" b="1" dirty="0" smtClean="0">
                <a:solidFill>
                  <a:schemeClr val="accent3">
                    <a:lumMod val="75000"/>
                  </a:schemeClr>
                </a:solidFill>
              </a:rPr>
              <a:t>Iekšlietu ministrijas Patvēruma</a:t>
            </a:r>
            <a:r>
              <a:rPr lang="lv-LV" sz="2400" b="1" dirty="0">
                <a:solidFill>
                  <a:schemeClr val="accent3">
                    <a:lumMod val="75000"/>
                  </a:schemeClr>
                </a:solidFill>
              </a:rPr>
              <a:t>, migrācijas un integrācijas fonda </a:t>
            </a:r>
            <a:r>
              <a:rPr lang="lv-LV" sz="2400" b="1" dirty="0" smtClean="0">
                <a:solidFill>
                  <a:schemeClr val="accent3">
                    <a:lumMod val="75000"/>
                  </a:schemeClr>
                </a:solidFill>
              </a:rPr>
              <a:t>projekts «Valodas </a:t>
            </a:r>
            <a:r>
              <a:rPr lang="lv-LV" sz="2400" b="1" dirty="0">
                <a:solidFill>
                  <a:schemeClr val="accent3">
                    <a:lumMod val="75000"/>
                  </a:schemeClr>
                </a:solidFill>
              </a:rPr>
              <a:t>sākotnējā apguve patvēruma meklētājiem»</a:t>
            </a:r>
            <a:r>
              <a:rPr lang="lv-LV" sz="2400" dirty="0">
                <a:solidFill>
                  <a:schemeClr val="accent3">
                    <a:lumMod val="75000"/>
                  </a:schemeClr>
                </a:solidFill>
              </a:rPr>
              <a:t/>
            </a:r>
            <a:br>
              <a:rPr lang="lv-LV" sz="2400" dirty="0">
                <a:solidFill>
                  <a:schemeClr val="accent3">
                    <a:lumMod val="75000"/>
                  </a:schemeClr>
                </a:solidFill>
              </a:rPr>
            </a:br>
            <a:endParaRPr lang="lv-LV" sz="2400" dirty="0">
              <a:solidFill>
                <a:schemeClr val="accent3">
                  <a:lumMod val="75000"/>
                </a:schemeClr>
              </a:solidFill>
            </a:endParaRPr>
          </a:p>
        </p:txBody>
      </p:sp>
      <p:sp>
        <p:nvSpPr>
          <p:cNvPr id="3" name="Content Placeholder 2"/>
          <p:cNvSpPr>
            <a:spLocks noGrp="1"/>
          </p:cNvSpPr>
          <p:nvPr>
            <p:ph idx="1"/>
          </p:nvPr>
        </p:nvSpPr>
        <p:spPr>
          <a:xfrm>
            <a:off x="457200" y="2132856"/>
            <a:ext cx="8229600" cy="3993307"/>
          </a:xfrm>
        </p:spPr>
        <p:txBody>
          <a:bodyPr/>
          <a:lstStyle/>
          <a:p>
            <a:pPr marL="0" indent="0" algn="just">
              <a:buNone/>
            </a:pPr>
            <a:r>
              <a:rPr lang="lv-LV" sz="2400" dirty="0" smtClean="0"/>
              <a:t>Projekta </a:t>
            </a:r>
            <a:r>
              <a:rPr lang="lv-LV" sz="2400" dirty="0"/>
              <a:t>tiešais mērķis ir nodrošināt patvēruma meklētājiem  latviešu valodas apguves iespējas, organizējot valodas apguves kursus 120 stundu apjomā,  lai nodrošinātu piekļuvi pakalpojumiem un ar laiku arī līdzdalību sabiedrības dzīvē, tādā veidā sniedzot atbalstu likumīgai migrācijai uz dalībvalstīm saskaņā ar to ekonomiskajām un sociālajām vajadzībām. </a:t>
            </a:r>
          </a:p>
          <a:p>
            <a:endParaRPr lang="lv-LV" sz="3600" dirty="0" smtClean="0"/>
          </a:p>
          <a:p>
            <a:pPr marL="0" indent="0">
              <a:buNone/>
            </a:pPr>
            <a:r>
              <a:rPr lang="lv-LV" sz="2400" dirty="0" smtClean="0"/>
              <a:t>Projekta rezultāts - 2016</a:t>
            </a:r>
            <a:r>
              <a:rPr lang="lv-LV" sz="2400" dirty="0"/>
              <a:t>. un 2017. gadā plānotais izglītoto personu skaits </a:t>
            </a:r>
            <a:r>
              <a:rPr lang="lv-LV" sz="2400" dirty="0" smtClean="0"/>
              <a:t>531.</a:t>
            </a:r>
            <a:endParaRPr lang="lv-LV" sz="2400" dirty="0"/>
          </a:p>
          <a:p>
            <a:endParaRPr lang="lv-LV" dirty="0"/>
          </a:p>
        </p:txBody>
      </p:sp>
      <p:sp>
        <p:nvSpPr>
          <p:cNvPr id="4" name="Slide Number Placeholder 3"/>
          <p:cNvSpPr>
            <a:spLocks noGrp="1"/>
          </p:cNvSpPr>
          <p:nvPr>
            <p:ph type="sldNum" idx="10"/>
          </p:nvPr>
        </p:nvSpPr>
        <p:spPr/>
        <p:txBody>
          <a:bodyPr/>
          <a:lstStyle/>
          <a:p>
            <a:pPr>
              <a:defRPr/>
            </a:pPr>
            <a:fld id="{1BD7EAB3-A7B2-4E78-A38E-493CE8B40A3C}" type="slidenum">
              <a:rPr lang="ru-RU" smtClean="0"/>
              <a:pPr>
                <a:defRPr/>
              </a:pPr>
              <a:t>17</a:t>
            </a:fld>
            <a:endParaRPr lang="ru-R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 y="1"/>
            <a:ext cx="1512168" cy="1680450"/>
          </a:xfrm>
          <a:prstGeom prst="rect">
            <a:avLst/>
          </a:prstGeom>
        </p:spPr>
      </p:pic>
    </p:spTree>
    <p:extLst>
      <p:ext uri="{BB962C8B-B14F-4D97-AF65-F5344CB8AC3E}">
        <p14:creationId xmlns:p14="http://schemas.microsoft.com/office/powerpoint/2010/main" val="1563544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7844" y="274638"/>
            <a:ext cx="5518956" cy="1143000"/>
          </a:xfrm>
        </p:spPr>
        <p:txBody>
          <a:bodyPr/>
          <a:lstStyle/>
          <a:p>
            <a:pPr lvl="0" algn="l" eaLnBrk="1" hangingPunct="1"/>
            <a:r>
              <a:rPr lang="lv-LV" sz="2400" b="1" dirty="0" smtClean="0">
                <a:solidFill>
                  <a:srgbClr val="9BBB59">
                    <a:lumMod val="75000"/>
                  </a:srgbClr>
                </a:solidFill>
                <a:latin typeface="Times New Roman" pitchFamily="18" charset="0"/>
                <a:cs typeface="+mn-cs"/>
              </a:rPr>
              <a:t/>
            </a:r>
            <a:br>
              <a:rPr lang="lv-LV" sz="2400" b="1" dirty="0" smtClean="0">
                <a:solidFill>
                  <a:srgbClr val="9BBB59">
                    <a:lumMod val="75000"/>
                  </a:srgbClr>
                </a:solidFill>
                <a:latin typeface="Times New Roman" pitchFamily="18" charset="0"/>
                <a:cs typeface="+mn-cs"/>
              </a:rPr>
            </a:br>
            <a:r>
              <a:rPr lang="lv-LV" sz="2400" b="1" dirty="0" smtClean="0">
                <a:solidFill>
                  <a:srgbClr val="9BBB59">
                    <a:lumMod val="75000"/>
                  </a:srgbClr>
                </a:solidFill>
                <a:latin typeface="Times New Roman" pitchFamily="18" charset="0"/>
                <a:cs typeface="+mn-cs"/>
              </a:rPr>
              <a:t>Mācību </a:t>
            </a:r>
            <a:r>
              <a:rPr lang="lv-LV" sz="2400" b="1" dirty="0">
                <a:solidFill>
                  <a:srgbClr val="9BBB59">
                    <a:lumMod val="75000"/>
                  </a:srgbClr>
                </a:solidFill>
                <a:latin typeface="Times New Roman" pitchFamily="18" charset="0"/>
                <a:cs typeface="+mn-cs"/>
              </a:rPr>
              <a:t>un metodisko materiālu izstrāde bēgļiem un patvēruma meklētāju bērniem</a:t>
            </a:r>
            <a:br>
              <a:rPr lang="lv-LV" sz="2400" b="1" dirty="0">
                <a:solidFill>
                  <a:srgbClr val="9BBB59">
                    <a:lumMod val="75000"/>
                  </a:srgbClr>
                </a:solidFill>
                <a:latin typeface="Times New Roman" pitchFamily="18" charset="0"/>
                <a:cs typeface="+mn-cs"/>
              </a:rPr>
            </a:br>
            <a:endParaRPr lang="lv-LV" dirty="0"/>
          </a:p>
        </p:txBody>
      </p:sp>
      <p:sp>
        <p:nvSpPr>
          <p:cNvPr id="4" name="Slide Number Placeholder 3"/>
          <p:cNvSpPr>
            <a:spLocks noGrp="1"/>
          </p:cNvSpPr>
          <p:nvPr>
            <p:ph type="sldNum" idx="10"/>
          </p:nvPr>
        </p:nvSpPr>
        <p:spPr/>
        <p:txBody>
          <a:bodyPr/>
          <a:lstStyle/>
          <a:p>
            <a:pPr>
              <a:defRPr/>
            </a:pPr>
            <a:fld id="{1BD7EAB3-A7B2-4E78-A38E-493CE8B40A3C}" type="slidenum">
              <a:rPr lang="ru-RU" smtClean="0"/>
              <a:pPr>
                <a:defRPr/>
              </a:pPr>
              <a:t>18</a:t>
            </a:fld>
            <a:endParaRPr lang="ru-RU"/>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2370"/>
          <a:stretch/>
        </p:blipFill>
        <p:spPr bwMode="auto">
          <a:xfrm>
            <a:off x="457200" y="1772816"/>
            <a:ext cx="8229600" cy="405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 y="1"/>
            <a:ext cx="1512168" cy="1680450"/>
          </a:xfrm>
          <a:prstGeom prst="rect">
            <a:avLst/>
          </a:prstGeom>
        </p:spPr>
      </p:pic>
    </p:spTree>
    <p:extLst>
      <p:ext uri="{BB962C8B-B14F-4D97-AF65-F5344CB8AC3E}">
        <p14:creationId xmlns:p14="http://schemas.microsoft.com/office/powerpoint/2010/main" val="2174809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304801"/>
            <a:ext cx="3810000" cy="1066799"/>
          </a:xfrm>
        </p:spPr>
        <p:txBody>
          <a:bodyPr/>
          <a:lstStyle/>
          <a:p>
            <a:r>
              <a:rPr lang="lv-LV" dirty="0">
                <a:solidFill>
                  <a:srgbClr val="9BBB59">
                    <a:lumMod val="75000"/>
                  </a:srgbClr>
                </a:solidFill>
                <a:latin typeface="Times New Roman"/>
                <a:ea typeface="MS PGothic" pitchFamily="34" charset="-128"/>
                <a:cs typeface="+mj-cs"/>
              </a:rPr>
              <a:t>Pedagogu tālākizglītība</a:t>
            </a:r>
            <a:endParaRPr lang="lv-LV" dirty="0"/>
          </a:p>
        </p:txBody>
      </p:sp>
      <p:sp>
        <p:nvSpPr>
          <p:cNvPr id="3" name="Content Placeholder 2"/>
          <p:cNvSpPr>
            <a:spLocks noGrp="1"/>
          </p:cNvSpPr>
          <p:nvPr>
            <p:ph sz="half" idx="1"/>
          </p:nvPr>
        </p:nvSpPr>
        <p:spPr>
          <a:xfrm>
            <a:off x="1187624" y="1752600"/>
            <a:ext cx="4298776" cy="4373565"/>
          </a:xfrm>
        </p:spPr>
        <p:txBody>
          <a:bodyPr/>
          <a:lstStyle/>
          <a:p>
            <a:r>
              <a:rPr lang="lv-LV" sz="2400" dirty="0" smtClean="0">
                <a:latin typeface="+mn-lt"/>
              </a:rPr>
              <a:t>Pedagoga </a:t>
            </a:r>
            <a:r>
              <a:rPr lang="lv-LV" sz="2400" dirty="0">
                <a:latin typeface="+mn-lt"/>
              </a:rPr>
              <a:t>profesionālā kompetence darbā ar imigrantiem un </a:t>
            </a:r>
            <a:r>
              <a:rPr lang="lv-LV" sz="2400" dirty="0" smtClean="0">
                <a:latin typeface="+mn-lt"/>
              </a:rPr>
              <a:t>reemigrantiem</a:t>
            </a:r>
          </a:p>
          <a:p>
            <a:r>
              <a:rPr lang="lv-LV" sz="2400" dirty="0">
                <a:latin typeface="+mn-lt"/>
                <a:cs typeface="Times New Roman" pitchFamily="18" charset="0"/>
              </a:rPr>
              <a:t>Sistemātisks individualizēts atbalsts pedagogiem, kuri strādā vai strādās lingvistiski neviendabīgā </a:t>
            </a:r>
            <a:r>
              <a:rPr lang="lv-LV" sz="2400" dirty="0" smtClean="0">
                <a:latin typeface="+mn-lt"/>
                <a:cs typeface="Times New Roman" pitchFamily="18" charset="0"/>
              </a:rPr>
              <a:t>vidē</a:t>
            </a:r>
          </a:p>
          <a:p>
            <a:endParaRPr lang="lv-LV" dirty="0"/>
          </a:p>
        </p:txBody>
      </p:sp>
      <p:sp>
        <p:nvSpPr>
          <p:cNvPr id="7" name="Slide Number Placeholder 6"/>
          <p:cNvSpPr>
            <a:spLocks noGrp="1"/>
          </p:cNvSpPr>
          <p:nvPr>
            <p:ph type="sldNum" sz="quarter" idx="13"/>
          </p:nvPr>
        </p:nvSpPr>
        <p:spPr/>
        <p:txBody>
          <a:bodyPr/>
          <a:lstStyle/>
          <a:p>
            <a:pPr>
              <a:defRPr/>
            </a:pPr>
            <a:fld id="{55CF41B4-DA69-4F36-9422-3A9672AA78B8}" type="slidenum">
              <a:rPr lang="en-US" altLang="lv-LV" smtClean="0"/>
              <a:pPr>
                <a:defRPr/>
              </a:pPr>
              <a:t>19</a:t>
            </a:fld>
            <a:endParaRPr lang="en-US" altLang="lv-LV"/>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15000" y="2393372"/>
            <a:ext cx="2971800" cy="309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864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0" y="381000"/>
            <a:ext cx="4834880" cy="1036642"/>
          </a:xfrm>
        </p:spPr>
        <p:txBody>
          <a:bodyPr>
            <a:normAutofit fontScale="90000"/>
          </a:bodyPr>
          <a:lstStyle/>
          <a:p>
            <a:r>
              <a:rPr lang="lv-LV" dirty="0">
                <a:solidFill>
                  <a:schemeClr val="accent3">
                    <a:lumMod val="75000"/>
                  </a:schemeClr>
                </a:solidFill>
              </a:rPr>
              <a:t>3. RĪCĪBAS VIRZIENS: Sociālekonomiskā iekļaušana</a:t>
            </a:r>
          </a:p>
        </p:txBody>
      </p:sp>
      <p:sp>
        <p:nvSpPr>
          <p:cNvPr id="3" name="Content Placeholder 2"/>
          <p:cNvSpPr>
            <a:spLocks noGrp="1"/>
          </p:cNvSpPr>
          <p:nvPr>
            <p:ph idx="1"/>
          </p:nvPr>
        </p:nvSpPr>
        <p:spPr/>
        <p:txBody>
          <a:bodyPr>
            <a:normAutofit fontScale="92500" lnSpcReduction="10000"/>
          </a:bodyPr>
          <a:lstStyle/>
          <a:p>
            <a:r>
              <a:rPr lang="lv-LV" sz="2600" dirty="0">
                <a:latin typeface="+mj-lt"/>
              </a:rPr>
              <a:t>Pilotprojekts </a:t>
            </a:r>
            <a:r>
              <a:rPr lang="lv-LV" sz="2600" dirty="0" smtClean="0">
                <a:latin typeface="+mj-lt"/>
              </a:rPr>
              <a:t>2015.gadā </a:t>
            </a:r>
            <a:endParaRPr lang="lv-LV" sz="2600" dirty="0">
              <a:latin typeface="+mj-lt"/>
            </a:endParaRPr>
          </a:p>
          <a:p>
            <a:r>
              <a:rPr lang="lv-LV" sz="2600" dirty="0">
                <a:latin typeface="+mj-lt"/>
              </a:rPr>
              <a:t>1. Latviešu valodas mācību process un tā koordinēšana nepilngadīgajiem un pilngadību sasniegušajiem PM izmitināšanas </a:t>
            </a:r>
            <a:r>
              <a:rPr lang="lv-LV" sz="2600" dirty="0" smtClean="0">
                <a:latin typeface="+mj-lt"/>
              </a:rPr>
              <a:t>centrā.</a:t>
            </a:r>
            <a:endParaRPr lang="lv-LV" sz="2600" dirty="0">
              <a:latin typeface="+mj-lt"/>
            </a:endParaRPr>
          </a:p>
          <a:p>
            <a:endParaRPr lang="lv-LV" sz="2600" dirty="0">
              <a:latin typeface="+mj-lt"/>
            </a:endParaRPr>
          </a:p>
          <a:p>
            <a:r>
              <a:rPr lang="lv-LV" sz="2600" dirty="0">
                <a:latin typeface="+mj-lt"/>
              </a:rPr>
              <a:t>2. PM adaptācijas programmu satura un mācību materiālu izstrāde sociālekonomiskās iekļaušanas nodrošināšanai izglītības </a:t>
            </a:r>
            <a:r>
              <a:rPr lang="lv-LV" sz="2600" dirty="0" smtClean="0">
                <a:latin typeface="+mj-lt"/>
              </a:rPr>
              <a:t>iestādē.</a:t>
            </a:r>
            <a:endParaRPr lang="lv-LV" sz="2600" dirty="0">
              <a:latin typeface="+mj-lt"/>
            </a:endParaRPr>
          </a:p>
          <a:p>
            <a:endParaRPr lang="lv-LV" sz="2600" dirty="0">
              <a:latin typeface="+mj-lt"/>
            </a:endParaRPr>
          </a:p>
          <a:p>
            <a:r>
              <a:rPr lang="lv-LV" sz="2600" dirty="0">
                <a:latin typeface="+mj-lt"/>
              </a:rPr>
              <a:t>3. Pedagogu profesionālās kompetences paaugstināšanas </a:t>
            </a:r>
            <a:r>
              <a:rPr lang="lv-LV" sz="2600" dirty="0" smtClean="0">
                <a:latin typeface="+mj-lt"/>
              </a:rPr>
              <a:t>nodrošināšana.</a:t>
            </a:r>
            <a:endParaRPr lang="lv-LV" sz="2600" dirty="0">
              <a:latin typeface="+mj-lt"/>
            </a:endParaRPr>
          </a:p>
          <a:p>
            <a:endParaRPr lang="lv-LV" dirty="0"/>
          </a:p>
        </p:txBody>
      </p:sp>
      <p:sp>
        <p:nvSpPr>
          <p:cNvPr id="6" name="Slide Number Placeholder 5"/>
          <p:cNvSpPr>
            <a:spLocks noGrp="1"/>
          </p:cNvSpPr>
          <p:nvPr>
            <p:ph type="sldNum" sz="quarter" idx="13"/>
          </p:nvPr>
        </p:nvSpPr>
        <p:spPr/>
        <p:txBody>
          <a:bodyPr/>
          <a:lstStyle/>
          <a:p>
            <a:pPr>
              <a:defRPr/>
            </a:pPr>
            <a:fld id="{E9995EA3-1146-4983-819A-E871E1919B18}" type="slidenum">
              <a:rPr lang="en-US" altLang="lv-LV" smtClean="0"/>
              <a:pPr>
                <a:defRPr/>
              </a:pPr>
              <a:t>2</a:t>
            </a:fld>
            <a:endParaRPr lang="en-US" altLang="lv-LV"/>
          </a:p>
        </p:txBody>
      </p:sp>
    </p:spTree>
    <p:extLst>
      <p:ext uri="{BB962C8B-B14F-4D97-AF65-F5344CB8AC3E}">
        <p14:creationId xmlns:p14="http://schemas.microsoft.com/office/powerpoint/2010/main" val="810530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685800" y="3802877"/>
            <a:ext cx="7772400" cy="2578451"/>
          </a:xfrm>
        </p:spPr>
        <p:txBody>
          <a:bodyPr>
            <a:normAutofit/>
          </a:bodyPr>
          <a:lstStyle/>
          <a:p>
            <a:r>
              <a:rPr lang="lv-LV" altLang="lv-LV" sz="1600" dirty="0" err="1" smtClean="0">
                <a:latin typeface="+mj-lt"/>
                <a:ea typeface="MS PGothic" pitchFamily="34" charset="-128"/>
                <a:hlinkClick r:id="rId2"/>
              </a:rPr>
              <a:t>www.valoda.lv</a:t>
            </a:r>
            <a:endParaRPr lang="lv-LV" altLang="lv-LV" sz="1600" dirty="0" smtClean="0">
              <a:latin typeface="+mj-lt"/>
              <a:ea typeface="MS PGothic" pitchFamily="34" charset="-128"/>
            </a:endParaRPr>
          </a:p>
          <a:p>
            <a:r>
              <a:rPr lang="lv-LV" altLang="lv-LV" sz="1600" dirty="0" smtClean="0">
                <a:latin typeface="+mj-lt"/>
                <a:ea typeface="MS PGothic" pitchFamily="34" charset="-128"/>
                <a:hlinkClick r:id="rId3"/>
              </a:rPr>
              <a:t>http://maciunmacies.valoda.lv/</a:t>
            </a:r>
            <a:endParaRPr lang="lv-LV" altLang="lv-LV" sz="1600" dirty="0" smtClean="0">
              <a:latin typeface="+mj-lt"/>
              <a:ea typeface="MS PGothic" pitchFamily="34" charset="-128"/>
            </a:endParaRPr>
          </a:p>
          <a:p>
            <a:r>
              <a:rPr lang="lv-LV" altLang="lv-LV" sz="1600" dirty="0" smtClean="0">
                <a:latin typeface="+mj-lt"/>
                <a:ea typeface="MS PGothic" pitchFamily="34" charset="-128"/>
                <a:hlinkClick r:id="rId4"/>
              </a:rPr>
              <a:t>www.sazinastilts.lv</a:t>
            </a:r>
            <a:r>
              <a:rPr lang="lv-LV" altLang="lv-LV" sz="1600" dirty="0" smtClean="0">
                <a:latin typeface="+mj-lt"/>
                <a:ea typeface="MS PGothic" pitchFamily="34" charset="-128"/>
              </a:rPr>
              <a:t> </a:t>
            </a:r>
          </a:p>
          <a:p>
            <a:endParaRPr lang="lv-LV" altLang="lv-LV" sz="1800" dirty="0">
              <a:latin typeface="+mj-lt"/>
              <a:ea typeface="MS PGothic" pitchFamily="34" charset="-128"/>
            </a:endParaRPr>
          </a:p>
          <a:p>
            <a:endParaRPr lang="lv-LV" altLang="lv-LV" sz="1800" dirty="0" smtClean="0">
              <a:latin typeface="+mj-lt"/>
              <a:ea typeface="MS PGothic" pitchFamily="34" charset="-128"/>
            </a:endParaRPr>
          </a:p>
          <a:p>
            <a:pPr algn="r"/>
            <a:r>
              <a:rPr lang="lv-LV" altLang="lv-LV" sz="1200" dirty="0" smtClean="0">
                <a:latin typeface="+mj-lt"/>
                <a:ea typeface="MS PGothic" pitchFamily="34" charset="-128"/>
              </a:rPr>
              <a:t>Ērika Pičukāne</a:t>
            </a:r>
          </a:p>
          <a:p>
            <a:pPr algn="r"/>
            <a:r>
              <a:rPr lang="lv-LV" altLang="lv-LV" sz="1200" dirty="0" smtClean="0">
                <a:latin typeface="+mj-lt"/>
                <a:ea typeface="MS PGothic" pitchFamily="34" charset="-128"/>
              </a:rPr>
              <a:t>erika.picukane@valoda.lv</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1"/>
          <p:cNvSpPr>
            <a:spLocks noGrp="1"/>
          </p:cNvSpPr>
          <p:nvPr>
            <p:ph type="sldNum" sz="quarter" idx="12"/>
          </p:nvPr>
        </p:nvSpPr>
        <p:spPr>
          <a:xfrm>
            <a:off x="6629400" y="6096000"/>
            <a:ext cx="2133600" cy="625493"/>
          </a:xfrm>
        </p:spPr>
        <p:txBody>
          <a:bodyPr/>
          <a:lstStyle/>
          <a:p>
            <a:endParaRPr lang="lv-LV" sz="1000" b="1" dirty="0" smtClean="0">
              <a:solidFill>
                <a:schemeClr val="tx1"/>
              </a:solidFill>
              <a:latin typeface="Times New Roman"/>
              <a:cs typeface="Times New Roman"/>
            </a:endParaRPr>
          </a:p>
          <a:p>
            <a:r>
              <a:rPr lang="lv-LV" sz="1000" dirty="0" smtClean="0">
                <a:solidFill>
                  <a:schemeClr val="tx1"/>
                </a:solidFill>
                <a:latin typeface="Times New Roman" panose="02020603050405020304" pitchFamily="18" charset="0"/>
                <a:cs typeface="Times New Roman" panose="02020603050405020304" pitchFamily="18" charset="0"/>
              </a:rPr>
              <a:t>|  </a:t>
            </a:r>
            <a:fld id="{B6F15528-21DE-4FAA-801E-634DDDAF4B2B}" type="slidenum">
              <a:rPr lang="en-US" sz="1000">
                <a:solidFill>
                  <a:schemeClr val="tx1"/>
                </a:solidFill>
                <a:latin typeface="Times New Roman" panose="02020603050405020304" pitchFamily="18" charset="0"/>
                <a:cs typeface="Times New Roman" panose="02020603050405020304" pitchFamily="18" charset="0"/>
              </a:rPr>
              <a:pPr/>
              <a:t>3</a:t>
            </a:fld>
            <a:endParaRPr lang="en-US" sz="10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 y="0"/>
            <a:ext cx="1761743" cy="1957799"/>
          </a:xfrm>
          <a:prstGeom prst="rect">
            <a:avLst/>
          </a:prstGeom>
        </p:spPr>
      </p:pic>
      <p:sp>
        <p:nvSpPr>
          <p:cNvPr id="13" name="TextBox 12"/>
          <p:cNvSpPr txBox="1"/>
          <p:nvPr/>
        </p:nvSpPr>
        <p:spPr>
          <a:xfrm>
            <a:off x="3701541" y="3697287"/>
            <a:ext cx="1446523" cy="307777"/>
          </a:xfrm>
          <a:prstGeom prst="rect">
            <a:avLst/>
          </a:prstGeom>
          <a:noFill/>
        </p:spPr>
        <p:txBody>
          <a:bodyPr wrap="square" rtlCol="0">
            <a:spAutoFit/>
          </a:bodyPr>
          <a:lstStyle/>
          <a:p>
            <a:r>
              <a:rPr lang="lv-LV" sz="1400" dirty="0" smtClean="0">
                <a:solidFill>
                  <a:schemeClr val="bg1"/>
                </a:solidFill>
              </a:rPr>
              <a:t>EUR 31 603</a:t>
            </a:r>
            <a:endParaRPr lang="lv-LV" sz="1400" dirty="0">
              <a:solidFill>
                <a:schemeClr val="bg1"/>
              </a:solidFill>
            </a:endParaRPr>
          </a:p>
        </p:txBody>
      </p:sp>
      <p:sp>
        <p:nvSpPr>
          <p:cNvPr id="15" name="TextBox 14"/>
          <p:cNvSpPr txBox="1"/>
          <p:nvPr/>
        </p:nvSpPr>
        <p:spPr>
          <a:xfrm>
            <a:off x="6437845" y="3697287"/>
            <a:ext cx="1446523" cy="307777"/>
          </a:xfrm>
          <a:prstGeom prst="rect">
            <a:avLst/>
          </a:prstGeom>
          <a:noFill/>
        </p:spPr>
        <p:txBody>
          <a:bodyPr wrap="square" rtlCol="0">
            <a:spAutoFit/>
          </a:bodyPr>
          <a:lstStyle/>
          <a:p>
            <a:r>
              <a:rPr lang="lv-LV" sz="1400" dirty="0" smtClean="0">
                <a:solidFill>
                  <a:schemeClr val="bg1"/>
                </a:solidFill>
              </a:rPr>
              <a:t>EUR 25 382</a:t>
            </a:r>
            <a:endParaRPr lang="lv-LV" sz="1400" dirty="0">
              <a:solidFill>
                <a:schemeClr val="bg1"/>
              </a:solidFill>
            </a:endParaRPr>
          </a:p>
        </p:txBody>
      </p:sp>
      <p:sp>
        <p:nvSpPr>
          <p:cNvPr id="16" name="TextBox 15"/>
          <p:cNvSpPr txBox="1"/>
          <p:nvPr/>
        </p:nvSpPr>
        <p:spPr>
          <a:xfrm>
            <a:off x="4902527" y="5157192"/>
            <a:ext cx="1446523" cy="307777"/>
          </a:xfrm>
          <a:prstGeom prst="rect">
            <a:avLst/>
          </a:prstGeom>
          <a:noFill/>
        </p:spPr>
        <p:txBody>
          <a:bodyPr wrap="square" rtlCol="0">
            <a:spAutoFit/>
          </a:bodyPr>
          <a:lstStyle/>
          <a:p>
            <a:pPr algn="ctr"/>
            <a:r>
              <a:rPr lang="lv-LV" sz="1400" dirty="0" smtClean="0">
                <a:solidFill>
                  <a:schemeClr val="bg1"/>
                </a:solidFill>
              </a:rPr>
              <a:t>EUR 138 660</a:t>
            </a:r>
            <a:endParaRPr lang="lv-LV" sz="1400" dirty="0">
              <a:solidFill>
                <a:schemeClr val="bg1"/>
              </a:solidFill>
            </a:endParaRPr>
          </a:p>
        </p:txBody>
      </p:sp>
      <p:sp>
        <p:nvSpPr>
          <p:cNvPr id="2049" name="Rectangle 1"/>
          <p:cNvSpPr>
            <a:spLocks noChangeArrowheads="1"/>
          </p:cNvSpPr>
          <p:nvPr/>
        </p:nvSpPr>
        <p:spPr bwMode="auto">
          <a:xfrm>
            <a:off x="1115616" y="1679609"/>
            <a:ext cx="7344815"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Bef>
                <a:spcPts val="1200"/>
              </a:spcBef>
            </a:pPr>
            <a:endParaRPr lang="lv-LV" sz="2600" dirty="0" smtClean="0"/>
          </a:p>
          <a:p>
            <a:pPr>
              <a:spcBef>
                <a:spcPts val="1200"/>
              </a:spcBef>
            </a:pPr>
            <a:endParaRPr lang="lv-LV" sz="2600" dirty="0"/>
          </a:p>
          <a:p>
            <a:pPr>
              <a:spcBef>
                <a:spcPts val="1200"/>
              </a:spcBef>
            </a:pPr>
            <a:r>
              <a:rPr lang="lv-LV" sz="2600" dirty="0" smtClean="0"/>
              <a:t>Latviešu valodas aģentūra nodrošināja sākotnējo valodas apguvi  PM izmitināšanas centrā pirmajos mēnešos (120 h programma) gan pieaugušajiem, gan bērniem. </a:t>
            </a:r>
          </a:p>
          <a:p>
            <a:pPr>
              <a:spcBef>
                <a:spcPts val="1200"/>
              </a:spcBef>
            </a:pPr>
            <a:endParaRPr lang="lv-LV" sz="2600" dirty="0" smtClean="0"/>
          </a:p>
        </p:txBody>
      </p:sp>
      <p:sp>
        <p:nvSpPr>
          <p:cNvPr id="14" name="TextBox 13"/>
          <p:cNvSpPr txBox="1"/>
          <p:nvPr/>
        </p:nvSpPr>
        <p:spPr>
          <a:xfrm>
            <a:off x="3694940" y="224644"/>
            <a:ext cx="5269548" cy="1015663"/>
          </a:xfrm>
          <a:prstGeom prst="rect">
            <a:avLst/>
          </a:prstGeom>
          <a:noFill/>
        </p:spPr>
        <p:txBody>
          <a:bodyPr wrap="square" rtlCol="0">
            <a:spAutoFit/>
          </a:bodyPr>
          <a:lstStyle/>
          <a:p>
            <a:r>
              <a:rPr lang="lv-LV" sz="2000" b="1" dirty="0">
                <a:solidFill>
                  <a:schemeClr val="accent3">
                    <a:lumMod val="75000"/>
                  </a:schemeClr>
                </a:solidFill>
              </a:rPr>
              <a:t>1. Latviešu valodas mācību </a:t>
            </a:r>
            <a:r>
              <a:rPr lang="lv-LV" sz="2000" b="1" dirty="0" smtClean="0">
                <a:solidFill>
                  <a:schemeClr val="accent3">
                    <a:lumMod val="75000"/>
                  </a:schemeClr>
                </a:solidFill>
              </a:rPr>
              <a:t>process un </a:t>
            </a:r>
            <a:r>
              <a:rPr lang="lv-LV" sz="2000" b="1" dirty="0">
                <a:solidFill>
                  <a:schemeClr val="accent3">
                    <a:lumMod val="75000"/>
                  </a:schemeClr>
                </a:solidFill>
              </a:rPr>
              <a:t>tā koordinēšana nepilngadīgajiem un pilngadību sasniegušajiem PM izmitināšanas </a:t>
            </a:r>
            <a:r>
              <a:rPr lang="lv-LV" sz="2000" b="1" dirty="0" smtClean="0">
                <a:solidFill>
                  <a:schemeClr val="accent3">
                    <a:lumMod val="75000"/>
                  </a:schemeClr>
                </a:solidFill>
              </a:rPr>
              <a:t>centrā</a:t>
            </a:r>
            <a:endParaRPr lang="lv-LV" sz="2000" b="1" dirty="0">
              <a:solidFill>
                <a:schemeClr val="accent3">
                  <a:lumMod val="75000"/>
                </a:schemeClr>
              </a:solidFill>
            </a:endParaRPr>
          </a:p>
        </p:txBody>
      </p:sp>
    </p:spTree>
    <p:extLst>
      <p:ext uri="{BB962C8B-B14F-4D97-AF65-F5344CB8AC3E}">
        <p14:creationId xmlns:p14="http://schemas.microsoft.com/office/powerpoint/2010/main" val="4114838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2836"/>
            <a:ext cx="8229600" cy="4173327"/>
          </a:xfrm>
        </p:spPr>
        <p:txBody>
          <a:bodyPr/>
          <a:lstStyle/>
          <a:p>
            <a:pPr marL="0" indent="0">
              <a:buNone/>
            </a:pPr>
            <a:r>
              <a:rPr lang="lv-LV" sz="2800" b="1" dirty="0" smtClean="0"/>
              <a:t>Rezultāts</a:t>
            </a:r>
          </a:p>
          <a:p>
            <a:pPr marL="0" indent="0">
              <a:buNone/>
            </a:pPr>
            <a:r>
              <a:rPr lang="lv-LV" sz="2600" dirty="0" smtClean="0"/>
              <a:t>Organizētas  </a:t>
            </a:r>
            <a:r>
              <a:rPr lang="lv-LV" sz="2600" dirty="0"/>
              <a:t>6 grupas -  divas grupas bērniem, četras grupas pieaugušajiem. </a:t>
            </a:r>
          </a:p>
          <a:p>
            <a:pPr marL="0" indent="0">
              <a:buNone/>
            </a:pPr>
            <a:endParaRPr lang="lv-LV" sz="2600" dirty="0" smtClean="0"/>
          </a:p>
          <a:p>
            <a:pPr marL="0" indent="0">
              <a:buNone/>
            </a:pPr>
            <a:r>
              <a:rPr lang="lv-LV" sz="2600" dirty="0" smtClean="0"/>
              <a:t>Izglītoti 60  </a:t>
            </a:r>
            <a:r>
              <a:rPr lang="lv-LV" sz="2600" dirty="0"/>
              <a:t>patvēruma </a:t>
            </a:r>
            <a:r>
              <a:rPr lang="lv-LV" sz="2600" dirty="0" smtClean="0"/>
              <a:t>meklētāji.</a:t>
            </a:r>
          </a:p>
        </p:txBody>
      </p:sp>
      <p:sp>
        <p:nvSpPr>
          <p:cNvPr id="4" name="Slide Number Placeholder 3"/>
          <p:cNvSpPr>
            <a:spLocks noGrp="1"/>
          </p:cNvSpPr>
          <p:nvPr>
            <p:ph type="sldNum" idx="10"/>
          </p:nvPr>
        </p:nvSpPr>
        <p:spPr/>
        <p:txBody>
          <a:bodyPr/>
          <a:lstStyle/>
          <a:p>
            <a:pPr>
              <a:defRPr/>
            </a:pPr>
            <a:fld id="{1BD7EAB3-A7B2-4E78-A38E-493CE8B40A3C}" type="slidenum">
              <a:rPr lang="ru-RU" smtClean="0"/>
              <a:pPr>
                <a:defRPr/>
              </a:pPr>
              <a:t>4</a:t>
            </a:fld>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0" y="396617"/>
            <a:ext cx="53594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 y="1"/>
            <a:ext cx="1620180" cy="1800482"/>
          </a:xfrm>
          <a:prstGeom prst="rect">
            <a:avLst/>
          </a:prstGeom>
        </p:spPr>
      </p:pic>
    </p:spTree>
    <p:extLst>
      <p:ext uri="{BB962C8B-B14F-4D97-AF65-F5344CB8AC3E}">
        <p14:creationId xmlns:p14="http://schemas.microsoft.com/office/powerpoint/2010/main" val="107064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r>
              <a:rPr lang="lv-LV" sz="2400" b="1" dirty="0">
                <a:solidFill>
                  <a:srgbClr val="9BBB59">
                    <a:lumMod val="75000"/>
                  </a:srgbClr>
                </a:solidFill>
                <a:latin typeface="Times New Roman" pitchFamily="18" charset="0"/>
                <a:cs typeface="+mn-cs"/>
              </a:rPr>
              <a:t/>
            </a:r>
            <a:br>
              <a:rPr lang="lv-LV" sz="2400" b="1" dirty="0">
                <a:solidFill>
                  <a:srgbClr val="9BBB59">
                    <a:lumMod val="75000"/>
                  </a:srgbClr>
                </a:solidFill>
                <a:latin typeface="Times New Roman" pitchFamily="18" charset="0"/>
                <a:cs typeface="+mn-cs"/>
              </a:rPr>
            </a:br>
            <a:endParaRPr lang="lv-LV" dirty="0"/>
          </a:p>
        </p:txBody>
      </p:sp>
      <p:sp>
        <p:nvSpPr>
          <p:cNvPr id="4" name="Slide Number Placeholder 3"/>
          <p:cNvSpPr>
            <a:spLocks noGrp="1"/>
          </p:cNvSpPr>
          <p:nvPr>
            <p:ph type="sldNum" idx="10"/>
          </p:nvPr>
        </p:nvSpPr>
        <p:spPr/>
        <p:txBody>
          <a:bodyPr/>
          <a:lstStyle/>
          <a:p>
            <a:pPr>
              <a:defRPr/>
            </a:pPr>
            <a:fld id="{1BD7EAB3-A7B2-4E78-A38E-493CE8B40A3C}" type="slidenum">
              <a:rPr lang="ru-RU" smtClean="0"/>
              <a:pPr>
                <a:defRPr/>
              </a:pPr>
              <a:t>5</a:t>
            </a:fld>
            <a:endParaRPr lang="ru-RU"/>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2071"/>
          <a:stretch/>
        </p:blipFill>
        <p:spPr bwMode="auto">
          <a:xfrm>
            <a:off x="652819" y="1760471"/>
            <a:ext cx="8046156" cy="397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694940" y="224644"/>
            <a:ext cx="5269548" cy="1015663"/>
          </a:xfrm>
          <a:prstGeom prst="rect">
            <a:avLst/>
          </a:prstGeom>
          <a:noFill/>
        </p:spPr>
        <p:txBody>
          <a:bodyPr wrap="square" rtlCol="0">
            <a:spAutoFit/>
          </a:bodyPr>
          <a:lstStyle/>
          <a:p>
            <a:r>
              <a:rPr lang="lv-LV" sz="2000" b="1" dirty="0">
                <a:solidFill>
                  <a:schemeClr val="accent3">
                    <a:lumMod val="75000"/>
                  </a:schemeClr>
                </a:solidFill>
              </a:rPr>
              <a:t>1. Latviešu valodas mācību </a:t>
            </a:r>
            <a:r>
              <a:rPr lang="lv-LV" sz="2000" b="1" dirty="0" smtClean="0">
                <a:solidFill>
                  <a:schemeClr val="accent3">
                    <a:lumMod val="75000"/>
                  </a:schemeClr>
                </a:solidFill>
              </a:rPr>
              <a:t>process un </a:t>
            </a:r>
            <a:r>
              <a:rPr lang="lv-LV" sz="2000" b="1" dirty="0">
                <a:solidFill>
                  <a:schemeClr val="accent3">
                    <a:lumMod val="75000"/>
                  </a:schemeClr>
                </a:solidFill>
              </a:rPr>
              <a:t>tā koordinēšana nepilngadīgajiem un pilngadību sasniegušajiem PM izmitināšanas </a:t>
            </a:r>
            <a:r>
              <a:rPr lang="lv-LV" sz="2000" b="1" dirty="0" smtClean="0">
                <a:solidFill>
                  <a:schemeClr val="accent3">
                    <a:lumMod val="75000"/>
                  </a:schemeClr>
                </a:solidFill>
              </a:rPr>
              <a:t>centrā</a:t>
            </a:r>
            <a:endParaRPr lang="lv-LV" sz="2000" b="1" dirty="0">
              <a:solidFill>
                <a:schemeClr val="accent3">
                  <a:lumMod val="75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 y="0"/>
            <a:ext cx="1584176" cy="1760471"/>
          </a:xfrm>
          <a:prstGeom prst="rect">
            <a:avLst/>
          </a:prstGeom>
        </p:spPr>
      </p:pic>
    </p:spTree>
    <p:extLst>
      <p:ext uri="{BB962C8B-B14F-4D97-AF65-F5344CB8AC3E}">
        <p14:creationId xmlns:p14="http://schemas.microsoft.com/office/powerpoint/2010/main" val="224600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pPr>
              <a:defRPr/>
            </a:pPr>
            <a:fld id="{1BD7EAB3-A7B2-4E78-A38E-493CE8B40A3C}" type="slidenum">
              <a:rPr lang="ru-RU" smtClean="0"/>
              <a:pPr>
                <a:defRPr/>
              </a:pPr>
              <a:t>6</a:t>
            </a:fld>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3349" y="1700808"/>
            <a:ext cx="804615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0" y="274638"/>
            <a:ext cx="53594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 y="1"/>
            <a:ext cx="1332148" cy="1480396"/>
          </a:xfrm>
          <a:prstGeom prst="rect">
            <a:avLst/>
          </a:prstGeom>
        </p:spPr>
      </p:pic>
    </p:spTree>
    <p:extLst>
      <p:ext uri="{BB962C8B-B14F-4D97-AF65-F5344CB8AC3E}">
        <p14:creationId xmlns:p14="http://schemas.microsoft.com/office/powerpoint/2010/main" val="25847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1"/>
          <p:cNvSpPr>
            <a:spLocks noGrp="1"/>
          </p:cNvSpPr>
          <p:nvPr>
            <p:ph type="sldNum" sz="quarter" idx="12"/>
          </p:nvPr>
        </p:nvSpPr>
        <p:spPr>
          <a:xfrm>
            <a:off x="6629400" y="6096000"/>
            <a:ext cx="2133600" cy="625493"/>
          </a:xfrm>
        </p:spPr>
        <p:txBody>
          <a:bodyPr/>
          <a:lstStyle/>
          <a:p>
            <a:endParaRPr lang="lv-LV" sz="1000" b="1" dirty="0" smtClean="0">
              <a:solidFill>
                <a:schemeClr val="tx1"/>
              </a:solidFill>
              <a:latin typeface="Times New Roman"/>
              <a:cs typeface="Times New Roman"/>
            </a:endParaRPr>
          </a:p>
          <a:p>
            <a:r>
              <a:rPr lang="lv-LV" sz="1000" dirty="0" smtClean="0">
                <a:solidFill>
                  <a:schemeClr val="tx1"/>
                </a:solidFill>
                <a:latin typeface="Times New Roman" panose="02020603050405020304" pitchFamily="18" charset="0"/>
                <a:cs typeface="Times New Roman" panose="02020603050405020304" pitchFamily="18" charset="0"/>
              </a:rPr>
              <a:t>|  </a:t>
            </a:r>
            <a:fld id="{B6F15528-21DE-4FAA-801E-634DDDAF4B2B}" type="slidenum">
              <a:rPr lang="en-US" sz="1000">
                <a:solidFill>
                  <a:schemeClr val="tx1"/>
                </a:solidFill>
                <a:latin typeface="Times New Roman" panose="02020603050405020304" pitchFamily="18" charset="0"/>
                <a:cs typeface="Times New Roman" panose="02020603050405020304" pitchFamily="18" charset="0"/>
              </a:rPr>
              <a:pPr/>
              <a:t>7</a:t>
            </a:fld>
            <a:endParaRPr lang="en-US" sz="10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 y="0"/>
            <a:ext cx="1761743" cy="1957799"/>
          </a:xfrm>
          <a:prstGeom prst="rect">
            <a:avLst/>
          </a:prstGeom>
        </p:spPr>
      </p:pic>
      <p:sp>
        <p:nvSpPr>
          <p:cNvPr id="9" name="TextBox 8"/>
          <p:cNvSpPr txBox="1"/>
          <p:nvPr/>
        </p:nvSpPr>
        <p:spPr>
          <a:xfrm>
            <a:off x="3455876" y="332656"/>
            <a:ext cx="5472608" cy="1015663"/>
          </a:xfrm>
          <a:prstGeom prst="rect">
            <a:avLst/>
          </a:prstGeom>
          <a:noFill/>
        </p:spPr>
        <p:txBody>
          <a:bodyPr wrap="square" rtlCol="0">
            <a:spAutoFit/>
          </a:bodyPr>
          <a:lstStyle/>
          <a:p>
            <a:r>
              <a:rPr lang="lv-LV" sz="2000" b="1" dirty="0">
                <a:solidFill>
                  <a:schemeClr val="accent3">
                    <a:lumMod val="75000"/>
                  </a:schemeClr>
                </a:solidFill>
              </a:rPr>
              <a:t>2. PM adaptācijas programmu satura un mācību materiālu izstrāde sociālekonomiskās iekļaušanas nodrošināšanai izglītības iestādē</a:t>
            </a:r>
          </a:p>
        </p:txBody>
      </p:sp>
      <p:sp>
        <p:nvSpPr>
          <p:cNvPr id="10" name="Text Placeholder 3"/>
          <p:cNvSpPr txBox="1">
            <a:spLocks/>
          </p:cNvSpPr>
          <p:nvPr/>
        </p:nvSpPr>
        <p:spPr>
          <a:xfrm>
            <a:off x="3131841" y="6324600"/>
            <a:ext cx="5224760" cy="304800"/>
          </a:xfrm>
          <a:prstGeom prst="rect">
            <a:avLst/>
          </a:prstGeom>
        </p:spPr>
        <p:txBody>
          <a:bodyPr vert="horz" wrap="square" lIns="93957" tIns="46979" rIns="93957" bIns="46979" numCol="1" anchor="ctr" anchorCtr="0" compatLnSpc="1">
            <a:prstTxWarp prst="textNoShape">
              <a:avLst/>
            </a:prstTxWarp>
          </a:bodyPr>
          <a:lstStyle/>
          <a:p>
            <a:pPr algn="r"/>
            <a:endParaRPr lang="lv-LV" altLang="lv-LV" sz="1200" dirty="0" smtClean="0"/>
          </a:p>
        </p:txBody>
      </p:sp>
      <p:sp>
        <p:nvSpPr>
          <p:cNvPr id="13" name="TextBox 12"/>
          <p:cNvSpPr txBox="1"/>
          <p:nvPr/>
        </p:nvSpPr>
        <p:spPr>
          <a:xfrm>
            <a:off x="3701541" y="3697287"/>
            <a:ext cx="1446523" cy="307777"/>
          </a:xfrm>
          <a:prstGeom prst="rect">
            <a:avLst/>
          </a:prstGeom>
          <a:noFill/>
        </p:spPr>
        <p:txBody>
          <a:bodyPr wrap="square" rtlCol="0">
            <a:spAutoFit/>
          </a:bodyPr>
          <a:lstStyle/>
          <a:p>
            <a:r>
              <a:rPr lang="lv-LV" sz="1400" dirty="0" smtClean="0">
                <a:solidFill>
                  <a:schemeClr val="bg1"/>
                </a:solidFill>
              </a:rPr>
              <a:t>EUR 31 603</a:t>
            </a:r>
            <a:endParaRPr lang="lv-LV" sz="1400" dirty="0">
              <a:solidFill>
                <a:schemeClr val="bg1"/>
              </a:solidFill>
            </a:endParaRPr>
          </a:p>
        </p:txBody>
      </p:sp>
      <p:sp>
        <p:nvSpPr>
          <p:cNvPr id="15" name="TextBox 14"/>
          <p:cNvSpPr txBox="1"/>
          <p:nvPr/>
        </p:nvSpPr>
        <p:spPr>
          <a:xfrm>
            <a:off x="6437845" y="3697287"/>
            <a:ext cx="1446523" cy="307777"/>
          </a:xfrm>
          <a:prstGeom prst="rect">
            <a:avLst/>
          </a:prstGeom>
          <a:noFill/>
        </p:spPr>
        <p:txBody>
          <a:bodyPr wrap="square" rtlCol="0">
            <a:spAutoFit/>
          </a:bodyPr>
          <a:lstStyle/>
          <a:p>
            <a:r>
              <a:rPr lang="lv-LV" sz="1400" dirty="0" smtClean="0">
                <a:solidFill>
                  <a:schemeClr val="bg1"/>
                </a:solidFill>
              </a:rPr>
              <a:t>EUR 25 382</a:t>
            </a:r>
            <a:endParaRPr lang="lv-LV" sz="1400" dirty="0">
              <a:solidFill>
                <a:schemeClr val="bg1"/>
              </a:solidFill>
            </a:endParaRPr>
          </a:p>
        </p:txBody>
      </p:sp>
      <p:sp>
        <p:nvSpPr>
          <p:cNvPr id="8" name="TextBox 7"/>
          <p:cNvSpPr txBox="1"/>
          <p:nvPr/>
        </p:nvSpPr>
        <p:spPr>
          <a:xfrm>
            <a:off x="935595" y="1794984"/>
            <a:ext cx="7596845" cy="4616648"/>
          </a:xfrm>
          <a:prstGeom prst="rect">
            <a:avLst/>
          </a:prstGeom>
          <a:noFill/>
        </p:spPr>
        <p:txBody>
          <a:bodyPr wrap="square" rtlCol="0">
            <a:spAutoFit/>
          </a:bodyPr>
          <a:lstStyle/>
          <a:p>
            <a:pPr marL="265113" indent="-265113">
              <a:buFont typeface="Arial" pitchFamily="34" charset="0"/>
              <a:buChar char="•"/>
            </a:pPr>
            <a:r>
              <a:rPr lang="lv-LV" sz="2400" dirty="0" smtClean="0"/>
              <a:t> Latviešu valodas apguves un integrācijas programmas </a:t>
            </a:r>
          </a:p>
          <a:p>
            <a:pPr lvl="2"/>
            <a:r>
              <a:rPr lang="lv-LV" sz="2400" dirty="0" smtClean="0"/>
              <a:t>1.-3. klasei</a:t>
            </a:r>
          </a:p>
          <a:p>
            <a:pPr lvl="2"/>
            <a:r>
              <a:rPr lang="lv-LV" sz="2400" dirty="0" smtClean="0"/>
              <a:t>4.-6. klasei</a:t>
            </a:r>
          </a:p>
          <a:p>
            <a:pPr lvl="2"/>
            <a:r>
              <a:rPr lang="lv-LV" sz="2400" dirty="0" smtClean="0"/>
              <a:t>7.-9. klasei</a:t>
            </a:r>
          </a:p>
          <a:p>
            <a:pPr lvl="2">
              <a:spcAft>
                <a:spcPts val="1200"/>
              </a:spcAft>
            </a:pPr>
            <a:r>
              <a:rPr lang="lv-LV" sz="2400" dirty="0" smtClean="0"/>
              <a:t>Pieaugušajiem (jauniešiem)</a:t>
            </a:r>
          </a:p>
          <a:p>
            <a:pPr marL="265113" indent="-265113">
              <a:spcAft>
                <a:spcPts val="1200"/>
              </a:spcAft>
              <a:buFont typeface="Arial" pitchFamily="34" charset="0"/>
              <a:buChar char="•"/>
            </a:pPr>
            <a:r>
              <a:rPr lang="lv-LV" sz="2400" dirty="0" smtClean="0"/>
              <a:t>Daudzfunkcionālais didaktiskais izdales materiāls sākotnējai valodas apguvei 6.-9. gadus veciem bērniem</a:t>
            </a:r>
          </a:p>
          <a:p>
            <a:pPr marL="265113" indent="-265113">
              <a:spcAft>
                <a:spcPts val="1200"/>
              </a:spcAft>
              <a:buFont typeface="Arial" pitchFamily="34" charset="0"/>
              <a:buChar char="•"/>
            </a:pPr>
            <a:r>
              <a:rPr lang="lv-LV" sz="2400" dirty="0" smtClean="0"/>
              <a:t>Interaktīvi mācību un pašmācību materiāli bērniem un pusaudžiem</a:t>
            </a:r>
          </a:p>
          <a:p>
            <a:pPr>
              <a:buFont typeface="Arial" pitchFamily="34" charset="0"/>
              <a:buChar char="•"/>
            </a:pPr>
            <a:r>
              <a:rPr lang="lv-LV" sz="2400" dirty="0" smtClean="0"/>
              <a:t>  Rokasgrāmata skolotājiem, kuri strādā ar migrantiem</a:t>
            </a:r>
          </a:p>
          <a:p>
            <a:endParaRPr lang="lv-LV" sz="2400" dirty="0"/>
          </a:p>
        </p:txBody>
      </p:sp>
    </p:spTree>
    <p:extLst>
      <p:ext uri="{BB962C8B-B14F-4D97-AF65-F5344CB8AC3E}">
        <p14:creationId xmlns:p14="http://schemas.microsoft.com/office/powerpoint/2010/main" val="4114838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9592" y="1752600"/>
            <a:ext cx="3528392" cy="4373565"/>
          </a:xfrm>
        </p:spPr>
        <p:txBody>
          <a:bodyPr>
            <a:normAutofit/>
          </a:bodyPr>
          <a:lstStyle/>
          <a:p>
            <a:pPr marL="0" indent="0">
              <a:buNone/>
            </a:pPr>
            <a:r>
              <a:rPr lang="lv-LV" sz="2400" dirty="0" smtClean="0">
                <a:latin typeface="+mn-lt"/>
              </a:rPr>
              <a:t>Izglītoti 42 pedagogi, kuri strādās ar patvēruma meklētājiem un </a:t>
            </a:r>
            <a:r>
              <a:rPr lang="lv-LV" sz="2400" smtClean="0">
                <a:latin typeface="+mn-lt"/>
              </a:rPr>
              <a:t>viņu </a:t>
            </a:r>
            <a:r>
              <a:rPr lang="lv-LV" sz="2400" smtClean="0">
                <a:latin typeface="+mn-lt"/>
              </a:rPr>
              <a:t>bērniem</a:t>
            </a:r>
            <a:endParaRPr lang="lv-LV" sz="2400" dirty="0" smtClean="0">
              <a:latin typeface="+mn-lt"/>
            </a:endParaRPr>
          </a:p>
          <a:p>
            <a:pPr marL="0" indent="0">
              <a:buNone/>
            </a:pPr>
            <a:endParaRPr lang="lv-LV" sz="2400" dirty="0">
              <a:latin typeface="+mn-lt"/>
            </a:endParaRPr>
          </a:p>
          <a:p>
            <a:pPr marL="0" indent="0">
              <a:buNone/>
            </a:pPr>
            <a:r>
              <a:rPr lang="lv-LV" sz="2400" dirty="0" smtClean="0">
                <a:latin typeface="+mn-lt"/>
              </a:rPr>
              <a:t>Individualizēts atbalsts pedagogiem, kuri strādāja ar patvēruma meklētājiem un viņu bērniem</a:t>
            </a:r>
            <a:endParaRPr lang="lv-LV" sz="2400" dirty="0">
              <a:latin typeface="+mn-lt"/>
            </a:endParaRPr>
          </a:p>
        </p:txBody>
      </p:sp>
      <p:sp>
        <p:nvSpPr>
          <p:cNvPr id="7" name="Slide Number Placeholder 6"/>
          <p:cNvSpPr>
            <a:spLocks noGrp="1"/>
          </p:cNvSpPr>
          <p:nvPr>
            <p:ph type="sldNum" sz="quarter" idx="13"/>
          </p:nvPr>
        </p:nvSpPr>
        <p:spPr/>
        <p:txBody>
          <a:bodyPr/>
          <a:lstStyle/>
          <a:p>
            <a:pPr>
              <a:defRPr/>
            </a:pPr>
            <a:fld id="{55CF41B4-DA69-4F36-9422-3A9672AA78B8}" type="slidenum">
              <a:rPr lang="en-US" altLang="lv-LV" smtClean="0"/>
              <a:pPr>
                <a:defRPr/>
              </a:pPr>
              <a:t>8</a:t>
            </a:fld>
            <a:endParaRPr lang="en-US" altLang="lv-LV"/>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42954" y="2113691"/>
            <a:ext cx="3643846" cy="3082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954" y="188640"/>
            <a:ext cx="3803650"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712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28700"/>
            <a:ext cx="8229600" cy="5397463"/>
          </a:xfrm>
        </p:spPr>
        <p:txBody>
          <a:bodyPr/>
          <a:lstStyle/>
          <a:p>
            <a:pPr marL="0" indent="0">
              <a:buNone/>
            </a:pPr>
            <a:endParaRPr lang="lv-LV" dirty="0" smtClean="0"/>
          </a:p>
          <a:p>
            <a:pPr marL="0" indent="0">
              <a:buNone/>
            </a:pPr>
            <a:endParaRPr lang="lv-LV" dirty="0"/>
          </a:p>
          <a:p>
            <a:pPr marL="0" indent="0">
              <a:buNone/>
            </a:pPr>
            <a:endParaRPr lang="lv-LV" dirty="0" smtClean="0"/>
          </a:p>
          <a:p>
            <a:pPr marL="0" indent="0">
              <a:buNone/>
            </a:pPr>
            <a:r>
              <a:rPr lang="lv-LV" b="1" dirty="0" smtClean="0">
                <a:solidFill>
                  <a:schemeClr val="accent3">
                    <a:lumMod val="75000"/>
                  </a:schemeClr>
                </a:solidFill>
              </a:rPr>
              <a:t>Latviešu valodas aģentūras pieejamie resursi</a:t>
            </a:r>
            <a:endParaRPr lang="lv-LV" b="1" dirty="0">
              <a:solidFill>
                <a:schemeClr val="accent3">
                  <a:lumMod val="75000"/>
                </a:schemeClr>
              </a:solidFill>
            </a:endParaRPr>
          </a:p>
        </p:txBody>
      </p:sp>
      <p:sp>
        <p:nvSpPr>
          <p:cNvPr id="4" name="Slide Number Placeholder 3"/>
          <p:cNvSpPr>
            <a:spLocks noGrp="1"/>
          </p:cNvSpPr>
          <p:nvPr>
            <p:ph type="sldNum" idx="10"/>
          </p:nvPr>
        </p:nvSpPr>
        <p:spPr/>
        <p:txBody>
          <a:bodyPr/>
          <a:lstStyle/>
          <a:p>
            <a:pPr>
              <a:defRPr/>
            </a:pPr>
            <a:fld id="{1BD7EAB3-A7B2-4E78-A38E-493CE8B40A3C}" type="slidenum">
              <a:rPr lang="ru-RU" smtClean="0"/>
              <a:pPr>
                <a:defRPr/>
              </a:pPr>
              <a:t>9</a:t>
            </a:fld>
            <a:endParaRPr lang="ru-R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 y="0"/>
            <a:ext cx="1761743" cy="1957799"/>
          </a:xfrm>
          <a:prstGeom prst="rect">
            <a:avLst/>
          </a:prstGeom>
        </p:spPr>
      </p:pic>
    </p:spTree>
    <p:extLst>
      <p:ext uri="{BB962C8B-B14F-4D97-AF65-F5344CB8AC3E}">
        <p14:creationId xmlns:p14="http://schemas.microsoft.com/office/powerpoint/2010/main" val="1168269991"/>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1712</TotalTime>
  <Words>449</Words>
  <Application>Microsoft Office PowerPoint</Application>
  <PresentationFormat>On-screen Show (4:3)</PresentationFormat>
  <Paragraphs>102</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89_Prezentacija_templateLV</vt:lpstr>
      <vt:lpstr>LATVIEŠU VALODAS AĢENTŪRAS ATBALSTS LATVIEŠU VALODAS APGUVEI PERSONĀM, KURĀM IR NEPIECIEŠAMA STARPTAUTISKĀ AIZSARDZĪBA, PĀRVIETOŠANAI UN UZŅEMŠANAI LATVIJĀ  </vt:lpstr>
      <vt:lpstr>3. RĪCĪBAS VIRZIENS: Sociālekonomiskā iekļaušana</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LVA plāni</vt:lpstr>
      <vt:lpstr>Iekšlietu ministrijas Patvēruma, migrācijas un integrācijas fonda projekts «Valodas sākotnējā apguve patvēruma meklētājiem» </vt:lpstr>
      <vt:lpstr> Mācību un metodisko materiālu izstrāde bēgļiem un patvēruma meklētāju bērniem </vt:lpstr>
      <vt:lpstr>Pedagogu tālākizglītība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Erika Picukane</cp:lastModifiedBy>
  <cp:revision>376</cp:revision>
  <cp:lastPrinted>2016-01-18T11:58:26Z</cp:lastPrinted>
  <dcterms:created xsi:type="dcterms:W3CDTF">2014-11-20T14:46:47Z</dcterms:created>
  <dcterms:modified xsi:type="dcterms:W3CDTF">2016-01-18T14:10:06Z</dcterms:modified>
</cp:coreProperties>
</file>