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handoutMasterIdLst>
    <p:handoutMasterId r:id="rId33"/>
  </p:handoutMasterIdLst>
  <p:sldIdLst>
    <p:sldId id="405" r:id="rId2"/>
    <p:sldId id="437" r:id="rId3"/>
    <p:sldId id="409" r:id="rId4"/>
    <p:sldId id="411" r:id="rId5"/>
    <p:sldId id="400" r:id="rId6"/>
    <p:sldId id="414" r:id="rId7"/>
    <p:sldId id="415" r:id="rId8"/>
    <p:sldId id="417" r:id="rId9"/>
    <p:sldId id="418" r:id="rId10"/>
    <p:sldId id="419" r:id="rId11"/>
    <p:sldId id="420" r:id="rId12"/>
    <p:sldId id="440" r:id="rId13"/>
    <p:sldId id="432" r:id="rId14"/>
    <p:sldId id="441" r:id="rId15"/>
    <p:sldId id="376" r:id="rId16"/>
    <p:sldId id="430" r:id="rId17"/>
    <p:sldId id="422" r:id="rId18"/>
    <p:sldId id="435" r:id="rId19"/>
    <p:sldId id="438" r:id="rId20"/>
    <p:sldId id="423" r:id="rId21"/>
    <p:sldId id="427" r:id="rId22"/>
    <p:sldId id="424" r:id="rId23"/>
    <p:sldId id="425" r:id="rId24"/>
    <p:sldId id="426" r:id="rId25"/>
    <p:sldId id="401" r:id="rId26"/>
    <p:sldId id="442" r:id="rId27"/>
    <p:sldId id="439" r:id="rId28"/>
    <p:sldId id="436" r:id="rId29"/>
    <p:sldId id="431" r:id="rId30"/>
    <p:sldId id="296" r:id="rId3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4200"/>
      </a:spcBef>
      <a:spcAft>
        <a:spcPts val="0"/>
      </a:spcAft>
      <a:buClrTx/>
      <a:buSzTx/>
      <a:buFontTx/>
      <a:buNone/>
      <a:tabLst/>
      <a:defRPr kumimoji="0" sz="3600" b="0" i="0" u="none" strike="noStrike" cap="none" spc="0" normalizeH="0" baseline="0">
        <a:ln>
          <a:noFill/>
        </a:ln>
        <a:solidFill>
          <a:srgbClr val="000000"/>
        </a:solidFill>
        <a:effectLst/>
        <a:uFillTx/>
        <a:latin typeface="Verdana"/>
        <a:ea typeface="Verdana"/>
        <a:cs typeface="Verdana"/>
        <a:sym typeface="Verdana"/>
      </a:defRPr>
    </a:lvl1pPr>
    <a:lvl2pPr marL="0" marR="0" indent="0" algn="ctr" defTabSz="584200" rtl="0" fontAlgn="auto" latinLnBrk="0" hangingPunct="0">
      <a:lnSpc>
        <a:spcPct val="100000"/>
      </a:lnSpc>
      <a:spcBef>
        <a:spcPts val="4200"/>
      </a:spcBef>
      <a:spcAft>
        <a:spcPts val="0"/>
      </a:spcAft>
      <a:buClrTx/>
      <a:buSzTx/>
      <a:buFontTx/>
      <a:buNone/>
      <a:tabLst/>
      <a:defRPr kumimoji="0" sz="3600" b="0" i="0" u="none" strike="noStrike" cap="none" spc="0" normalizeH="0" baseline="0">
        <a:ln>
          <a:noFill/>
        </a:ln>
        <a:solidFill>
          <a:srgbClr val="000000"/>
        </a:solidFill>
        <a:effectLst/>
        <a:uFillTx/>
        <a:latin typeface="Verdana"/>
        <a:ea typeface="Verdana"/>
        <a:cs typeface="Verdana"/>
        <a:sym typeface="Verdana"/>
      </a:defRPr>
    </a:lvl2pPr>
    <a:lvl3pPr marL="0" marR="0" indent="0" algn="ctr" defTabSz="584200" rtl="0" fontAlgn="auto" latinLnBrk="0" hangingPunct="0">
      <a:lnSpc>
        <a:spcPct val="100000"/>
      </a:lnSpc>
      <a:spcBef>
        <a:spcPts val="4200"/>
      </a:spcBef>
      <a:spcAft>
        <a:spcPts val="0"/>
      </a:spcAft>
      <a:buClrTx/>
      <a:buSzTx/>
      <a:buFontTx/>
      <a:buNone/>
      <a:tabLst/>
      <a:defRPr kumimoji="0" sz="3600" b="0" i="0" u="none" strike="noStrike" cap="none" spc="0" normalizeH="0" baseline="0">
        <a:ln>
          <a:noFill/>
        </a:ln>
        <a:solidFill>
          <a:srgbClr val="000000"/>
        </a:solidFill>
        <a:effectLst/>
        <a:uFillTx/>
        <a:latin typeface="Verdana"/>
        <a:ea typeface="Verdana"/>
        <a:cs typeface="Verdana"/>
        <a:sym typeface="Verdana"/>
      </a:defRPr>
    </a:lvl3pPr>
    <a:lvl4pPr marL="0" marR="0" indent="0" algn="ctr" defTabSz="584200" rtl="0" fontAlgn="auto" latinLnBrk="0" hangingPunct="0">
      <a:lnSpc>
        <a:spcPct val="100000"/>
      </a:lnSpc>
      <a:spcBef>
        <a:spcPts val="4200"/>
      </a:spcBef>
      <a:spcAft>
        <a:spcPts val="0"/>
      </a:spcAft>
      <a:buClrTx/>
      <a:buSzTx/>
      <a:buFontTx/>
      <a:buNone/>
      <a:tabLst/>
      <a:defRPr kumimoji="0" sz="3600" b="0" i="0" u="none" strike="noStrike" cap="none" spc="0" normalizeH="0" baseline="0">
        <a:ln>
          <a:noFill/>
        </a:ln>
        <a:solidFill>
          <a:srgbClr val="000000"/>
        </a:solidFill>
        <a:effectLst/>
        <a:uFillTx/>
        <a:latin typeface="Verdana"/>
        <a:ea typeface="Verdana"/>
        <a:cs typeface="Verdana"/>
        <a:sym typeface="Verdana"/>
      </a:defRPr>
    </a:lvl4pPr>
    <a:lvl5pPr marL="0" marR="0" indent="0" algn="ctr" defTabSz="584200" rtl="0" fontAlgn="auto" latinLnBrk="0" hangingPunct="0">
      <a:lnSpc>
        <a:spcPct val="100000"/>
      </a:lnSpc>
      <a:spcBef>
        <a:spcPts val="4200"/>
      </a:spcBef>
      <a:spcAft>
        <a:spcPts val="0"/>
      </a:spcAft>
      <a:buClrTx/>
      <a:buSzTx/>
      <a:buFontTx/>
      <a:buNone/>
      <a:tabLst/>
      <a:defRPr kumimoji="0" sz="3600" b="0" i="0" u="none" strike="noStrike" cap="none" spc="0" normalizeH="0" baseline="0">
        <a:ln>
          <a:noFill/>
        </a:ln>
        <a:solidFill>
          <a:srgbClr val="000000"/>
        </a:solidFill>
        <a:effectLst/>
        <a:uFillTx/>
        <a:latin typeface="Verdana"/>
        <a:ea typeface="Verdana"/>
        <a:cs typeface="Verdana"/>
        <a:sym typeface="Verdana"/>
      </a:defRPr>
    </a:lvl5pPr>
    <a:lvl6pPr marL="0" marR="0" indent="0" algn="ctr" defTabSz="584200" rtl="0" fontAlgn="auto" latinLnBrk="0" hangingPunct="0">
      <a:lnSpc>
        <a:spcPct val="100000"/>
      </a:lnSpc>
      <a:spcBef>
        <a:spcPts val="4200"/>
      </a:spcBef>
      <a:spcAft>
        <a:spcPts val="0"/>
      </a:spcAft>
      <a:buClrTx/>
      <a:buSzTx/>
      <a:buFontTx/>
      <a:buNone/>
      <a:tabLst/>
      <a:defRPr kumimoji="0" sz="3600" b="0" i="0" u="none" strike="noStrike" cap="none" spc="0" normalizeH="0" baseline="0">
        <a:ln>
          <a:noFill/>
        </a:ln>
        <a:solidFill>
          <a:srgbClr val="000000"/>
        </a:solidFill>
        <a:effectLst/>
        <a:uFillTx/>
        <a:latin typeface="Verdana"/>
        <a:ea typeface="Verdana"/>
        <a:cs typeface="Verdana"/>
        <a:sym typeface="Verdana"/>
      </a:defRPr>
    </a:lvl6pPr>
    <a:lvl7pPr marL="0" marR="0" indent="0" algn="ctr" defTabSz="584200" rtl="0" fontAlgn="auto" latinLnBrk="0" hangingPunct="0">
      <a:lnSpc>
        <a:spcPct val="100000"/>
      </a:lnSpc>
      <a:spcBef>
        <a:spcPts val="4200"/>
      </a:spcBef>
      <a:spcAft>
        <a:spcPts val="0"/>
      </a:spcAft>
      <a:buClrTx/>
      <a:buSzTx/>
      <a:buFontTx/>
      <a:buNone/>
      <a:tabLst/>
      <a:defRPr kumimoji="0" sz="3600" b="0" i="0" u="none" strike="noStrike" cap="none" spc="0" normalizeH="0" baseline="0">
        <a:ln>
          <a:noFill/>
        </a:ln>
        <a:solidFill>
          <a:srgbClr val="000000"/>
        </a:solidFill>
        <a:effectLst/>
        <a:uFillTx/>
        <a:latin typeface="Verdana"/>
        <a:ea typeface="Verdana"/>
        <a:cs typeface="Verdana"/>
        <a:sym typeface="Verdana"/>
      </a:defRPr>
    </a:lvl7pPr>
    <a:lvl8pPr marL="0" marR="0" indent="0" algn="ctr" defTabSz="584200" rtl="0" fontAlgn="auto" latinLnBrk="0" hangingPunct="0">
      <a:lnSpc>
        <a:spcPct val="100000"/>
      </a:lnSpc>
      <a:spcBef>
        <a:spcPts val="4200"/>
      </a:spcBef>
      <a:spcAft>
        <a:spcPts val="0"/>
      </a:spcAft>
      <a:buClrTx/>
      <a:buSzTx/>
      <a:buFontTx/>
      <a:buNone/>
      <a:tabLst/>
      <a:defRPr kumimoji="0" sz="3600" b="0" i="0" u="none" strike="noStrike" cap="none" spc="0" normalizeH="0" baseline="0">
        <a:ln>
          <a:noFill/>
        </a:ln>
        <a:solidFill>
          <a:srgbClr val="000000"/>
        </a:solidFill>
        <a:effectLst/>
        <a:uFillTx/>
        <a:latin typeface="Verdana"/>
        <a:ea typeface="Verdana"/>
        <a:cs typeface="Verdana"/>
        <a:sym typeface="Verdana"/>
      </a:defRPr>
    </a:lvl8pPr>
    <a:lvl9pPr marL="0" marR="0" indent="0" algn="ctr" defTabSz="584200" rtl="0" fontAlgn="auto" latinLnBrk="0" hangingPunct="0">
      <a:lnSpc>
        <a:spcPct val="100000"/>
      </a:lnSpc>
      <a:spcBef>
        <a:spcPts val="4200"/>
      </a:spcBef>
      <a:spcAft>
        <a:spcPts val="0"/>
      </a:spcAft>
      <a:buClrTx/>
      <a:buSzTx/>
      <a:buFontTx/>
      <a:buNone/>
      <a:tabLst/>
      <a:defRPr kumimoji="0" sz="3600" b="0" i="0" u="none" strike="noStrike" cap="none" spc="0" normalizeH="0" baseline="0">
        <a:ln>
          <a:noFill/>
        </a:ln>
        <a:solidFill>
          <a:srgbClr val="000000"/>
        </a:solidFill>
        <a:effectLst/>
        <a:uFillTx/>
        <a:latin typeface="Verdana"/>
        <a:ea typeface="Verdana"/>
        <a:cs typeface="Verdana"/>
        <a:sym typeface="Verdan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Verdana"/>
          <a:ea typeface="Verdana"/>
          <a:cs typeface="Verdan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Verdana"/>
          <a:ea typeface="Verdana"/>
          <a:cs typeface="Verdan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Verdana"/>
          <a:ea typeface="Verdana"/>
          <a:cs typeface="Verdan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Verdana"/>
          <a:ea typeface="Verdana"/>
          <a:cs typeface="Verdan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Verdana"/>
          <a:ea typeface="Verdana"/>
          <a:cs typeface="Verdan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Verdana"/>
          <a:ea typeface="Verdana"/>
          <a:cs typeface="Verdana"/>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Verdana"/>
          <a:ea typeface="Verdana"/>
          <a:cs typeface="Verdana"/>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Verdana"/>
          <a:ea typeface="Verdana"/>
          <a:cs typeface="Verdan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Verdana"/>
          <a:ea typeface="Verdana"/>
          <a:cs typeface="Verdan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Verdana"/>
          <a:ea typeface="Verdana"/>
          <a:cs typeface="Verdan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Verdana"/>
          <a:ea typeface="Verdana"/>
          <a:cs typeface="Verdana"/>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Verdana"/>
          <a:ea typeface="Verdana"/>
          <a:cs typeface="Verdan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Bez stila, režģa tabu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460" autoAdjust="0"/>
  </p:normalViewPr>
  <p:slideViewPr>
    <p:cSldViewPr>
      <p:cViewPr>
        <p:scale>
          <a:sx n="50" d="100"/>
          <a:sy n="50" d="100"/>
        </p:scale>
        <p:origin x="-2748" y="-822"/>
      </p:cViewPr>
      <p:guideLst>
        <p:guide orient="horz" pos="3072"/>
        <p:guide pos="4096"/>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2421AD-BE88-444A-9BCE-266465477564}" type="datetimeFigureOut">
              <a:rPr lang="lv-LV" smtClean="0"/>
              <a:pPr/>
              <a:t>2017.05.18.</a:t>
            </a:fld>
            <a:endParaRPr lang="lv-LV"/>
          </a:p>
        </p:txBody>
      </p:sp>
      <p:sp>
        <p:nvSpPr>
          <p:cNvPr id="4" name="Kājenes vietturis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lv-LV"/>
          </a:p>
        </p:txBody>
      </p:sp>
      <p:sp>
        <p:nvSpPr>
          <p:cNvPr id="5" name="Slaida numura vietturis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BE10FFB-D8D5-4955-8F97-1AD36C48D7B0}" type="slidenum">
              <a:rPr lang="lv-LV" smtClean="0"/>
              <a:pPr/>
              <a:t>‹#›</a:t>
            </a:fld>
            <a:endParaRPr lang="lv-LV"/>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Shape 37"/>
          <p:cNvSpPr>
            <a:spLocks noGrp="1" noRot="1" noChangeAspect="1"/>
          </p:cNvSpPr>
          <p:nvPr>
            <p:ph type="sldImg"/>
          </p:nvPr>
        </p:nvSpPr>
        <p:spPr>
          <a:xfrm>
            <a:off x="1143000" y="685800"/>
            <a:ext cx="4572000" cy="3429000"/>
          </a:xfrm>
          <a:prstGeom prst="rect">
            <a:avLst/>
          </a:prstGeom>
        </p:spPr>
        <p:txBody>
          <a:bodyPr/>
          <a:lstStyle/>
          <a:p>
            <a:endParaRPr/>
          </a:p>
        </p:txBody>
      </p:sp>
      <p:sp>
        <p:nvSpPr>
          <p:cNvPr id="38" name="Shape 3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mj-lt"/>
        <a:ea typeface="+mj-ea"/>
        <a:cs typeface="+mj-cs"/>
        <a:sym typeface="Lucida Grande"/>
      </a:defRPr>
    </a:lvl1pPr>
    <a:lvl2pPr indent="228600" defTabSz="457200" latinLnBrk="0">
      <a:defRPr sz="2200">
        <a:latin typeface="+mj-lt"/>
        <a:ea typeface="+mj-ea"/>
        <a:cs typeface="+mj-cs"/>
        <a:sym typeface="Lucida Grande"/>
      </a:defRPr>
    </a:lvl2pPr>
    <a:lvl3pPr indent="457200" defTabSz="457200" latinLnBrk="0">
      <a:defRPr sz="2200">
        <a:latin typeface="+mj-lt"/>
        <a:ea typeface="+mj-ea"/>
        <a:cs typeface="+mj-cs"/>
        <a:sym typeface="Lucida Grande"/>
      </a:defRPr>
    </a:lvl3pPr>
    <a:lvl4pPr indent="685800" defTabSz="457200" latinLnBrk="0">
      <a:defRPr sz="2200">
        <a:latin typeface="+mj-lt"/>
        <a:ea typeface="+mj-ea"/>
        <a:cs typeface="+mj-cs"/>
        <a:sym typeface="Lucida Grande"/>
      </a:defRPr>
    </a:lvl4pPr>
    <a:lvl5pPr indent="914400" defTabSz="457200" latinLnBrk="0">
      <a:defRPr sz="2200">
        <a:latin typeface="+mj-lt"/>
        <a:ea typeface="+mj-ea"/>
        <a:cs typeface="+mj-cs"/>
        <a:sym typeface="Lucida Grande"/>
      </a:defRPr>
    </a:lvl5pPr>
    <a:lvl6pPr indent="1143000" defTabSz="457200" latinLnBrk="0">
      <a:defRPr sz="2200">
        <a:latin typeface="+mj-lt"/>
        <a:ea typeface="+mj-ea"/>
        <a:cs typeface="+mj-cs"/>
        <a:sym typeface="Lucida Grande"/>
      </a:defRPr>
    </a:lvl6pPr>
    <a:lvl7pPr indent="1371600" defTabSz="457200" latinLnBrk="0">
      <a:defRPr sz="2200">
        <a:latin typeface="+mj-lt"/>
        <a:ea typeface="+mj-ea"/>
        <a:cs typeface="+mj-cs"/>
        <a:sym typeface="Lucida Grande"/>
      </a:defRPr>
    </a:lvl7pPr>
    <a:lvl8pPr indent="1600200" defTabSz="457200" latinLnBrk="0">
      <a:defRPr sz="2200">
        <a:latin typeface="+mj-lt"/>
        <a:ea typeface="+mj-ea"/>
        <a:cs typeface="+mj-cs"/>
        <a:sym typeface="Lucida Grande"/>
      </a:defRPr>
    </a:lvl8pPr>
    <a:lvl9pPr indent="1828800" defTabSz="457200" latinLnBrk="0">
      <a:defRPr sz="2200">
        <a:latin typeface="+mj-lt"/>
        <a:ea typeface="+mj-ea"/>
        <a:cs typeface="+mj-cs"/>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dirty="0" err="1" smtClean="0"/>
              <a:t>Simgades</a:t>
            </a:r>
            <a:r>
              <a:rPr lang="lv-LV" dirty="0" smtClean="0"/>
              <a:t> devīze</a:t>
            </a:r>
            <a:r>
              <a:rPr lang="lv-LV" baseline="0" dirty="0" smtClean="0"/>
              <a:t>, ar kuru sirdī katrs darbojamies, ir – ES ESMU LATVIJA!</a:t>
            </a:r>
          </a:p>
          <a:p>
            <a:endParaRPr lang="lv-LV" sz="1200" kern="1200" dirty="0" smtClean="0">
              <a:solidFill>
                <a:schemeClr val="tx1"/>
              </a:solidFill>
              <a:latin typeface="+mn-lt"/>
              <a:ea typeface="+mn-ea"/>
              <a:cs typeface="+mn-cs"/>
            </a:endParaRPr>
          </a:p>
          <a:p>
            <a:r>
              <a:rPr lang="lv-LV" sz="1200" kern="1200" dirty="0" smtClean="0">
                <a:solidFill>
                  <a:schemeClr val="tx1"/>
                </a:solidFill>
                <a:latin typeface="+mn-lt"/>
                <a:ea typeface="+mn-ea"/>
                <a:cs typeface="+mn-cs"/>
              </a:rPr>
              <a:t>Prieks redzēt jūs, agri cēlušos, no Latvijas malu malām sapulcējušos te, Rīgā, Latvijas Nacionālās bibliotēkas – mūsu Gaismas pils – Ziedoņa zālē! Ieinteresētus un gatavus ar savu sirdi, prātu un rokām piepulcēties Latvijas simtgades svētku radītāju un darinātāju nu jau kuplajam pulkam.</a:t>
            </a:r>
          </a:p>
          <a:p>
            <a:r>
              <a:rPr lang="lv-LV" sz="1200" kern="1200" dirty="0" smtClean="0">
                <a:solidFill>
                  <a:schemeClr val="tx1"/>
                </a:solidFill>
                <a:latin typeface="+mn-lt"/>
                <a:ea typeface="+mn-ea"/>
                <a:cs typeface="+mn-cs"/>
              </a:rPr>
              <a:t>Simtgades devīze, ar kuru sirdī katrs darbojamies, ir  – Es esmu Latvija! To var izteikt arī kā: Tu esi Latvija! Mēs esam Latvija! Svarīgi, ka izjūtam sevi kā mūsu zemes un valsts dzīvu daļu, kam nav vienalga, kādā Latvijā dzīvojam un kas vēlas ar savu darbu un līdzdalību to darīt stiprāku un krāšņāku.</a:t>
            </a:r>
          </a:p>
          <a:p>
            <a:r>
              <a:rPr lang="lv-LV" sz="1200" kern="1200" dirty="0" smtClean="0">
                <a:solidFill>
                  <a:schemeClr val="tx1"/>
                </a:solidFill>
                <a:latin typeface="+mn-lt"/>
                <a:ea typeface="+mn-ea"/>
                <a:cs typeface="+mn-cs"/>
              </a:rPr>
              <a:t>Mazpulku kā starptautiskas organizācijas emblēmā – </a:t>
            </a:r>
            <a:r>
              <a:rPr lang="lv-LV" sz="1200" kern="1200" dirty="0" err="1" smtClean="0">
                <a:solidFill>
                  <a:schemeClr val="tx1"/>
                </a:solidFill>
                <a:latin typeface="+mn-lt"/>
                <a:ea typeface="+mn-ea"/>
                <a:cs typeface="+mn-cs"/>
              </a:rPr>
              <a:t>četrlapu</a:t>
            </a:r>
            <a:r>
              <a:rPr lang="lv-LV" sz="1200" kern="1200" dirty="0" smtClean="0">
                <a:solidFill>
                  <a:schemeClr val="tx1"/>
                </a:solidFill>
                <a:latin typeface="+mn-lt"/>
                <a:ea typeface="+mn-ea"/>
                <a:cs typeface="+mn-cs"/>
              </a:rPr>
              <a:t> āboliņa lapiņās ierakstīti 4H: </a:t>
            </a:r>
            <a:r>
              <a:rPr lang="lv-LV" sz="1200" kern="1200" dirty="0" err="1" smtClean="0">
                <a:solidFill>
                  <a:schemeClr val="tx1"/>
                </a:solidFill>
                <a:latin typeface="+mn-lt"/>
                <a:ea typeface="+mn-ea"/>
                <a:cs typeface="+mn-cs"/>
              </a:rPr>
              <a:t>Heart</a:t>
            </a:r>
            <a:r>
              <a:rPr lang="lv-LV" sz="1200" kern="1200" dirty="0" smtClean="0">
                <a:solidFill>
                  <a:schemeClr val="tx1"/>
                </a:solidFill>
                <a:latin typeface="+mn-lt"/>
                <a:ea typeface="+mn-ea"/>
                <a:cs typeface="+mn-cs"/>
              </a:rPr>
              <a:t>, </a:t>
            </a:r>
            <a:r>
              <a:rPr lang="lv-LV" sz="1200" kern="1200" dirty="0" err="1" smtClean="0">
                <a:solidFill>
                  <a:schemeClr val="tx1"/>
                </a:solidFill>
                <a:latin typeface="+mn-lt"/>
                <a:ea typeface="+mn-ea"/>
                <a:cs typeface="+mn-cs"/>
              </a:rPr>
              <a:t>Head</a:t>
            </a:r>
            <a:r>
              <a:rPr lang="lv-LV" sz="1200" kern="1200" dirty="0" smtClean="0">
                <a:solidFill>
                  <a:schemeClr val="tx1"/>
                </a:solidFill>
                <a:latin typeface="+mn-lt"/>
                <a:ea typeface="+mn-ea"/>
                <a:cs typeface="+mn-cs"/>
              </a:rPr>
              <a:t>, </a:t>
            </a:r>
            <a:r>
              <a:rPr lang="lv-LV" sz="1200" kern="1200" dirty="0" err="1" smtClean="0">
                <a:solidFill>
                  <a:schemeClr val="tx1"/>
                </a:solidFill>
                <a:latin typeface="+mn-lt"/>
                <a:ea typeface="+mn-ea"/>
                <a:cs typeface="+mn-cs"/>
              </a:rPr>
              <a:t>Hands</a:t>
            </a:r>
            <a:r>
              <a:rPr lang="lv-LV" sz="1200" kern="1200" dirty="0" smtClean="0">
                <a:solidFill>
                  <a:schemeClr val="tx1"/>
                </a:solidFill>
                <a:latin typeface="+mn-lt"/>
                <a:ea typeface="+mn-ea"/>
                <a:cs typeface="+mn-cs"/>
              </a:rPr>
              <a:t>, </a:t>
            </a:r>
            <a:r>
              <a:rPr lang="lv-LV" sz="1200" kern="1200" dirty="0" err="1" smtClean="0">
                <a:solidFill>
                  <a:schemeClr val="tx1"/>
                </a:solidFill>
                <a:latin typeface="+mn-lt"/>
                <a:ea typeface="+mn-ea"/>
                <a:cs typeface="+mn-cs"/>
              </a:rPr>
              <a:t>Health</a:t>
            </a:r>
            <a:r>
              <a:rPr lang="lv-LV" sz="1200" kern="1200" dirty="0" smtClean="0">
                <a:solidFill>
                  <a:schemeClr val="tx1"/>
                </a:solidFill>
                <a:latin typeface="+mn-lt"/>
                <a:ea typeface="+mn-ea"/>
                <a:cs typeface="+mn-cs"/>
              </a:rPr>
              <a:t>.</a:t>
            </a:r>
          </a:p>
          <a:p>
            <a:endParaRPr lang="lv-LV" dirty="0"/>
          </a:p>
        </p:txBody>
      </p:sp>
      <p:sp>
        <p:nvSpPr>
          <p:cNvPr id="4" name="Slide Number Placeholder 3"/>
          <p:cNvSpPr>
            <a:spLocks noGrp="1"/>
          </p:cNvSpPr>
          <p:nvPr>
            <p:ph type="sldNum" sz="quarter" idx="10"/>
          </p:nvPr>
        </p:nvSpPr>
        <p:spPr>
          <a:xfrm>
            <a:off x="3883852" y="8684899"/>
            <a:ext cx="2972547" cy="457639"/>
          </a:xfrm>
          <a:prstGeom prst="rect">
            <a:avLst/>
          </a:prstGeom>
        </p:spPr>
        <p:txBody>
          <a:bodyPr/>
          <a:lstStyle/>
          <a:p>
            <a:fld id="{3C945F0C-C3E5-4B8E-9286-8CB7C6F181BA}" type="slidenum">
              <a:rPr lang="lv-LV" smtClean="0"/>
              <a:pPr/>
              <a:t>1</a:t>
            </a:fld>
            <a:endParaRPr lang="lv-LV"/>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lv-LV" b="1" dirty="0" smtClean="0"/>
              <a:t>Atklājot</a:t>
            </a:r>
            <a:r>
              <a:rPr lang="lv-LV" b="1" baseline="0" dirty="0" smtClean="0"/>
              <a:t> simtgadi, ņemti vērā 3 aspekti </a:t>
            </a:r>
          </a:p>
          <a:p>
            <a:r>
              <a:rPr lang="lv-LV" b="1" baseline="0" dirty="0" smtClean="0"/>
              <a:t>nākamie slaidi – taupot laiku, uzsver tikai PIRMO teikumu </a:t>
            </a:r>
            <a:r>
              <a:rPr lang="lv-LV" b="0" baseline="0" dirty="0" smtClean="0"/>
              <a:t>(pārējais fona </a:t>
            </a:r>
            <a:r>
              <a:rPr lang="lv-LV" b="0" baseline="0" dirty="0" err="1" smtClean="0"/>
              <a:t>info</a:t>
            </a:r>
            <a:r>
              <a:rPr lang="lv-LV" b="0" baseline="0" dirty="0" smtClean="0"/>
              <a:t>)</a:t>
            </a:r>
            <a:endParaRPr lang="lv-LV" b="1" baseline="0" dirty="0" smtClean="0"/>
          </a:p>
          <a:p>
            <a:pPr marL="0" marR="0" indent="0" algn="l" defTabSz="914400" rtl="0" eaLnBrk="1" fontAlgn="auto" latinLnBrk="0" hangingPunct="1">
              <a:lnSpc>
                <a:spcPct val="100000"/>
              </a:lnSpc>
              <a:spcBef>
                <a:spcPts val="0"/>
              </a:spcBef>
              <a:spcAft>
                <a:spcPts val="0"/>
              </a:spcAft>
              <a:buClrTx/>
              <a:buSzTx/>
              <a:buFontTx/>
              <a:buChar char="-"/>
              <a:tabLst/>
              <a:defRPr/>
            </a:pPr>
            <a:endParaRPr lang="lv-LV" baseline="0" dirty="0" smtClean="0"/>
          </a:p>
          <a:p>
            <a:pPr>
              <a:buFontTx/>
              <a:buChar char="-"/>
            </a:pPr>
            <a:endParaRPr lang="lv-LV" dirty="0"/>
          </a:p>
        </p:txBody>
      </p:sp>
      <p:sp>
        <p:nvSpPr>
          <p:cNvPr id="4" name="Slide Number Placeholder 3"/>
          <p:cNvSpPr>
            <a:spLocks noGrp="1"/>
          </p:cNvSpPr>
          <p:nvPr>
            <p:ph type="sldNum" sz="quarter" idx="10"/>
          </p:nvPr>
        </p:nvSpPr>
        <p:spPr>
          <a:xfrm>
            <a:off x="3883852" y="8684899"/>
            <a:ext cx="2972547" cy="457639"/>
          </a:xfrm>
          <a:prstGeom prst="rect">
            <a:avLst/>
          </a:prstGeom>
        </p:spPr>
        <p:txBody>
          <a:bodyPr/>
          <a:lstStyle/>
          <a:p>
            <a:fld id="{3C945F0C-C3E5-4B8E-9286-8CB7C6F181BA}" type="slidenum">
              <a:rPr lang="lv-LV" smtClean="0"/>
              <a:pPr/>
              <a:t>11</a:t>
            </a:fld>
            <a:endParaRPr lang="lv-LV"/>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fontScale="70000" lnSpcReduction="20000"/>
          </a:bodyPr>
          <a:lstStyle/>
          <a:p>
            <a:r>
              <a:rPr lang="lv-LV" dirty="0" smtClean="0"/>
              <a:t>Īpaši</a:t>
            </a:r>
            <a:r>
              <a:rPr lang="lv-LV" baseline="0" dirty="0" smtClean="0"/>
              <a:t> vēlos pateikties arī Eiropas Latviešu kongresa organizatoriem </a:t>
            </a:r>
            <a:endParaRPr lang="lv-LV" dirty="0" smtClean="0"/>
          </a:p>
        </p:txBody>
      </p:sp>
      <p:sp>
        <p:nvSpPr>
          <p:cNvPr id="4" name="Slaida numura vietturis 3"/>
          <p:cNvSpPr>
            <a:spLocks noGrp="1"/>
          </p:cNvSpPr>
          <p:nvPr>
            <p:ph type="sldNum" sz="quarter" idx="10"/>
          </p:nvPr>
        </p:nvSpPr>
        <p:spPr>
          <a:xfrm>
            <a:off x="3883852" y="8684899"/>
            <a:ext cx="2972547" cy="457639"/>
          </a:xfrm>
          <a:prstGeom prst="rect">
            <a:avLst/>
          </a:prstGeom>
        </p:spPr>
        <p:txBody>
          <a:bodyPr/>
          <a:lstStyle/>
          <a:p>
            <a:fld id="{3C945F0C-C3E5-4B8E-9286-8CB7C6F181BA}" type="slidenum">
              <a:rPr lang="lv-LV" smtClean="0"/>
              <a:pPr/>
              <a:t>12</a:t>
            </a:fld>
            <a:endParaRPr lang="lv-LV"/>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fontScale="70000" lnSpcReduction="20000"/>
          </a:bodyPr>
          <a:lstStyle/>
          <a:p>
            <a:r>
              <a:rPr lang="lv-LV" dirty="0" smtClean="0"/>
              <a:t>Īpaši</a:t>
            </a:r>
            <a:r>
              <a:rPr lang="lv-LV" baseline="0" dirty="0" smtClean="0"/>
              <a:t> vēlos pateikties arī Eiropas Latviešu kongresa organizatoriem </a:t>
            </a:r>
            <a:endParaRPr lang="lv-LV" dirty="0" smtClean="0"/>
          </a:p>
        </p:txBody>
      </p:sp>
      <p:sp>
        <p:nvSpPr>
          <p:cNvPr id="4" name="Slaida numura vietturis 3"/>
          <p:cNvSpPr>
            <a:spLocks noGrp="1"/>
          </p:cNvSpPr>
          <p:nvPr>
            <p:ph type="sldNum" sz="quarter" idx="10"/>
          </p:nvPr>
        </p:nvSpPr>
        <p:spPr>
          <a:xfrm>
            <a:off x="3883852" y="8684899"/>
            <a:ext cx="2972547" cy="457639"/>
          </a:xfrm>
          <a:prstGeom prst="rect">
            <a:avLst/>
          </a:prstGeom>
        </p:spPr>
        <p:txBody>
          <a:bodyPr/>
          <a:lstStyle/>
          <a:p>
            <a:fld id="{3C945F0C-C3E5-4B8E-9286-8CB7C6F181BA}" type="slidenum">
              <a:rPr lang="lv-LV" smtClean="0"/>
              <a:pPr/>
              <a:t>14</a:t>
            </a:fld>
            <a:endParaRPr lang="lv-LV"/>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a:p>
        </p:txBody>
      </p:sp>
      <p:sp>
        <p:nvSpPr>
          <p:cNvPr id="4" name="Slaida numura vietturis 3"/>
          <p:cNvSpPr>
            <a:spLocks noGrp="1"/>
          </p:cNvSpPr>
          <p:nvPr>
            <p:ph type="sldNum" sz="quarter" idx="10"/>
          </p:nvPr>
        </p:nvSpPr>
        <p:spPr>
          <a:xfrm>
            <a:off x="3883852" y="8684899"/>
            <a:ext cx="2972547" cy="457639"/>
          </a:xfrm>
          <a:prstGeom prst="rect">
            <a:avLst/>
          </a:prstGeom>
        </p:spPr>
        <p:txBody>
          <a:bodyPr/>
          <a:lstStyle/>
          <a:p>
            <a:fld id="{67121381-58E9-4589-A023-D8B2236E48FF}" type="slidenum">
              <a:rPr lang="lv-LV" smtClean="0"/>
              <a:pPr/>
              <a:t>15</a:t>
            </a:fld>
            <a:endParaRPr lang="lv-LV"/>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dirty="0" smtClean="0"/>
              <a:t> </a:t>
            </a:r>
            <a:r>
              <a:rPr lang="lv-LV" baseline="0" dirty="0" smtClean="0"/>
              <a:t>par balto galdautu piemēru – sadarbojoties novadiem un organizācijām, iesaistoties medijiem, mēs īsā laikā varam panākt izmaiņas attieksmē un rīcībā</a:t>
            </a:r>
            <a:endParaRPr lang="lv-LV" dirty="0" smtClean="0"/>
          </a:p>
          <a:p>
            <a:endParaRPr lang="lv-LV" baseline="0" dirty="0" smtClean="0"/>
          </a:p>
          <a:p>
            <a:r>
              <a:rPr lang="lv-LV" sz="1200" b="1" dirty="0" smtClean="0"/>
              <a:t>2015.GADS</a:t>
            </a:r>
            <a:endParaRPr lang="lv-LV" sz="1200" dirty="0" smtClean="0"/>
          </a:p>
          <a:p>
            <a:r>
              <a:rPr lang="lv-LV" sz="1200" b="1" dirty="0" smtClean="0"/>
              <a:t>Izglītības Kvalitātes Valsts Dienesta 2015.gada pētījums</a:t>
            </a:r>
            <a:r>
              <a:rPr lang="lv-LV" sz="1200" dirty="0" smtClean="0"/>
              <a:t>: Izglītības iestāžu vadītājiem bija jānorāda, kuras atceres dienas regulāri tiek</a:t>
            </a:r>
            <a:br>
              <a:rPr lang="lv-LV" sz="1200" dirty="0" smtClean="0"/>
            </a:br>
            <a:r>
              <a:rPr lang="lv-LV" sz="1200" dirty="0" smtClean="0"/>
              <a:t>atzīmētas izglītības iestādē: 4. maijs sarakstā netiek pieminēts nevienu reizi.</a:t>
            </a:r>
          </a:p>
          <a:p>
            <a:r>
              <a:rPr lang="lv-LV" sz="1200" dirty="0" smtClean="0"/>
              <a:t> </a:t>
            </a:r>
            <a:r>
              <a:rPr lang="lv-LV" sz="1200" b="1" dirty="0" smtClean="0"/>
              <a:t>DNB Latvijas barometrs nr. 85</a:t>
            </a:r>
            <a:r>
              <a:rPr lang="lv-LV" sz="1200" dirty="0" smtClean="0"/>
              <a:t> // 2015. gada 17. novembris: </a:t>
            </a:r>
          </a:p>
          <a:p>
            <a:r>
              <a:rPr lang="lv-LV" sz="1200" dirty="0" smtClean="0"/>
              <a:t>2% valsts iedzīvotāju uzskata 4. maiju </a:t>
            </a:r>
            <a:r>
              <a:rPr lang="es-ES" sz="1200" dirty="0" smtClean="0"/>
              <a:t>par </a:t>
            </a:r>
            <a:r>
              <a:rPr lang="es-ES" sz="1200" dirty="0" err="1" smtClean="0"/>
              <a:t>vienu</a:t>
            </a:r>
            <a:r>
              <a:rPr lang="es-ES" sz="1200" dirty="0" smtClean="0"/>
              <a:t> no 3 </a:t>
            </a:r>
            <a:r>
              <a:rPr lang="es-ES" sz="1200" dirty="0" err="1" smtClean="0"/>
              <a:t>nozīmīgākajiem</a:t>
            </a:r>
            <a:r>
              <a:rPr lang="lv-LV" sz="1200" dirty="0" smtClean="0"/>
              <a:t> svētkiem. </a:t>
            </a:r>
          </a:p>
          <a:p>
            <a:r>
              <a:rPr lang="lv-LV" sz="1200" b="1" dirty="0" smtClean="0"/>
              <a:t>2016.GADS</a:t>
            </a:r>
            <a:endParaRPr lang="lv-LV" sz="1200" dirty="0" smtClean="0"/>
          </a:p>
          <a:p>
            <a:r>
              <a:rPr lang="lv-LV" sz="1200" dirty="0" smtClean="0"/>
              <a:t>Ar medijiem sasniegti teju 1 200 000 cilvēki, papildus tam vismaz 63 000 sociālos tīklos</a:t>
            </a:r>
          </a:p>
          <a:p>
            <a:r>
              <a:rPr lang="lv-LV" sz="1200" b="1" dirty="0" smtClean="0"/>
              <a:t>GFK pētījums 2016.gada maijā: </a:t>
            </a:r>
            <a:r>
              <a:rPr lang="lv-LV" sz="1200" dirty="0" smtClean="0"/>
              <a:t>35 % iedzīvotāju atzīmējuši 2016.gada 4.maiju – (diena, kad pirmo reizi tika iedzīvināti Baltā galdauta svētki). </a:t>
            </a:r>
            <a:endParaRPr lang="lv-LV" sz="1200" dirty="0" smtClean="0">
              <a:latin typeface="Arial" pitchFamily="34" charset="0"/>
              <a:cs typeface="Arial" pitchFamily="34" charset="0"/>
            </a:endParaRPr>
          </a:p>
        </p:txBody>
      </p:sp>
      <p:sp>
        <p:nvSpPr>
          <p:cNvPr id="4" name="Slaida numura vietturis 3"/>
          <p:cNvSpPr>
            <a:spLocks noGrp="1"/>
          </p:cNvSpPr>
          <p:nvPr>
            <p:ph type="sldNum" sz="quarter" idx="10"/>
          </p:nvPr>
        </p:nvSpPr>
        <p:spPr>
          <a:xfrm>
            <a:off x="3883852" y="8684899"/>
            <a:ext cx="2972547" cy="457639"/>
          </a:xfrm>
          <a:prstGeom prst="rect">
            <a:avLst/>
          </a:prstGeom>
        </p:spPr>
        <p:txBody>
          <a:bodyPr/>
          <a:lstStyle/>
          <a:p>
            <a:fld id="{3C945F0C-C3E5-4B8E-9286-8CB7C6F181BA}" type="slidenum">
              <a:rPr lang="lv-LV" smtClean="0"/>
              <a:pPr/>
              <a:t>16</a:t>
            </a:fld>
            <a:endParaRPr lang="lv-LV"/>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lv-LV" b="1" baseline="0" dirty="0" smtClean="0"/>
              <a:t>Valsts veidošanās: Latgales kongresa simtgade, gada nogalē Valkā – Pagaidu Nacionālās padomes darbībai veltīts pasākums kopums</a:t>
            </a:r>
            <a:endParaRPr lang="lv-LV" b="1" dirty="0" smtClean="0"/>
          </a:p>
          <a:p>
            <a:endParaRPr lang="lv-LV"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lv-LV" sz="1200" b="0" u="sng" dirty="0" smtClean="0">
                <a:solidFill>
                  <a:schemeClr val="bg1"/>
                </a:solidFill>
              </a:rPr>
              <a:t>Fona </a:t>
            </a:r>
            <a:r>
              <a:rPr lang="lv-LV" sz="1200" b="0" u="sng" dirty="0" err="1" smtClean="0">
                <a:solidFill>
                  <a:schemeClr val="bg1"/>
                </a:solidFill>
              </a:rPr>
              <a:t>info</a:t>
            </a:r>
            <a:r>
              <a:rPr lang="lv-LV" sz="1200" b="0" u="sng" dirty="0" smtClean="0">
                <a:solidFill>
                  <a:schemeClr val="bg1"/>
                </a:solidFill>
              </a:rPr>
              <a:t>:</a:t>
            </a:r>
          </a:p>
          <a:p>
            <a:endParaRPr lang="lv-LV" dirty="0" smtClean="0"/>
          </a:p>
          <a:p>
            <a:r>
              <a:rPr lang="lv-LV" dirty="0" smtClean="0"/>
              <a:t>Vēsturiskais Latgales kongress 1917.gadā, latgalieši lēmums apvienoties ar pārējiem latviešiem savas valsts izveidē, kļuva par pagrieziena punktu neatkarīgas un demokrātiskas Latvijas valsts dibināšanā. Tāpēc Latvijas valsts simtgadi 2017.gadā atklājam ar plašu Latgales kongresa simtgadei veltītu norišu programmu</a:t>
            </a:r>
            <a:r>
              <a:rPr lang="lv-LV" b="1" dirty="0" smtClean="0"/>
              <a:t>. </a:t>
            </a:r>
            <a:endParaRPr lang="lv-LV" dirty="0" smtClean="0"/>
          </a:p>
          <a:p>
            <a:r>
              <a:rPr lang="lv-LV" dirty="0" smtClean="0"/>
              <a:t>Latgales kongresa simtgades pasākumi ir ne tikai daļa no Latvijas valsts simtgades svinībām, bet arī viens no galvenajiem simtgades svinību atklāšanas notikumiem. Svinību mērķis ir vēstīt par Latgales specifisko ceļu Latvijas valsts veidošanā, akcentēt Latgales daudzšķautnainās identitātes un vērtības, apzināt visas pasaules latgaliešus un izpētīt Latgales vēsturi, aktualizēt to un veicināt sabiedrības izpratni.</a:t>
            </a:r>
          </a:p>
          <a:p>
            <a:endParaRPr lang="lv-LV" dirty="0" smtClean="0"/>
          </a:p>
          <a:p>
            <a:r>
              <a:rPr lang="lv-LV" dirty="0" smtClean="0"/>
              <a:t>Latgales</a:t>
            </a:r>
            <a:r>
              <a:rPr lang="lv-LV" baseline="0" dirty="0" smtClean="0"/>
              <a:t> kongresa programmas pieejamas arī katram no jums šeit, aicinu paņemt promejot.</a:t>
            </a:r>
            <a:endParaRPr lang="lv-LV" dirty="0"/>
          </a:p>
        </p:txBody>
      </p:sp>
      <p:sp>
        <p:nvSpPr>
          <p:cNvPr id="4" name="Slide Number Placeholder 3"/>
          <p:cNvSpPr>
            <a:spLocks noGrp="1"/>
          </p:cNvSpPr>
          <p:nvPr>
            <p:ph type="sldNum" sz="quarter" idx="10"/>
          </p:nvPr>
        </p:nvSpPr>
        <p:spPr>
          <a:xfrm>
            <a:off x="3883852" y="8684899"/>
            <a:ext cx="2972547" cy="457639"/>
          </a:xfrm>
          <a:prstGeom prst="rect">
            <a:avLst/>
          </a:prstGeom>
        </p:spPr>
        <p:txBody>
          <a:bodyPr/>
          <a:lstStyle/>
          <a:p>
            <a:fld id="{3C945F0C-C3E5-4B8E-9286-8CB7C6F181BA}" type="slidenum">
              <a:rPr lang="lv-LV" smtClean="0"/>
              <a:pPr/>
              <a:t>17</a:t>
            </a:fld>
            <a:endParaRPr lang="lv-LV"/>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663575" y="225425"/>
            <a:ext cx="2879725" cy="2160588"/>
          </a:xfrm>
        </p:spPr>
      </p:sp>
      <p:sp>
        <p:nvSpPr>
          <p:cNvPr id="3" name="Piezīmju vietturis 2"/>
          <p:cNvSpPr>
            <a:spLocks noGrp="1"/>
          </p:cNvSpPr>
          <p:nvPr>
            <p:ph type="body" idx="1"/>
          </p:nvPr>
        </p:nvSpPr>
        <p:spPr>
          <a:xfrm>
            <a:off x="307505" y="2459142"/>
            <a:ext cx="6100897" cy="6501568"/>
          </a:xfrm>
        </p:spPr>
        <p:txBody>
          <a:bodyPr>
            <a:normAutofit fontScale="25000" lnSpcReduction="20000"/>
          </a:bodyPr>
          <a:lstStyle/>
          <a:p>
            <a:r>
              <a:rPr lang="lv-LV" sz="4000" kern="1200" dirty="0" smtClean="0">
                <a:solidFill>
                  <a:schemeClr val="tx1"/>
                </a:solidFill>
                <a:latin typeface="+mn-lt"/>
                <a:ea typeface="+mn-ea"/>
                <a:cs typeface="+mn-cs"/>
              </a:rPr>
              <a:t>Latvijas</a:t>
            </a:r>
            <a:r>
              <a:rPr lang="lv-LV" sz="4000" kern="1200" baseline="0" dirty="0" smtClean="0">
                <a:solidFill>
                  <a:schemeClr val="tx1"/>
                </a:solidFill>
                <a:latin typeface="+mn-lt"/>
                <a:ea typeface="+mn-ea"/>
                <a:cs typeface="+mn-cs"/>
              </a:rPr>
              <a:t> filmas Latvijas simtgadei – pirmizrāde ‘Vectēvs, kas bīstamāks par datoru”- 2017.g. vasaras beigās</a:t>
            </a:r>
          </a:p>
          <a:p>
            <a:endParaRPr lang="lv-LV" sz="4000" kern="1200" dirty="0" smtClean="0">
              <a:solidFill>
                <a:schemeClr val="tx1"/>
              </a:solidFill>
              <a:latin typeface="+mn-lt"/>
              <a:ea typeface="+mn-ea"/>
              <a:cs typeface="+mn-cs"/>
            </a:endParaRPr>
          </a:p>
          <a:p>
            <a:r>
              <a:rPr lang="lv-LV" sz="4000" kern="1200" dirty="0" smtClean="0">
                <a:solidFill>
                  <a:schemeClr val="tx1"/>
                </a:solidFill>
                <a:latin typeface="+mn-lt"/>
                <a:ea typeface="+mn-ea"/>
                <a:cs typeface="+mn-cs"/>
              </a:rPr>
              <a:t>Latviešu</a:t>
            </a:r>
            <a:r>
              <a:rPr lang="lv-LV" sz="4000" kern="1200" baseline="0" dirty="0" smtClean="0">
                <a:solidFill>
                  <a:schemeClr val="tx1"/>
                </a:solidFill>
                <a:latin typeface="+mn-lt"/>
                <a:ea typeface="+mn-ea"/>
                <a:cs typeface="+mn-cs"/>
              </a:rPr>
              <a:t> pagaidu nacionālai padomei veltīts pasākumu kopums Valkā</a:t>
            </a:r>
          </a:p>
          <a:p>
            <a:endParaRPr lang="lv-LV" sz="4000" kern="1200" baseline="0" dirty="0" smtClean="0">
              <a:solidFill>
                <a:schemeClr val="tx1"/>
              </a:solidFill>
              <a:latin typeface="+mn-lt"/>
              <a:ea typeface="+mn-ea"/>
              <a:cs typeface="+mn-cs"/>
            </a:endParaRPr>
          </a:p>
          <a:p>
            <a:r>
              <a:rPr lang="lv-LV" sz="4000" kern="1200" baseline="0" dirty="0" smtClean="0">
                <a:solidFill>
                  <a:schemeClr val="tx1"/>
                </a:solidFill>
                <a:latin typeface="+mn-lt"/>
                <a:ea typeface="+mn-ea"/>
                <a:cs typeface="+mn-cs"/>
              </a:rPr>
              <a:t>FONA INFO:</a:t>
            </a:r>
          </a:p>
          <a:p>
            <a:r>
              <a:rPr lang="lv-LV" sz="4000" kern="1200" baseline="0" dirty="0" smtClean="0">
                <a:solidFill>
                  <a:schemeClr val="tx1"/>
                </a:solidFill>
                <a:latin typeface="+mn-lt"/>
                <a:ea typeface="+mn-ea"/>
                <a:cs typeface="+mn-cs"/>
              </a:rPr>
              <a:t> </a:t>
            </a:r>
            <a:r>
              <a:rPr lang="lv-LV" sz="4000" b="1" kern="1200" dirty="0" smtClean="0">
                <a:solidFill>
                  <a:schemeClr val="tx1"/>
                </a:solidFill>
                <a:latin typeface="+mn-lt"/>
                <a:ea typeface="+mn-ea"/>
                <a:cs typeface="+mn-cs"/>
              </a:rPr>
              <a:t>28.Maijs</a:t>
            </a:r>
          </a:p>
          <a:p>
            <a:pPr marL="0" marR="0" indent="0" algn="l" defTabSz="914400" rtl="0" eaLnBrk="1" fontAlgn="auto" latinLnBrk="0" hangingPunct="1">
              <a:lnSpc>
                <a:spcPct val="100000"/>
              </a:lnSpc>
              <a:spcBef>
                <a:spcPts val="0"/>
              </a:spcBef>
              <a:spcAft>
                <a:spcPts val="0"/>
              </a:spcAft>
              <a:buClrTx/>
              <a:buSzTx/>
              <a:buFontTx/>
              <a:buNone/>
              <a:tabLst/>
              <a:defRPr/>
            </a:pPr>
            <a:r>
              <a:rPr lang="lv-LV" sz="4000" b="1" kern="1200" dirty="0" smtClean="0">
                <a:solidFill>
                  <a:schemeClr val="tx1"/>
                </a:solidFill>
                <a:latin typeface="+mn-lt"/>
                <a:ea typeface="+mn-ea"/>
                <a:cs typeface="+mn-cs"/>
              </a:rPr>
              <a:t>Latvijas Ekspresis Simtgadei</a:t>
            </a:r>
            <a:endParaRPr lang="lv-LV" sz="40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4000" i="1" kern="1200" dirty="0" smtClean="0">
                <a:solidFill>
                  <a:schemeClr val="tx1"/>
                </a:solidFill>
                <a:latin typeface="+mn-lt"/>
                <a:ea typeface="+mn-ea"/>
                <a:cs typeface="+mn-cs"/>
              </a:rPr>
              <a:t>Viens no lielākajiem un spilgtākajiem Latvijas simtgades vēstnešiem 2017. gadā. Ekspresis piestāj gan Latvijas lielākajās, gan mazpilsētu dzelzceļa stacijās. Katra dzelzceļa stacija, kurā vilciens pieturēs, kļūs uz pāris stundām par vietējās kopienas kultūras centru.</a:t>
            </a:r>
            <a:endParaRPr lang="lv-LV" sz="4000" kern="1200" dirty="0" smtClean="0">
              <a:solidFill>
                <a:schemeClr val="tx1"/>
              </a:solidFill>
              <a:latin typeface="+mn-lt"/>
              <a:ea typeface="+mn-ea"/>
              <a:cs typeface="+mn-cs"/>
            </a:endParaRPr>
          </a:p>
          <a:p>
            <a:endParaRPr lang="lv-LV" sz="4000" kern="1200" dirty="0" smtClean="0">
              <a:solidFill>
                <a:schemeClr val="tx1"/>
              </a:solidFill>
              <a:latin typeface="+mn-lt"/>
              <a:ea typeface="+mn-ea"/>
              <a:cs typeface="+mn-cs"/>
            </a:endParaRPr>
          </a:p>
          <a:p>
            <a:r>
              <a:rPr lang="lv-LV" sz="4000" kern="1200" dirty="0" smtClean="0">
                <a:solidFill>
                  <a:schemeClr val="tx1"/>
                </a:solidFill>
                <a:latin typeface="+mn-lt"/>
                <a:ea typeface="+mn-ea"/>
                <a:cs typeface="+mn-cs"/>
              </a:rPr>
              <a:t>Rīko Satiksmes ministrija sadarbībā ar Valkas novada domi, Valgas pilsētas </a:t>
            </a:r>
            <a:r>
              <a:rPr lang="lv-LV" sz="4000" kern="1200" dirty="0" err="1" smtClean="0">
                <a:solidFill>
                  <a:schemeClr val="tx1"/>
                </a:solidFill>
                <a:latin typeface="+mn-lt"/>
                <a:ea typeface="+mn-ea"/>
                <a:cs typeface="+mn-cs"/>
              </a:rPr>
              <a:t>mēriu</a:t>
            </a:r>
            <a:r>
              <a:rPr lang="lv-LV" sz="4000" kern="1200" dirty="0" smtClean="0">
                <a:solidFill>
                  <a:schemeClr val="tx1"/>
                </a:solidFill>
                <a:latin typeface="+mn-lt"/>
                <a:ea typeface="+mn-ea"/>
                <a:cs typeface="+mn-cs"/>
              </a:rPr>
              <a:t> (Igaunijas Republika).  </a:t>
            </a:r>
          </a:p>
          <a:p>
            <a:r>
              <a:rPr lang="lv-LV" sz="4000" kern="1200" dirty="0" smtClean="0">
                <a:solidFill>
                  <a:schemeClr val="tx1"/>
                </a:solidFill>
                <a:latin typeface="+mn-lt"/>
                <a:ea typeface="+mn-ea"/>
                <a:cs typeface="+mn-cs"/>
              </a:rPr>
              <a:t>Valkas novada IKSJ nodaļas Izglītības un kultūras daļa</a:t>
            </a:r>
            <a:endParaRPr lang="lv-LV" sz="4000" b="1" kern="1200" dirty="0" smtClean="0">
              <a:solidFill>
                <a:schemeClr val="tx1"/>
              </a:solidFill>
              <a:latin typeface="+mn-lt"/>
              <a:ea typeface="+mn-ea"/>
              <a:cs typeface="+mn-cs"/>
            </a:endParaRPr>
          </a:p>
          <a:p>
            <a:endParaRPr lang="lv-LV" sz="4000" b="1" kern="1200" dirty="0" smtClean="0">
              <a:solidFill>
                <a:schemeClr val="tx1"/>
              </a:solidFill>
              <a:latin typeface="+mn-lt"/>
              <a:ea typeface="+mn-ea"/>
              <a:cs typeface="+mn-cs"/>
            </a:endParaRPr>
          </a:p>
          <a:p>
            <a:r>
              <a:rPr lang="lv-LV" sz="4000" b="1" kern="1200" dirty="0" smtClean="0">
                <a:solidFill>
                  <a:schemeClr val="tx1"/>
                </a:solidFill>
                <a:latin typeface="+mn-lt"/>
                <a:ea typeface="+mn-ea"/>
                <a:cs typeface="+mn-cs"/>
              </a:rPr>
              <a:t>6.augusts</a:t>
            </a:r>
          </a:p>
          <a:p>
            <a:pPr marL="0" marR="0" indent="0" algn="l" defTabSz="914400" rtl="0" eaLnBrk="1" fontAlgn="auto" latinLnBrk="0" hangingPunct="1">
              <a:lnSpc>
                <a:spcPct val="100000"/>
              </a:lnSpc>
              <a:spcBef>
                <a:spcPts val="0"/>
              </a:spcBef>
              <a:spcAft>
                <a:spcPts val="0"/>
              </a:spcAft>
              <a:buClrTx/>
              <a:buSzTx/>
              <a:buFontTx/>
              <a:buNone/>
              <a:tabLst/>
              <a:defRPr/>
            </a:pPr>
            <a:r>
              <a:rPr lang="lv-LV" sz="4000" kern="1200" dirty="0" smtClean="0">
                <a:solidFill>
                  <a:schemeClr val="tx1"/>
                </a:solidFill>
                <a:latin typeface="+mn-lt"/>
                <a:ea typeface="+mn-ea"/>
                <a:cs typeface="+mn-cs"/>
              </a:rPr>
              <a:t>Veltīts 1917. gada notikumiem Valkā. Par Latvijas tapšanu (Librets E.Liniņš, mūzika V. </a:t>
            </a:r>
            <a:r>
              <a:rPr lang="lv-LV" sz="4000" kern="1200" dirty="0" err="1" smtClean="0">
                <a:solidFill>
                  <a:schemeClr val="tx1"/>
                </a:solidFill>
                <a:latin typeface="+mn-lt"/>
                <a:ea typeface="+mn-ea"/>
                <a:cs typeface="+mn-cs"/>
              </a:rPr>
              <a:t>Zilvers</a:t>
            </a:r>
            <a:r>
              <a:rPr lang="lv-LV" sz="4000" kern="1200" dirty="0" smtClean="0">
                <a:solidFill>
                  <a:schemeClr val="tx1"/>
                </a:solidFill>
                <a:latin typeface="+mn-lt"/>
                <a:ea typeface="+mn-ea"/>
                <a:cs typeface="+mn-cs"/>
              </a:rPr>
              <a:t>, režisors V. </a:t>
            </a:r>
            <a:r>
              <a:rPr lang="lv-LV" sz="4000" kern="1200" dirty="0" err="1" smtClean="0">
                <a:solidFill>
                  <a:schemeClr val="tx1"/>
                </a:solidFill>
                <a:latin typeface="+mn-lt"/>
                <a:ea typeface="+mn-ea"/>
                <a:cs typeface="+mn-cs"/>
              </a:rPr>
              <a:t>Lūriņš</a:t>
            </a:r>
            <a:r>
              <a:rPr lang="lv-LV" sz="4000" kern="1200" dirty="0" smtClean="0">
                <a:solidFill>
                  <a:schemeClr val="tx1"/>
                </a:solidFill>
                <a:latin typeface="+mn-lt"/>
                <a:ea typeface="+mn-ea"/>
                <a:cs typeface="+mn-cs"/>
              </a:rPr>
              <a:t>) - Valkas pilsētas kultūras namā</a:t>
            </a:r>
          </a:p>
          <a:p>
            <a:r>
              <a:rPr lang="lv-LV" sz="4000" b="1" kern="1200" dirty="0" smtClean="0">
                <a:solidFill>
                  <a:schemeClr val="tx1"/>
                </a:solidFill>
                <a:latin typeface="+mn-lt"/>
                <a:ea typeface="+mn-ea"/>
                <a:cs typeface="+mn-cs"/>
              </a:rPr>
              <a:t> </a:t>
            </a:r>
            <a:r>
              <a:rPr lang="lv-LV" sz="4000" kern="1200" dirty="0" smtClean="0">
                <a:solidFill>
                  <a:schemeClr val="tx1"/>
                </a:solidFill>
                <a:latin typeface="+mn-lt"/>
                <a:ea typeface="+mn-ea"/>
                <a:cs typeface="+mn-cs"/>
              </a:rPr>
              <a:t>Vidzemes televīzijas ieraksts, tiešraide uz ekrāna Lugažu laukumā</a:t>
            </a:r>
          </a:p>
          <a:p>
            <a:endParaRPr lang="lv-LV" sz="4000" kern="1200" dirty="0" smtClean="0">
              <a:solidFill>
                <a:schemeClr val="tx1"/>
              </a:solidFill>
              <a:latin typeface="+mn-lt"/>
              <a:ea typeface="+mn-ea"/>
              <a:cs typeface="+mn-cs"/>
            </a:endParaRPr>
          </a:p>
          <a:p>
            <a:r>
              <a:rPr lang="lv-LV" sz="4000" kern="1200" dirty="0" smtClean="0">
                <a:solidFill>
                  <a:schemeClr val="tx1"/>
                </a:solidFill>
                <a:latin typeface="+mn-lt"/>
                <a:ea typeface="+mn-ea"/>
                <a:cs typeface="+mn-cs"/>
              </a:rPr>
              <a:t>Rīko Valkas novada dome sadarbībā ar Latvijas Nacionālo teātri</a:t>
            </a:r>
          </a:p>
          <a:p>
            <a:endParaRPr lang="lv-LV" sz="4000" kern="1200" dirty="0" smtClean="0">
              <a:solidFill>
                <a:schemeClr val="tx1"/>
              </a:solidFill>
              <a:latin typeface="+mn-lt"/>
              <a:ea typeface="+mn-ea"/>
              <a:cs typeface="+mn-cs"/>
            </a:endParaRPr>
          </a:p>
          <a:p>
            <a:r>
              <a:rPr lang="lv-LV" sz="4000" b="1" kern="1200" dirty="0" smtClean="0">
                <a:solidFill>
                  <a:schemeClr val="tx1"/>
                </a:solidFill>
                <a:latin typeface="+mn-lt"/>
                <a:ea typeface="+mn-ea"/>
                <a:cs typeface="+mn-cs"/>
              </a:rPr>
              <a:t>2.Decembris</a:t>
            </a:r>
          </a:p>
          <a:p>
            <a:r>
              <a:rPr lang="lv-LV" sz="4000" b="1" kern="1200" dirty="0" smtClean="0">
                <a:solidFill>
                  <a:schemeClr val="tx1"/>
                </a:solidFill>
                <a:latin typeface="+mn-lt"/>
                <a:ea typeface="+mn-ea"/>
                <a:cs typeface="+mn-cs"/>
              </a:rPr>
              <a:t>1)Starptautiskā zinātniskā konference-diskusiju klubs “Latviešu Pagaidu Nacionālā Padome-100” </a:t>
            </a:r>
            <a:endParaRPr lang="lv-LV" sz="4000" kern="1200" dirty="0" smtClean="0">
              <a:solidFill>
                <a:schemeClr val="tx1"/>
              </a:solidFill>
              <a:latin typeface="+mn-lt"/>
              <a:ea typeface="+mn-ea"/>
              <a:cs typeface="+mn-cs"/>
            </a:endParaRPr>
          </a:p>
          <a:p>
            <a:r>
              <a:rPr lang="lv-LV" sz="4000" b="1" kern="1200" dirty="0" smtClean="0">
                <a:solidFill>
                  <a:schemeClr val="tx1"/>
                </a:solidFill>
                <a:latin typeface="+mn-lt"/>
                <a:ea typeface="+mn-ea"/>
                <a:cs typeface="+mn-cs"/>
              </a:rPr>
              <a:t> </a:t>
            </a:r>
            <a:endParaRPr lang="lv-LV" sz="4000" kern="1200" dirty="0" smtClean="0">
              <a:solidFill>
                <a:schemeClr val="tx1"/>
              </a:solidFill>
              <a:latin typeface="+mn-lt"/>
              <a:ea typeface="+mn-ea"/>
              <a:cs typeface="+mn-cs"/>
            </a:endParaRPr>
          </a:p>
          <a:p>
            <a:r>
              <a:rPr lang="lv-LV" sz="4000" i="1" kern="1200" dirty="0" smtClean="0">
                <a:solidFill>
                  <a:schemeClr val="tx1"/>
                </a:solidFill>
                <a:latin typeface="+mn-lt"/>
                <a:ea typeface="+mn-ea"/>
                <a:cs typeface="+mn-cs"/>
              </a:rPr>
              <a:t>Politiskā un kultūras situācija no 1915. līdz 1917. gadam. Ieceres par nacionālo valstu veidošanos. Latviešu Pagaidu Nacionālās Padomes loma Latvijas valstiskuma izveidē.</a:t>
            </a:r>
            <a:endParaRPr lang="lv-LV" sz="4000" kern="1200" dirty="0" smtClean="0">
              <a:solidFill>
                <a:schemeClr val="tx1"/>
              </a:solidFill>
              <a:latin typeface="+mn-lt"/>
              <a:ea typeface="+mn-ea"/>
              <a:cs typeface="+mn-cs"/>
            </a:endParaRPr>
          </a:p>
          <a:p>
            <a:r>
              <a:rPr lang="lv-LV" sz="4000" i="1" kern="1200" dirty="0" smtClean="0">
                <a:solidFill>
                  <a:schemeClr val="tx1"/>
                </a:solidFill>
                <a:latin typeface="+mn-lt"/>
                <a:ea typeface="+mn-ea"/>
                <a:cs typeface="+mn-cs"/>
              </a:rPr>
              <a:t>Piedalās Latvijas, Igaunijas, Lietuvas un Somijas vēsturnieki.</a:t>
            </a:r>
            <a:endParaRPr lang="lv-LV" sz="4000" kern="1200" dirty="0" smtClean="0">
              <a:solidFill>
                <a:schemeClr val="tx1"/>
              </a:solidFill>
              <a:latin typeface="+mn-lt"/>
              <a:ea typeface="+mn-ea"/>
              <a:cs typeface="+mn-cs"/>
            </a:endParaRPr>
          </a:p>
          <a:p>
            <a:r>
              <a:rPr lang="lv-LV" sz="4000" b="1" kern="1200" dirty="0" smtClean="0">
                <a:solidFill>
                  <a:schemeClr val="tx1"/>
                </a:solidFill>
                <a:latin typeface="+mn-lt"/>
                <a:ea typeface="+mn-ea"/>
                <a:cs typeface="+mn-cs"/>
              </a:rPr>
              <a:t> </a:t>
            </a:r>
            <a:endParaRPr lang="lv-LV" sz="4000" kern="1200" dirty="0" smtClean="0">
              <a:solidFill>
                <a:schemeClr val="tx1"/>
              </a:solidFill>
              <a:latin typeface="+mn-lt"/>
              <a:ea typeface="+mn-ea"/>
              <a:cs typeface="+mn-cs"/>
            </a:endParaRPr>
          </a:p>
          <a:p>
            <a:r>
              <a:rPr lang="lv-LV" sz="4000" kern="1200" dirty="0" smtClean="0">
                <a:solidFill>
                  <a:schemeClr val="tx1"/>
                </a:solidFill>
                <a:latin typeface="+mn-lt"/>
                <a:ea typeface="+mn-ea"/>
                <a:cs typeface="+mn-cs"/>
              </a:rPr>
              <a:t>Vidzemes televīzijas ieraksts</a:t>
            </a:r>
          </a:p>
          <a:p>
            <a:endParaRPr lang="lv-LV" sz="4000" kern="1200" dirty="0" smtClean="0">
              <a:solidFill>
                <a:schemeClr val="tx1"/>
              </a:solidFill>
              <a:latin typeface="+mn-lt"/>
              <a:ea typeface="+mn-ea"/>
              <a:cs typeface="+mn-cs"/>
            </a:endParaRPr>
          </a:p>
          <a:p>
            <a:r>
              <a:rPr lang="lv-LV" sz="4000" kern="1200" dirty="0" smtClean="0">
                <a:solidFill>
                  <a:schemeClr val="tx1"/>
                </a:solidFill>
                <a:latin typeface="+mn-lt"/>
                <a:ea typeface="+mn-ea"/>
                <a:cs typeface="+mn-cs"/>
              </a:rPr>
              <a:t>2)</a:t>
            </a:r>
            <a:r>
              <a:rPr lang="lv-LV" sz="4000" kern="1200" baseline="0" dirty="0" smtClean="0">
                <a:solidFill>
                  <a:schemeClr val="tx1"/>
                </a:solidFill>
                <a:latin typeface="+mn-lt"/>
                <a:ea typeface="+mn-ea"/>
                <a:cs typeface="+mn-cs"/>
              </a:rPr>
              <a:t> </a:t>
            </a:r>
            <a:r>
              <a:rPr lang="lv-LV" sz="4000" b="1" kern="1200" dirty="0" smtClean="0">
                <a:solidFill>
                  <a:schemeClr val="tx1"/>
                </a:solidFill>
                <a:latin typeface="+mn-lt"/>
                <a:ea typeface="+mn-ea"/>
                <a:cs typeface="+mn-cs"/>
              </a:rPr>
              <a:t>Latvijas valsts simtgades programmas ietvaros jaunas ekspozīcijas “Valka Latvijas neatkarības šūpulis” atklāšana</a:t>
            </a:r>
            <a:endParaRPr lang="lv-LV" sz="4000" kern="1200" dirty="0" smtClean="0">
              <a:solidFill>
                <a:schemeClr val="tx1"/>
              </a:solidFill>
              <a:latin typeface="+mn-lt"/>
              <a:ea typeface="+mn-ea"/>
              <a:cs typeface="+mn-cs"/>
            </a:endParaRPr>
          </a:p>
          <a:p>
            <a:r>
              <a:rPr lang="lv-LV" sz="4000" b="1" kern="1200" dirty="0" smtClean="0">
                <a:solidFill>
                  <a:schemeClr val="tx1"/>
                </a:solidFill>
                <a:latin typeface="+mn-lt"/>
                <a:ea typeface="+mn-ea"/>
                <a:cs typeface="+mn-cs"/>
              </a:rPr>
              <a:t> </a:t>
            </a:r>
            <a:endParaRPr lang="lv-LV" sz="4000" kern="1200" dirty="0" smtClean="0">
              <a:solidFill>
                <a:schemeClr val="tx1"/>
              </a:solidFill>
              <a:latin typeface="+mn-lt"/>
              <a:ea typeface="+mn-ea"/>
              <a:cs typeface="+mn-cs"/>
            </a:endParaRPr>
          </a:p>
          <a:p>
            <a:r>
              <a:rPr lang="lv-LV" sz="4000" i="1" kern="1200" dirty="0" smtClean="0">
                <a:solidFill>
                  <a:schemeClr val="tx1"/>
                </a:solidFill>
                <a:latin typeface="+mn-lt"/>
                <a:ea typeface="+mn-ea"/>
                <a:cs typeface="+mn-cs"/>
              </a:rPr>
              <a:t>Hronoloģisks stāsts par sabiedriski politiskajiem notikumiem Valkā 1914.-1920. gadā.</a:t>
            </a:r>
            <a:endParaRPr lang="lv-LV" sz="4000" kern="1200" dirty="0" smtClean="0">
              <a:solidFill>
                <a:schemeClr val="tx1"/>
              </a:solidFill>
              <a:latin typeface="+mn-lt"/>
              <a:ea typeface="+mn-ea"/>
              <a:cs typeface="+mn-cs"/>
            </a:endParaRPr>
          </a:p>
          <a:p>
            <a:r>
              <a:rPr lang="lv-LV" sz="4000" i="1" kern="1200" dirty="0" smtClean="0">
                <a:solidFill>
                  <a:schemeClr val="tx1"/>
                </a:solidFill>
                <a:latin typeface="+mn-lt"/>
                <a:ea typeface="+mn-ea"/>
                <a:cs typeface="+mn-cs"/>
              </a:rPr>
              <a:t> </a:t>
            </a:r>
            <a:endParaRPr lang="lv-LV" sz="4000" kern="1200" dirty="0" smtClean="0">
              <a:solidFill>
                <a:schemeClr val="tx1"/>
              </a:solidFill>
              <a:latin typeface="+mn-lt"/>
              <a:ea typeface="+mn-ea"/>
              <a:cs typeface="+mn-cs"/>
            </a:endParaRPr>
          </a:p>
          <a:p>
            <a:r>
              <a:rPr lang="lv-LV" sz="4000" dirty="0" smtClean="0"/>
              <a:t>3)</a:t>
            </a:r>
            <a:r>
              <a:rPr lang="lv-LV" sz="4000" b="1" kern="1200" dirty="0" smtClean="0">
                <a:solidFill>
                  <a:schemeClr val="tx1"/>
                </a:solidFill>
                <a:latin typeface="+mn-lt"/>
                <a:ea typeface="+mn-ea"/>
                <a:cs typeface="+mn-cs"/>
              </a:rPr>
              <a:t>Valsts Akadēmiskā kora Latvija koncerts.</a:t>
            </a:r>
            <a:endParaRPr lang="lv-LV" sz="4000" kern="1200" dirty="0" smtClean="0">
              <a:solidFill>
                <a:schemeClr val="tx1"/>
              </a:solidFill>
              <a:latin typeface="+mn-lt"/>
              <a:ea typeface="+mn-ea"/>
              <a:cs typeface="+mn-cs"/>
            </a:endParaRPr>
          </a:p>
          <a:p>
            <a:r>
              <a:rPr lang="lv-LV" sz="4000" b="1" kern="1200" dirty="0" smtClean="0">
                <a:solidFill>
                  <a:schemeClr val="tx1"/>
                </a:solidFill>
                <a:latin typeface="+mn-lt"/>
                <a:ea typeface="+mn-ea"/>
                <a:cs typeface="+mn-cs"/>
              </a:rPr>
              <a:t> </a:t>
            </a:r>
            <a:endParaRPr lang="lv-LV" sz="4000" kern="1200" dirty="0" smtClean="0">
              <a:solidFill>
                <a:schemeClr val="tx1"/>
              </a:solidFill>
              <a:latin typeface="+mn-lt"/>
              <a:ea typeface="+mn-ea"/>
              <a:cs typeface="+mn-cs"/>
            </a:endParaRPr>
          </a:p>
          <a:p>
            <a:r>
              <a:rPr lang="lv-LV" sz="4000" i="1" kern="1200" dirty="0" smtClean="0">
                <a:solidFill>
                  <a:schemeClr val="tx1"/>
                </a:solidFill>
                <a:latin typeface="+mn-lt"/>
                <a:ea typeface="+mn-ea"/>
                <a:cs typeface="+mn-cs"/>
              </a:rPr>
              <a:t>Veltīts Latviešu Pagaidu Nacionālās Padomes simtgadei. Diriģents Māris Sirmais</a:t>
            </a:r>
          </a:p>
          <a:p>
            <a:endParaRPr lang="lv-LV" sz="4000" i="1" kern="1200" dirty="0" smtClean="0">
              <a:solidFill>
                <a:schemeClr val="tx1"/>
              </a:solidFill>
              <a:latin typeface="+mn-lt"/>
              <a:ea typeface="+mn-ea"/>
              <a:cs typeface="+mn-cs"/>
            </a:endParaRPr>
          </a:p>
          <a:p>
            <a:r>
              <a:rPr lang="lv-LV" sz="4000" i="1" kern="1200" dirty="0" smtClean="0">
                <a:solidFill>
                  <a:schemeClr val="tx1"/>
                </a:solidFill>
                <a:latin typeface="+mn-lt"/>
                <a:ea typeface="+mn-ea"/>
                <a:cs typeface="+mn-cs"/>
              </a:rPr>
              <a:t>4)</a:t>
            </a:r>
            <a:r>
              <a:rPr lang="lv-LV" sz="4000" b="1" kern="1200" dirty="0" smtClean="0">
                <a:solidFill>
                  <a:schemeClr val="tx1"/>
                </a:solidFill>
                <a:latin typeface="+mn-lt"/>
                <a:ea typeface="+mn-ea"/>
                <a:cs typeface="+mn-cs"/>
              </a:rPr>
              <a:t> Tēlnieces Artas </a:t>
            </a:r>
            <a:r>
              <a:rPr lang="lv-LV" sz="4000" b="1" kern="1200" dirty="0" err="1" smtClean="0">
                <a:solidFill>
                  <a:schemeClr val="tx1"/>
                </a:solidFill>
                <a:latin typeface="+mn-lt"/>
                <a:ea typeface="+mn-ea"/>
                <a:cs typeface="+mn-cs"/>
              </a:rPr>
              <a:t>Dumpes</a:t>
            </a:r>
            <a:r>
              <a:rPr lang="lv-LV" sz="4000" b="1" kern="1200" dirty="0" smtClean="0">
                <a:solidFill>
                  <a:schemeClr val="tx1"/>
                </a:solidFill>
                <a:latin typeface="+mn-lt"/>
                <a:ea typeface="+mn-ea"/>
                <a:cs typeface="+mn-cs"/>
              </a:rPr>
              <a:t> monumenta “Veltījums Latviešu Pagaidu Nacionālajai Padomei” atklāšana</a:t>
            </a:r>
            <a:endParaRPr lang="lv-LV" sz="4000" kern="1200" dirty="0" smtClean="0">
              <a:solidFill>
                <a:schemeClr val="tx1"/>
              </a:solidFill>
              <a:latin typeface="+mn-lt"/>
              <a:ea typeface="+mn-ea"/>
              <a:cs typeface="+mn-cs"/>
            </a:endParaRPr>
          </a:p>
          <a:p>
            <a:r>
              <a:rPr lang="lv-LV" sz="4000" b="1" kern="1200" dirty="0" smtClean="0">
                <a:solidFill>
                  <a:schemeClr val="tx1"/>
                </a:solidFill>
                <a:latin typeface="+mn-lt"/>
                <a:ea typeface="+mn-ea"/>
                <a:cs typeface="+mn-cs"/>
              </a:rPr>
              <a:t> </a:t>
            </a:r>
            <a:endParaRPr lang="lv-LV" sz="4000" kern="1200" dirty="0" smtClean="0">
              <a:solidFill>
                <a:schemeClr val="tx1"/>
              </a:solidFill>
              <a:latin typeface="+mn-lt"/>
              <a:ea typeface="+mn-ea"/>
              <a:cs typeface="+mn-cs"/>
            </a:endParaRPr>
          </a:p>
          <a:p>
            <a:r>
              <a:rPr lang="lv-LV" sz="4000" b="1" kern="1200" dirty="0" smtClean="0">
                <a:solidFill>
                  <a:schemeClr val="tx1"/>
                </a:solidFill>
                <a:latin typeface="+mn-lt"/>
                <a:ea typeface="+mn-ea"/>
                <a:cs typeface="+mn-cs"/>
              </a:rPr>
              <a:t> </a:t>
            </a:r>
            <a:endParaRPr lang="lv-LV" sz="4000" kern="1200" dirty="0" smtClean="0">
              <a:solidFill>
                <a:schemeClr val="tx1"/>
              </a:solidFill>
              <a:latin typeface="+mn-lt"/>
              <a:ea typeface="+mn-ea"/>
              <a:cs typeface="+mn-cs"/>
            </a:endParaRPr>
          </a:p>
          <a:p>
            <a:r>
              <a:rPr lang="lv-LV" sz="4000" i="1" kern="1200" dirty="0" smtClean="0">
                <a:solidFill>
                  <a:schemeClr val="tx1"/>
                </a:solidFill>
                <a:latin typeface="+mn-lt"/>
                <a:ea typeface="+mn-ea"/>
                <a:cs typeface="+mn-cs"/>
              </a:rPr>
              <a:t>Latvijas valstiskuma idejas rašanās ir cieši saistīta ar Valkas vārdu. To apliecina arī latviešu dzejnieka, prozaiķa un politiķa Kārļa Skalbes (1879-1945) piezīmes.</a:t>
            </a:r>
            <a:endParaRPr lang="lv-LV" sz="4000" kern="1200" dirty="0" smtClean="0">
              <a:solidFill>
                <a:schemeClr val="tx1"/>
              </a:solidFill>
              <a:latin typeface="+mn-lt"/>
              <a:ea typeface="+mn-ea"/>
              <a:cs typeface="+mn-cs"/>
            </a:endParaRPr>
          </a:p>
          <a:p>
            <a:r>
              <a:rPr lang="lv-LV" sz="4000" i="1" kern="1200" dirty="0" smtClean="0">
                <a:solidFill>
                  <a:schemeClr val="tx1"/>
                </a:solidFill>
                <a:latin typeface="+mn-lt"/>
                <a:ea typeface="+mn-ea"/>
                <a:cs typeface="+mn-cs"/>
              </a:rPr>
              <a:t> </a:t>
            </a:r>
            <a:endParaRPr lang="lv-LV" sz="4000" kern="1200" dirty="0" smtClean="0">
              <a:solidFill>
                <a:schemeClr val="tx1"/>
              </a:solidFill>
              <a:latin typeface="+mn-lt"/>
              <a:ea typeface="+mn-ea"/>
              <a:cs typeface="+mn-cs"/>
            </a:endParaRPr>
          </a:p>
          <a:p>
            <a:r>
              <a:rPr lang="lv-LV" sz="4000" i="1" kern="1200" dirty="0" smtClean="0">
                <a:solidFill>
                  <a:schemeClr val="tx1"/>
                </a:solidFill>
                <a:latin typeface="+mn-lt"/>
                <a:ea typeface="+mn-ea"/>
                <a:cs typeface="+mn-cs"/>
              </a:rPr>
              <a:t>Ieskatīsimies Kārļa Skalbes piezīmēs ar nosaukumu “Latvijas iecerēšana” (1922). Tajās rakstīts: “1917. gadā Rīgā vēl nenoteikti runāja tikai par autonomiju. Neatkarīgās Latvijas zvaigzne uzlēca Valkā, kur vēlā rudenī sanāca Latviešu Nacionālā padome, lai izteiktu protestu pret Kurzemes pievienošanu Vācijai un pasludinātu, ka Vidzeme, Kurzeme un Latgale ir nedalāmas, neatkarīgas valsts vienība, kuras iekārtu noteiks Latvijas Satversmes sapulce. Tā bija pirmā Latvijas pasludināšana... Arī Latvijai ir bijusi sava Betlēme, mazā nabadzīgā Valka, pār kuras zemiem, nomelnējušiem jumtiem toreiz spīdēja tik lielas, kuplas zvaigznes. Lai pēc desmit gadiem, kad sabiedrība nogrimusi rupjā materiālismā, pār Latviju atkal nāk šis agro zvaigžņu spožums!”</a:t>
            </a:r>
            <a:endParaRPr lang="lv-LV" sz="4000" kern="1200" dirty="0" smtClean="0">
              <a:solidFill>
                <a:schemeClr val="tx1"/>
              </a:solidFill>
              <a:latin typeface="+mn-lt"/>
              <a:ea typeface="+mn-ea"/>
              <a:cs typeface="+mn-cs"/>
            </a:endParaRPr>
          </a:p>
          <a:p>
            <a:r>
              <a:rPr lang="lv-LV" sz="4000" i="1" kern="1200" dirty="0" smtClean="0">
                <a:solidFill>
                  <a:schemeClr val="tx1"/>
                </a:solidFill>
                <a:latin typeface="+mn-lt"/>
                <a:ea typeface="+mn-ea"/>
                <a:cs typeface="+mn-cs"/>
              </a:rPr>
              <a:t> </a:t>
            </a:r>
            <a:endParaRPr lang="lv-LV" sz="4000" kern="1200" dirty="0" smtClean="0">
              <a:solidFill>
                <a:schemeClr val="tx1"/>
              </a:solidFill>
              <a:latin typeface="+mn-lt"/>
              <a:ea typeface="+mn-ea"/>
              <a:cs typeface="+mn-cs"/>
            </a:endParaRPr>
          </a:p>
          <a:p>
            <a:r>
              <a:rPr lang="lv-LV" sz="4000" i="1" kern="1200" dirty="0" smtClean="0">
                <a:solidFill>
                  <a:schemeClr val="tx1"/>
                </a:solidFill>
                <a:latin typeface="+mn-lt"/>
                <a:ea typeface="+mn-ea"/>
                <a:cs typeface="+mn-cs"/>
              </a:rPr>
              <a:t> Ansambļa idejas autore tēlniece Arta </a:t>
            </a:r>
            <a:r>
              <a:rPr lang="lv-LV" sz="4000" i="1" kern="1200" dirty="0" err="1" smtClean="0">
                <a:solidFill>
                  <a:schemeClr val="tx1"/>
                </a:solidFill>
                <a:latin typeface="+mn-lt"/>
                <a:ea typeface="+mn-ea"/>
                <a:cs typeface="+mn-cs"/>
              </a:rPr>
              <a:t>Dumpe</a:t>
            </a:r>
            <a:r>
              <a:rPr lang="lv-LV" sz="4000" i="1" kern="1200" dirty="0" smtClean="0">
                <a:solidFill>
                  <a:schemeClr val="tx1"/>
                </a:solidFill>
                <a:latin typeface="+mn-lt"/>
                <a:ea typeface="+mn-ea"/>
                <a:cs typeface="+mn-cs"/>
              </a:rPr>
              <a:t>, arhitektoniskā plānošana SIA "Arhitektu birojs </a:t>
            </a:r>
            <a:r>
              <a:rPr lang="lv-LV" sz="4000" i="1" kern="1200" dirty="0" err="1" smtClean="0">
                <a:solidFill>
                  <a:schemeClr val="tx1"/>
                </a:solidFill>
                <a:latin typeface="+mn-lt"/>
                <a:ea typeface="+mn-ea"/>
                <a:cs typeface="+mn-cs"/>
              </a:rPr>
              <a:t>Vecumnieks</a:t>
            </a:r>
            <a:r>
              <a:rPr lang="lv-LV" sz="4000" i="1" kern="1200" dirty="0" smtClean="0">
                <a:solidFill>
                  <a:schemeClr val="tx1"/>
                </a:solidFill>
                <a:latin typeface="+mn-lt"/>
                <a:ea typeface="+mn-ea"/>
                <a:cs typeface="+mn-cs"/>
              </a:rPr>
              <a:t> &amp; Bērziņi", akmeņkalis Ivars </a:t>
            </a:r>
            <a:r>
              <a:rPr lang="lv-LV" sz="4000" i="1" kern="1200" dirty="0" err="1" smtClean="0">
                <a:solidFill>
                  <a:schemeClr val="tx1"/>
                </a:solidFill>
                <a:latin typeface="+mn-lt"/>
                <a:ea typeface="+mn-ea"/>
                <a:cs typeface="+mn-cs"/>
              </a:rPr>
              <a:t>Feldbergs</a:t>
            </a:r>
            <a:r>
              <a:rPr lang="lv-LV" sz="4000" i="1" kern="1200" dirty="0" smtClean="0">
                <a:solidFill>
                  <a:schemeClr val="tx1"/>
                </a:solidFill>
                <a:latin typeface="+mn-lt"/>
                <a:ea typeface="+mn-ea"/>
                <a:cs typeface="+mn-cs"/>
              </a:rPr>
              <a:t>.</a:t>
            </a:r>
            <a:endParaRPr lang="lv-LV" sz="4000" kern="1200" dirty="0" smtClean="0">
              <a:solidFill>
                <a:schemeClr val="tx1"/>
              </a:solidFill>
              <a:latin typeface="+mn-lt"/>
              <a:ea typeface="+mn-ea"/>
              <a:cs typeface="+mn-cs"/>
            </a:endParaRPr>
          </a:p>
          <a:p>
            <a:r>
              <a:rPr lang="lv-LV" sz="4000" b="1" kern="1200" dirty="0" smtClean="0">
                <a:solidFill>
                  <a:schemeClr val="tx1"/>
                </a:solidFill>
                <a:latin typeface="+mn-lt"/>
                <a:ea typeface="+mn-ea"/>
                <a:cs typeface="+mn-cs"/>
              </a:rPr>
              <a:t> </a:t>
            </a:r>
            <a:endParaRPr lang="lv-LV" sz="4000" kern="1200" dirty="0" smtClean="0">
              <a:solidFill>
                <a:schemeClr val="tx1"/>
              </a:solidFill>
              <a:latin typeface="+mn-lt"/>
              <a:ea typeface="+mn-ea"/>
              <a:cs typeface="+mn-cs"/>
            </a:endParaRPr>
          </a:p>
          <a:p>
            <a:r>
              <a:rPr lang="lv-LV" sz="1100" kern="1200" dirty="0" smtClean="0">
                <a:solidFill>
                  <a:schemeClr val="tx1"/>
                </a:solidFill>
                <a:latin typeface="+mn-lt"/>
                <a:ea typeface="+mn-ea"/>
                <a:cs typeface="+mn-cs"/>
              </a:rPr>
              <a:t> </a:t>
            </a:r>
          </a:p>
          <a:p>
            <a:endParaRPr lang="lv-LV" dirty="0" smtClean="0"/>
          </a:p>
          <a:p>
            <a:endParaRPr lang="lv-LV" sz="1200" kern="1200" baseline="0" dirty="0" smtClean="0">
              <a:solidFill>
                <a:schemeClr val="tx1"/>
              </a:solidFill>
              <a:latin typeface="+mn-lt"/>
              <a:ea typeface="+mn-ea"/>
              <a:cs typeface="+mn-cs"/>
            </a:endParaRPr>
          </a:p>
          <a:p>
            <a:endParaRPr lang="lv-LV" sz="1200" kern="1200" baseline="0" dirty="0" smtClean="0">
              <a:solidFill>
                <a:schemeClr val="tx1"/>
              </a:solidFill>
              <a:latin typeface="+mn-lt"/>
              <a:ea typeface="+mn-ea"/>
              <a:cs typeface="+mn-cs"/>
            </a:endParaRPr>
          </a:p>
        </p:txBody>
      </p:sp>
      <p:sp>
        <p:nvSpPr>
          <p:cNvPr id="4" name="Slaida numura vietturis 3"/>
          <p:cNvSpPr>
            <a:spLocks noGrp="1"/>
          </p:cNvSpPr>
          <p:nvPr>
            <p:ph type="sldNum" sz="quarter" idx="10"/>
          </p:nvPr>
        </p:nvSpPr>
        <p:spPr>
          <a:xfrm>
            <a:off x="3883852" y="8684899"/>
            <a:ext cx="2972547" cy="457639"/>
          </a:xfrm>
          <a:prstGeom prst="rect">
            <a:avLst/>
          </a:prstGeom>
        </p:spPr>
        <p:txBody>
          <a:bodyPr/>
          <a:lstStyle/>
          <a:p>
            <a:fld id="{98D47D01-C279-4B61-8748-6B3DFA184CCE}" type="slidenum">
              <a:rPr lang="lv-LV" smtClean="0"/>
              <a:pPr/>
              <a:t>21</a:t>
            </a:fld>
            <a:endParaRPr lang="lv-LV"/>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fontScale="70000" lnSpcReduction="20000"/>
          </a:bodyPr>
          <a:lstStyle/>
          <a:p>
            <a:r>
              <a:rPr lang="lv-LV" dirty="0" smtClean="0"/>
              <a:t>Īpaši</a:t>
            </a:r>
            <a:r>
              <a:rPr lang="lv-LV" baseline="0" dirty="0" smtClean="0"/>
              <a:t> vēlos pateikties arī Eiropas Latviešu kongresa organizatoriem </a:t>
            </a:r>
            <a:endParaRPr lang="lv-LV" dirty="0" smtClean="0"/>
          </a:p>
        </p:txBody>
      </p:sp>
      <p:sp>
        <p:nvSpPr>
          <p:cNvPr id="4" name="Slaida numura vietturis 3"/>
          <p:cNvSpPr>
            <a:spLocks noGrp="1"/>
          </p:cNvSpPr>
          <p:nvPr>
            <p:ph type="sldNum" sz="quarter" idx="10"/>
          </p:nvPr>
        </p:nvSpPr>
        <p:spPr>
          <a:xfrm>
            <a:off x="3883852" y="8684899"/>
            <a:ext cx="2972547" cy="457639"/>
          </a:xfrm>
          <a:prstGeom prst="rect">
            <a:avLst/>
          </a:prstGeom>
        </p:spPr>
        <p:txBody>
          <a:bodyPr/>
          <a:lstStyle/>
          <a:p>
            <a:fld id="{3C945F0C-C3E5-4B8E-9286-8CB7C6F181BA}" type="slidenum">
              <a:rPr lang="lv-LV" smtClean="0"/>
              <a:pPr/>
              <a:t>22</a:t>
            </a:fld>
            <a:endParaRPr lang="lv-LV"/>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r>
              <a:rPr lang="lv-LV" b="1" dirty="0" smtClean="0"/>
              <a:t>Baltimoras dziesmu un</a:t>
            </a:r>
            <a:r>
              <a:rPr lang="lv-LV" b="1" baseline="0" dirty="0" smtClean="0"/>
              <a:t> deju svētki</a:t>
            </a:r>
          </a:p>
          <a:p>
            <a:endParaRPr lang="lv-LV" b="1" baseline="0" dirty="0" smtClean="0"/>
          </a:p>
          <a:p>
            <a:r>
              <a:rPr lang="lv-LV" b="1" baseline="0" dirty="0" err="1" smtClean="0"/>
              <a:t>Eslingenas</a:t>
            </a:r>
            <a:r>
              <a:rPr lang="lv-LV" b="1" baseline="0" dirty="0" smtClean="0"/>
              <a:t> dziesmu un deju svētki</a:t>
            </a:r>
          </a:p>
          <a:p>
            <a:endParaRPr lang="lv-LV" dirty="0" smtClean="0"/>
          </a:p>
          <a:p>
            <a:r>
              <a:rPr lang="lv-LV" dirty="0" smtClean="0"/>
              <a:t>Reģionālie</a:t>
            </a:r>
            <a:r>
              <a:rPr lang="lv-LV" baseline="0" dirty="0" smtClean="0"/>
              <a:t> kultūras svētki Eiropā par godu LV100</a:t>
            </a:r>
          </a:p>
          <a:p>
            <a:r>
              <a:rPr lang="lv-LV" dirty="0" smtClean="0"/>
              <a:t>ELA lūdz </a:t>
            </a:r>
            <a:r>
              <a:rPr lang="lv-LV" sz="1700" dirty="0" smtClean="0"/>
              <a:t>apmeklēt</a:t>
            </a:r>
            <a:r>
              <a:rPr lang="lv-LV" dirty="0" smtClean="0"/>
              <a:t> kultūras svētkus Britu salās Latvijas simtgadei , kuri notiks no 28.04.2017 – 30.04.2017., Īrijā, Dublinā, Reģionālos kultūras svētkus Ziemeļeiropā Latvijas simtgadei, kuri notiks no 21.10.2017 – 23.10.2017., Zviedrijā, Stokholmā un Reģionālos kultūras svētkus </a:t>
            </a:r>
            <a:r>
              <a:rPr lang="lv-LV" dirty="0" err="1" smtClean="0"/>
              <a:t>Viduseiropā</a:t>
            </a:r>
            <a:r>
              <a:rPr lang="lv-LV" dirty="0" smtClean="0"/>
              <a:t> Latvijas simtgadei, 2018.gada martā. Visu reģionālo svētku ietvaros notiks mēģinājumi- meistarklases gatavojoties 2018. gada dziesmu un deju svētkiem, koru virsdiriģentu un deju kopu virsvadītāju vadībā. Vēl svētku ietvaros notiks </a:t>
            </a:r>
            <a:r>
              <a:rPr lang="lv-LV" dirty="0" err="1" smtClean="0"/>
              <a:t>Lielkoncerts</a:t>
            </a:r>
            <a:r>
              <a:rPr lang="lv-LV" dirty="0" smtClean="0"/>
              <a:t>, amatnieku tirdziņš, latviešu ēdienu degustācija un tirgošana, aktivitātes un brīvā skatuve bērniem, ģimeņu diena, teātra izrāžu maratons, gājiens, viesu kopu koncerts, amatnieku meistarklases </a:t>
            </a:r>
            <a:r>
              <a:rPr lang="lv-LV" dirty="0" err="1" smtClean="0"/>
              <a:t>trejdekšņu</a:t>
            </a:r>
            <a:r>
              <a:rPr lang="lv-LV" dirty="0" smtClean="0"/>
              <a:t> darināšanā un koka karošu grebšanā, tiks svinēti baltā galdauta svētki un veikts “Karoga </a:t>
            </a:r>
            <a:r>
              <a:rPr lang="lv-LV" dirty="0" err="1" smtClean="0"/>
              <a:t>ceļš”.Vakara</a:t>
            </a:r>
            <a:r>
              <a:rPr lang="lv-LV" dirty="0" smtClean="0"/>
              <a:t> pasākumi ar latviešu karaoki un latvju dančiem.</a:t>
            </a:r>
          </a:p>
          <a:p>
            <a:r>
              <a:rPr lang="lv-LV" dirty="0" smtClean="0"/>
              <a:t>Latvijas valsts simtgades svinības notiks laikā no 2017.gada līdz 2021.gadam. Latvijas valsts simtgades svinību galvenais vēstījums ir “Es esmu Latvija”, akcentējot, ka Latvijas valsts galvenā vērtība ir cilvēki, kuri ar savu ikdienas darbu veido tās tagadni un kopā ar jauno paaudzi liek pamatus rītdienai. Reģionālie kultūras svētki Latvijas simtgadei ir viena no Latvijas valsts simtgades svinību norisēm.</a:t>
            </a:r>
          </a:p>
          <a:p>
            <a:endParaRPr lang="lv-LV" dirty="0" smtClean="0"/>
          </a:p>
          <a:p>
            <a:r>
              <a:rPr lang="lv-LV" dirty="0" smtClean="0"/>
              <a:t>Latvijas karoga ceļš</a:t>
            </a:r>
          </a:p>
          <a:p>
            <a:endParaRPr lang="lv-LV" dirty="0"/>
          </a:p>
        </p:txBody>
      </p:sp>
      <p:sp>
        <p:nvSpPr>
          <p:cNvPr id="4" name="Slaida numura vietturis 3"/>
          <p:cNvSpPr>
            <a:spLocks noGrp="1"/>
          </p:cNvSpPr>
          <p:nvPr>
            <p:ph type="sldNum" sz="quarter" idx="10"/>
          </p:nvPr>
        </p:nvSpPr>
        <p:spPr>
          <a:xfrm>
            <a:off x="3883852" y="8684899"/>
            <a:ext cx="2972547" cy="457639"/>
          </a:xfrm>
          <a:prstGeom prst="rect">
            <a:avLst/>
          </a:prstGeom>
        </p:spPr>
        <p:txBody>
          <a:bodyPr/>
          <a:lstStyle/>
          <a:p>
            <a:fld id="{3C945F0C-C3E5-4B8E-9286-8CB7C6F181BA}" type="slidenum">
              <a:rPr lang="lv-LV" smtClean="0"/>
              <a:pPr/>
              <a:t>23</a:t>
            </a:fld>
            <a:endParaRPr lang="lv-LV"/>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fontScale="70000" lnSpcReduction="20000"/>
          </a:bodyPr>
          <a:lstStyle/>
          <a:p>
            <a:r>
              <a:rPr lang="lv-LV" dirty="0" smtClean="0"/>
              <a:t>Ainavu</a:t>
            </a:r>
            <a:r>
              <a:rPr lang="lv-LV" baseline="0" dirty="0" smtClean="0"/>
              <a:t> tematikas attīstības rezultāts – padomi, kā uzturēt, kopt, attīstīt Latvijas daudzveidīgo ainavu.</a:t>
            </a:r>
          </a:p>
          <a:p>
            <a:r>
              <a:rPr lang="lv-LV" baseline="0" dirty="0" smtClean="0"/>
              <a:t>Projekts ir sācies, tas balstīts uz pētījuma rezultātiem, ir noticis seminārs.</a:t>
            </a:r>
          </a:p>
          <a:p>
            <a:r>
              <a:rPr lang="lv-LV" baseline="0" dirty="0" smtClean="0"/>
              <a:t>Projektu īsteno Latvijas Dabas fonds.</a:t>
            </a:r>
          </a:p>
          <a:p>
            <a:r>
              <a:rPr lang="lv-LV" baseline="0" dirty="0" smtClean="0"/>
              <a:t>Salīdzina, kā bija pirms 80 gadiem un tagad.</a:t>
            </a:r>
          </a:p>
          <a:p>
            <a:r>
              <a:rPr lang="lv-LV" baseline="0" dirty="0" smtClean="0"/>
              <a:t>Aicina iedzīvotājus iesaistīties, sniedz padomus, kā rīkoties, lai saglabātu dabisko ainavu.</a:t>
            </a:r>
          </a:p>
        </p:txBody>
      </p:sp>
      <p:sp>
        <p:nvSpPr>
          <p:cNvPr id="4" name="Slaida numura vietturis 3"/>
          <p:cNvSpPr>
            <a:spLocks noGrp="1"/>
          </p:cNvSpPr>
          <p:nvPr>
            <p:ph type="sldNum" sz="quarter" idx="10"/>
          </p:nvPr>
        </p:nvSpPr>
        <p:spPr>
          <a:xfrm>
            <a:off x="3883852" y="8684899"/>
            <a:ext cx="2972547" cy="457639"/>
          </a:xfrm>
          <a:prstGeom prst="rect">
            <a:avLst/>
          </a:prstGeom>
        </p:spPr>
        <p:txBody>
          <a:bodyPr/>
          <a:lstStyle/>
          <a:p>
            <a:fld id="{3C945F0C-C3E5-4B8E-9286-8CB7C6F181BA}" type="slidenum">
              <a:rPr lang="lv-LV" smtClean="0"/>
              <a:pPr/>
              <a:t>24</a:t>
            </a:fld>
            <a:endParaRPr lang="lv-LV"/>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75" y="685800"/>
            <a:ext cx="4368800" cy="3276600"/>
          </a:xfrm>
        </p:spPr>
      </p:sp>
      <p:sp>
        <p:nvSpPr>
          <p:cNvPr id="3" name="Notes Placeholder 2"/>
          <p:cNvSpPr>
            <a:spLocks noGrp="1"/>
          </p:cNvSpPr>
          <p:nvPr>
            <p:ph type="body" idx="1"/>
          </p:nvPr>
        </p:nvSpPr>
        <p:spPr>
          <a:xfrm>
            <a:off x="685317" y="4053656"/>
            <a:ext cx="5487370" cy="4884598"/>
          </a:xfrm>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latin typeface="+mj-lt"/>
                <a:ea typeface="+mn-ea"/>
                <a:cs typeface="+mn-cs"/>
              </a:rPr>
              <a:t>Ejot pie lēmumu pieņēmējiem, nācām ar konkrētiem rādītājiem</a:t>
            </a:r>
            <a:r>
              <a:rPr lang="lv-LV" sz="1200" kern="1200" baseline="0" dirty="0" smtClean="0">
                <a:solidFill>
                  <a:schemeClr val="tx1"/>
                </a:solidFill>
                <a:latin typeface="+mj-lt"/>
                <a:ea typeface="+mn-ea"/>
                <a:cs typeface="+mn-cs"/>
              </a:rPr>
              <a:t> un statistikas datiem par to, kāda ir sabiedrības attieksme pret valsti, sajūta par savu piederību tai.</a:t>
            </a: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baseline="0" dirty="0" smtClean="0">
              <a:solidFill>
                <a:schemeClr val="tx1"/>
              </a:solidFill>
              <a:latin typeface="+mj-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baseline="0" dirty="0" smtClean="0">
                <a:solidFill>
                  <a:srgbClr val="FF0000"/>
                </a:solidFill>
                <a:latin typeface="+mj-lt"/>
                <a:ea typeface="+mn-ea"/>
                <a:cs typeface="+mn-cs"/>
              </a:rPr>
              <a:t>Precizēt ar Mārtiņu </a:t>
            </a:r>
            <a:r>
              <a:rPr lang="lv-LV" sz="1200" kern="1200" baseline="0" dirty="0" err="1" smtClean="0">
                <a:solidFill>
                  <a:srgbClr val="FF0000"/>
                </a:solidFill>
                <a:latin typeface="+mj-lt"/>
                <a:ea typeface="+mn-ea"/>
                <a:cs typeface="+mn-cs"/>
              </a:rPr>
              <a:t>Kaprānu</a:t>
            </a:r>
            <a:r>
              <a:rPr lang="lv-LV" sz="1200" kern="1200" baseline="0" dirty="0" smtClean="0">
                <a:solidFill>
                  <a:srgbClr val="FF0000"/>
                </a:solidFill>
                <a:latin typeface="+mj-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lv-LV" sz="1200" b="1" u="sng" kern="1200" baseline="0" dirty="0" smtClean="0">
                <a:solidFill>
                  <a:schemeClr val="tx1"/>
                </a:solidFill>
                <a:latin typeface="+mj-lt"/>
                <a:ea typeface="+mn-ea"/>
                <a:cs typeface="+mn-cs"/>
              </a:rPr>
              <a:t>Atgādinot: PIRMS programmas sagatavošanas spilgtākie dati, kas veda pie simtgadei izvēlētā </a:t>
            </a:r>
            <a:r>
              <a:rPr lang="lv-LV" sz="1200" b="1" u="sng" kern="1200" baseline="0" dirty="0" err="1" smtClean="0">
                <a:solidFill>
                  <a:schemeClr val="tx1"/>
                </a:solidFill>
                <a:latin typeface="+mj-lt"/>
                <a:ea typeface="+mn-ea"/>
                <a:cs typeface="+mn-cs"/>
              </a:rPr>
              <a:t>virsmērķa</a:t>
            </a:r>
            <a:r>
              <a:rPr lang="lv-LV" sz="1200" b="1" u="sng" kern="1200" baseline="0" dirty="0" smtClean="0">
                <a:solidFill>
                  <a:schemeClr val="tx1"/>
                </a:solidFill>
                <a:latin typeface="+mj-lt"/>
                <a:ea typeface="+mn-ea"/>
                <a:cs typeface="+mn-cs"/>
              </a:rPr>
              <a:t> noteikšanas bija:</a:t>
            </a: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baseline="0" dirty="0" smtClean="0">
              <a:solidFill>
                <a:schemeClr val="tx1"/>
              </a:solidFill>
              <a:latin typeface="+mj-lt"/>
              <a:ea typeface="+mn-ea"/>
              <a:cs typeface="+mn-cs"/>
            </a:endParaRPr>
          </a:p>
          <a:p>
            <a:pPr marL="285750" indent="-285750" algn="l">
              <a:spcBef>
                <a:spcPts val="1800"/>
              </a:spcBef>
              <a:buFont typeface="Arial"/>
              <a:buChar char="•"/>
              <a:defRPr sz="1800">
                <a:solidFill>
                  <a:srgbClr val="000000"/>
                </a:solidFill>
              </a:defRPr>
            </a:pPr>
            <a:r>
              <a:rPr lang="lv-LV" sz="1200" dirty="0" smtClean="0">
                <a:latin typeface="+mj-lt"/>
                <a:ea typeface="Verdana" pitchFamily="34" charset="0"/>
                <a:cs typeface="Arial" pitchFamily="34" charset="0"/>
                <a:sym typeface="Arial"/>
              </a:rPr>
              <a:t>Saspringta ģeopolitiskā situācija: konflikts Ukrainā, migrācija un patvēruma meklētāju krīze</a:t>
            </a:r>
          </a:p>
          <a:p>
            <a:pPr marL="285750" indent="-285750" algn="l">
              <a:spcBef>
                <a:spcPts val="1800"/>
              </a:spcBef>
              <a:buFont typeface="Arial"/>
              <a:buChar char="•"/>
              <a:defRPr sz="1800">
                <a:solidFill>
                  <a:srgbClr val="000000"/>
                </a:solidFill>
              </a:defRPr>
            </a:pPr>
            <a:r>
              <a:rPr lang="lv-LV" sz="1200" dirty="0" err="1" smtClean="0">
                <a:latin typeface="+mj-lt"/>
                <a:ea typeface="Verdana" pitchFamily="34" charset="0"/>
                <a:cs typeface="Arial" pitchFamily="34" charset="0"/>
                <a:sym typeface="Arial"/>
              </a:rPr>
              <a:t>Hibrīdkara</a:t>
            </a:r>
            <a:r>
              <a:rPr lang="lv-LV" sz="1200" dirty="0" smtClean="0">
                <a:latin typeface="+mj-lt"/>
                <a:ea typeface="Verdana" pitchFamily="34" charset="0"/>
                <a:cs typeface="Arial" pitchFamily="34" charset="0"/>
                <a:sym typeface="Arial"/>
              </a:rPr>
              <a:t> pazīmes Latvijā</a:t>
            </a:r>
          </a:p>
          <a:p>
            <a:pPr marL="285750" indent="-285750" algn="l">
              <a:spcBef>
                <a:spcPts val="1800"/>
              </a:spcBef>
              <a:buFont typeface="Arial"/>
              <a:buChar char="•"/>
              <a:defRPr sz="1800">
                <a:solidFill>
                  <a:srgbClr val="000000"/>
                </a:solidFill>
              </a:defRPr>
            </a:pPr>
            <a:r>
              <a:rPr lang="lv-LV" sz="1200" dirty="0" smtClean="0">
                <a:latin typeface="+mj-lt"/>
                <a:ea typeface="Verdana" pitchFamily="34" charset="0"/>
                <a:cs typeface="Arial" pitchFamily="34" charset="0"/>
                <a:sym typeface="Arial"/>
              </a:rPr>
              <a:t>Latvijas iedzīvotāju atsvešināta attieksme pret Latviju. Negatīva attieksme pret valsts pārvaldi</a:t>
            </a:r>
          </a:p>
          <a:p>
            <a:pPr marL="285750" indent="-285750" algn="l">
              <a:spcBef>
                <a:spcPts val="1800"/>
              </a:spcBef>
              <a:buFont typeface="Arial"/>
              <a:buChar char="•"/>
              <a:defRPr sz="1800">
                <a:solidFill>
                  <a:srgbClr val="000000"/>
                </a:solidFill>
              </a:defRPr>
            </a:pPr>
            <a:r>
              <a:rPr lang="lv-LV" sz="1200" dirty="0" smtClean="0">
                <a:latin typeface="+mj-lt"/>
                <a:ea typeface="Verdana" pitchFamily="34" charset="0"/>
                <a:cs typeface="Arial" pitchFamily="34" charset="0"/>
                <a:sym typeface="Arial"/>
              </a:rPr>
              <a:t>66% iedzīvotāju neuzticas Saeimai, 60% </a:t>
            </a:r>
            <a:r>
              <a:rPr lang="x-none" sz="1200" smtClean="0">
                <a:latin typeface="+mj-lt"/>
                <a:cs typeface="Arial" pitchFamily="34" charset="0"/>
              </a:rPr>
              <a:t>–</a:t>
            </a:r>
            <a:r>
              <a:rPr lang="lv-LV" sz="1200" dirty="0" smtClean="0">
                <a:latin typeface="+mj-lt"/>
                <a:ea typeface="Verdana" pitchFamily="34" charset="0"/>
                <a:cs typeface="Arial" pitchFamily="34" charset="0"/>
                <a:sym typeface="Arial"/>
              </a:rPr>
              <a:t> MK</a:t>
            </a:r>
          </a:p>
          <a:p>
            <a:pPr marL="285750" indent="-285750" algn="l">
              <a:spcBef>
                <a:spcPts val="1800"/>
              </a:spcBef>
              <a:buFont typeface="Arial"/>
              <a:buChar char="•"/>
              <a:defRPr sz="1800">
                <a:solidFill>
                  <a:srgbClr val="000000"/>
                </a:solidFill>
              </a:defRPr>
            </a:pPr>
            <a:r>
              <a:rPr lang="lv-LV" sz="1200" dirty="0" smtClean="0">
                <a:latin typeface="+mj-lt"/>
                <a:ea typeface="Verdana" pitchFamily="34" charset="0"/>
                <a:cs typeface="Arial" pitchFamily="34" charset="0"/>
                <a:sym typeface="Arial"/>
              </a:rPr>
              <a:t>38% mazākumtautību pārstāvju atbalstoši vērtē savu attieksmi pret apgalvojumu “krievvalodīgie Latvijas iedzīvotāji ir vairāk lojāli Krievijai nevis Latvijai”</a:t>
            </a:r>
          </a:p>
          <a:p>
            <a:pPr marL="285750" indent="-285750" algn="l">
              <a:spcBef>
                <a:spcPts val="1800"/>
              </a:spcBef>
              <a:buFont typeface="Arial"/>
              <a:buChar char="•"/>
              <a:defRPr sz="1800">
                <a:solidFill>
                  <a:srgbClr val="000000"/>
                </a:solidFill>
              </a:defRPr>
            </a:pPr>
            <a:r>
              <a:rPr lang="lv-LV" sz="1200" dirty="0" smtClean="0">
                <a:latin typeface="+mj-lt"/>
                <a:ea typeface="Verdana" pitchFamily="34" charset="0"/>
                <a:cs typeface="Arial" pitchFamily="34" charset="0"/>
                <a:sym typeface="Arial"/>
              </a:rPr>
              <a:t>Latvijas iedzīvotāju skaits strauji samazinās </a:t>
            </a:r>
          </a:p>
          <a:p>
            <a:pPr marL="285750" indent="-285750" algn="l">
              <a:spcBef>
                <a:spcPts val="1800"/>
              </a:spcBef>
              <a:buFont typeface="Arial"/>
              <a:buChar char="•"/>
              <a:defRPr sz="1800">
                <a:solidFill>
                  <a:srgbClr val="000000"/>
                </a:solidFill>
              </a:defRPr>
            </a:pPr>
            <a:r>
              <a:rPr lang="lv-LV" sz="1200" dirty="0" smtClean="0">
                <a:latin typeface="+mj-lt"/>
                <a:ea typeface="Verdana" pitchFamily="34" charset="0"/>
                <a:cs typeface="Arial" pitchFamily="34" charset="0"/>
                <a:sym typeface="Arial"/>
              </a:rPr>
              <a:t>Katram trešajam respondentam (32%) nenāk prātā svarīgi notikumi Latvijas vēsturē, ko vērts zināt nākamajām paaudzēm</a:t>
            </a:r>
          </a:p>
          <a:p>
            <a:pPr marL="285750" indent="-285750" algn="l">
              <a:spcBef>
                <a:spcPts val="1800"/>
              </a:spcBef>
              <a:buFont typeface="Arial"/>
              <a:buChar char="•"/>
              <a:defRPr sz="1800">
                <a:solidFill>
                  <a:srgbClr val="000000"/>
                </a:solidFill>
              </a:defRPr>
            </a:pPr>
            <a:r>
              <a:rPr lang="lv-LV" sz="1200" dirty="0" smtClean="0">
                <a:latin typeface="+mj-lt"/>
                <a:ea typeface="Verdana" pitchFamily="34" charset="0"/>
                <a:cs typeface="Arial" pitchFamily="34" charset="0"/>
                <a:sym typeface="Arial"/>
              </a:rPr>
              <a:t>Latgales reģionā (60,3 %) un Rīgas reģionā (43,4 %) tiek vairāk lietota krievu valoda nekā latviešu valoda</a:t>
            </a: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baseline="0" dirty="0" smtClean="0">
              <a:solidFill>
                <a:schemeClr val="tx1"/>
              </a:solidFill>
              <a:latin typeface="+mj-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dirty="0" smtClean="0">
              <a:solidFill>
                <a:schemeClr val="tx1"/>
              </a:solidFill>
              <a:latin typeface="+mn-lt"/>
              <a:ea typeface="+mn-ea"/>
              <a:cs typeface="+mn-cs"/>
            </a:endParaRPr>
          </a:p>
          <a:p>
            <a:endParaRPr lang="lv-LV" dirty="0"/>
          </a:p>
        </p:txBody>
      </p:sp>
      <p:sp>
        <p:nvSpPr>
          <p:cNvPr id="4" name="Slide Number Placeholder 3"/>
          <p:cNvSpPr>
            <a:spLocks noGrp="1"/>
          </p:cNvSpPr>
          <p:nvPr>
            <p:ph type="sldNum" sz="quarter" idx="10"/>
          </p:nvPr>
        </p:nvSpPr>
        <p:spPr>
          <a:xfrm>
            <a:off x="3883852" y="8684899"/>
            <a:ext cx="2972547" cy="457639"/>
          </a:xfrm>
          <a:prstGeom prst="rect">
            <a:avLst/>
          </a:prstGeom>
        </p:spPr>
        <p:txBody>
          <a:bodyPr/>
          <a:lstStyle/>
          <a:p>
            <a:fld id="{3C945F0C-C3E5-4B8E-9286-8CB7C6F181BA}" type="slidenum">
              <a:rPr lang="lv-LV" smtClean="0"/>
              <a:pPr/>
              <a:t>3</a:t>
            </a:fld>
            <a:endParaRPr lang="lv-LV"/>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lv-LV" dirty="0"/>
          </a:p>
        </p:txBody>
      </p:sp>
      <p:sp>
        <p:nvSpPr>
          <p:cNvPr id="4" name="Slide Number Placeholder 3"/>
          <p:cNvSpPr>
            <a:spLocks noGrp="1"/>
          </p:cNvSpPr>
          <p:nvPr>
            <p:ph type="sldNum" sz="quarter" idx="10"/>
          </p:nvPr>
        </p:nvSpPr>
        <p:spPr>
          <a:xfrm>
            <a:off x="3883852" y="8684899"/>
            <a:ext cx="2972547" cy="457639"/>
          </a:xfrm>
          <a:prstGeom prst="rect">
            <a:avLst/>
          </a:prstGeom>
        </p:spPr>
        <p:txBody>
          <a:bodyPr/>
          <a:lstStyle/>
          <a:p>
            <a:fld id="{3C945F0C-C3E5-4B8E-9286-8CB7C6F181BA}" type="slidenum">
              <a:rPr lang="lv-LV" smtClean="0"/>
              <a:pPr/>
              <a:t>25</a:t>
            </a:fld>
            <a:endParaRPr lang="lv-LV"/>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75" y="685800"/>
            <a:ext cx="4368800" cy="3276600"/>
          </a:xfrm>
        </p:spPr>
      </p:sp>
      <p:sp>
        <p:nvSpPr>
          <p:cNvPr id="3" name="Notes Placeholder 2"/>
          <p:cNvSpPr>
            <a:spLocks noGrp="1"/>
          </p:cNvSpPr>
          <p:nvPr>
            <p:ph type="body" idx="1"/>
          </p:nvPr>
        </p:nvSpPr>
        <p:spPr>
          <a:xfrm>
            <a:off x="685317" y="4053656"/>
            <a:ext cx="5487370" cy="4884598"/>
          </a:xfrm>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latin typeface="+mj-lt"/>
                <a:ea typeface="+mn-ea"/>
                <a:cs typeface="+mn-cs"/>
              </a:rPr>
              <a:t>Ejot pie lēmumu pieņēmējiem, nācām ar konkrētiem rādītājiem</a:t>
            </a:r>
            <a:r>
              <a:rPr lang="lv-LV" sz="1200" kern="1200" baseline="0" dirty="0" smtClean="0">
                <a:solidFill>
                  <a:schemeClr val="tx1"/>
                </a:solidFill>
                <a:latin typeface="+mj-lt"/>
                <a:ea typeface="+mn-ea"/>
                <a:cs typeface="+mn-cs"/>
              </a:rPr>
              <a:t> un statistikas datiem par to, kāda ir sabiedrības attieksme pret valsti, sajūta par savu piederību tai.</a:t>
            </a: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baseline="0" dirty="0" smtClean="0">
              <a:solidFill>
                <a:schemeClr val="tx1"/>
              </a:solidFill>
              <a:latin typeface="+mj-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baseline="0" dirty="0" smtClean="0">
                <a:solidFill>
                  <a:srgbClr val="FF0000"/>
                </a:solidFill>
                <a:latin typeface="+mj-lt"/>
                <a:ea typeface="+mn-ea"/>
                <a:cs typeface="+mn-cs"/>
              </a:rPr>
              <a:t>Precizēt ar Mārtiņu </a:t>
            </a:r>
            <a:r>
              <a:rPr lang="lv-LV" sz="1200" kern="1200" baseline="0" dirty="0" err="1" smtClean="0">
                <a:solidFill>
                  <a:srgbClr val="FF0000"/>
                </a:solidFill>
                <a:latin typeface="+mj-lt"/>
                <a:ea typeface="+mn-ea"/>
                <a:cs typeface="+mn-cs"/>
              </a:rPr>
              <a:t>Kaprānu</a:t>
            </a:r>
            <a:r>
              <a:rPr lang="lv-LV" sz="1200" kern="1200" baseline="0" dirty="0" smtClean="0">
                <a:solidFill>
                  <a:srgbClr val="FF0000"/>
                </a:solidFill>
                <a:latin typeface="+mj-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lv-LV" sz="1200" b="1" u="sng" kern="1200" baseline="0" dirty="0" smtClean="0">
                <a:solidFill>
                  <a:schemeClr val="tx1"/>
                </a:solidFill>
                <a:latin typeface="+mj-lt"/>
                <a:ea typeface="+mn-ea"/>
                <a:cs typeface="+mn-cs"/>
              </a:rPr>
              <a:t>Atgādinot: PIRMS programmas sagatavošanas spilgtākie dati, kas veda pie simtgadei izvēlētā </a:t>
            </a:r>
            <a:r>
              <a:rPr lang="lv-LV" sz="1200" b="1" u="sng" kern="1200" baseline="0" dirty="0" err="1" smtClean="0">
                <a:solidFill>
                  <a:schemeClr val="tx1"/>
                </a:solidFill>
                <a:latin typeface="+mj-lt"/>
                <a:ea typeface="+mn-ea"/>
                <a:cs typeface="+mn-cs"/>
              </a:rPr>
              <a:t>virsmērķa</a:t>
            </a:r>
            <a:r>
              <a:rPr lang="lv-LV" sz="1200" b="1" u="sng" kern="1200" baseline="0" dirty="0" smtClean="0">
                <a:solidFill>
                  <a:schemeClr val="tx1"/>
                </a:solidFill>
                <a:latin typeface="+mj-lt"/>
                <a:ea typeface="+mn-ea"/>
                <a:cs typeface="+mn-cs"/>
              </a:rPr>
              <a:t> noteikšanas bija:</a:t>
            </a: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baseline="0" dirty="0" smtClean="0">
              <a:solidFill>
                <a:schemeClr val="tx1"/>
              </a:solidFill>
              <a:latin typeface="+mj-lt"/>
              <a:ea typeface="+mn-ea"/>
              <a:cs typeface="+mn-cs"/>
            </a:endParaRPr>
          </a:p>
          <a:p>
            <a:pPr marL="285750" indent="-285750" algn="l">
              <a:spcBef>
                <a:spcPts val="1800"/>
              </a:spcBef>
              <a:buFont typeface="Arial"/>
              <a:buChar char="•"/>
              <a:defRPr sz="1800">
                <a:solidFill>
                  <a:srgbClr val="000000"/>
                </a:solidFill>
              </a:defRPr>
            </a:pPr>
            <a:r>
              <a:rPr lang="lv-LV" sz="1200" dirty="0" smtClean="0">
                <a:latin typeface="+mj-lt"/>
                <a:ea typeface="Verdana" pitchFamily="34" charset="0"/>
                <a:cs typeface="Arial" pitchFamily="34" charset="0"/>
                <a:sym typeface="Arial"/>
              </a:rPr>
              <a:t>Saspringta ģeopolitiskā situācija: konflikts Ukrainā, migrācija un patvēruma meklētāju krīze</a:t>
            </a:r>
          </a:p>
          <a:p>
            <a:pPr marL="285750" indent="-285750" algn="l">
              <a:spcBef>
                <a:spcPts val="1800"/>
              </a:spcBef>
              <a:buFont typeface="Arial"/>
              <a:buChar char="•"/>
              <a:defRPr sz="1800">
                <a:solidFill>
                  <a:srgbClr val="000000"/>
                </a:solidFill>
              </a:defRPr>
            </a:pPr>
            <a:r>
              <a:rPr lang="lv-LV" sz="1200" dirty="0" err="1" smtClean="0">
                <a:latin typeface="+mj-lt"/>
                <a:ea typeface="Verdana" pitchFamily="34" charset="0"/>
                <a:cs typeface="Arial" pitchFamily="34" charset="0"/>
                <a:sym typeface="Arial"/>
              </a:rPr>
              <a:t>Hibrīdkara</a:t>
            </a:r>
            <a:r>
              <a:rPr lang="lv-LV" sz="1200" dirty="0" smtClean="0">
                <a:latin typeface="+mj-lt"/>
                <a:ea typeface="Verdana" pitchFamily="34" charset="0"/>
                <a:cs typeface="Arial" pitchFamily="34" charset="0"/>
                <a:sym typeface="Arial"/>
              </a:rPr>
              <a:t> pazīmes Latvijā</a:t>
            </a:r>
          </a:p>
          <a:p>
            <a:pPr marL="285750" indent="-285750" algn="l">
              <a:spcBef>
                <a:spcPts val="1800"/>
              </a:spcBef>
              <a:buFont typeface="Arial"/>
              <a:buChar char="•"/>
              <a:defRPr sz="1800">
                <a:solidFill>
                  <a:srgbClr val="000000"/>
                </a:solidFill>
              </a:defRPr>
            </a:pPr>
            <a:r>
              <a:rPr lang="lv-LV" sz="1200" dirty="0" smtClean="0">
                <a:latin typeface="+mj-lt"/>
                <a:ea typeface="Verdana" pitchFamily="34" charset="0"/>
                <a:cs typeface="Arial" pitchFamily="34" charset="0"/>
                <a:sym typeface="Arial"/>
              </a:rPr>
              <a:t>Latvijas iedzīvotāju atsvešināta attieksme pret Latviju. Negatīva attieksme pret valsts pārvaldi</a:t>
            </a:r>
          </a:p>
          <a:p>
            <a:pPr marL="285750" indent="-285750" algn="l">
              <a:spcBef>
                <a:spcPts val="1800"/>
              </a:spcBef>
              <a:buFont typeface="Arial"/>
              <a:buChar char="•"/>
              <a:defRPr sz="1800">
                <a:solidFill>
                  <a:srgbClr val="000000"/>
                </a:solidFill>
              </a:defRPr>
            </a:pPr>
            <a:r>
              <a:rPr lang="lv-LV" sz="1200" dirty="0" smtClean="0">
                <a:latin typeface="+mj-lt"/>
                <a:ea typeface="Verdana" pitchFamily="34" charset="0"/>
                <a:cs typeface="Arial" pitchFamily="34" charset="0"/>
                <a:sym typeface="Arial"/>
              </a:rPr>
              <a:t>66% iedzīvotāju neuzticas Saeimai, 60% </a:t>
            </a:r>
            <a:r>
              <a:rPr lang="x-none" sz="1200" smtClean="0">
                <a:latin typeface="+mj-lt"/>
                <a:cs typeface="Arial" pitchFamily="34" charset="0"/>
              </a:rPr>
              <a:t>–</a:t>
            </a:r>
            <a:r>
              <a:rPr lang="lv-LV" sz="1200" dirty="0" smtClean="0">
                <a:latin typeface="+mj-lt"/>
                <a:ea typeface="Verdana" pitchFamily="34" charset="0"/>
                <a:cs typeface="Arial" pitchFamily="34" charset="0"/>
                <a:sym typeface="Arial"/>
              </a:rPr>
              <a:t> MK</a:t>
            </a:r>
          </a:p>
          <a:p>
            <a:pPr marL="285750" indent="-285750" algn="l">
              <a:spcBef>
                <a:spcPts val="1800"/>
              </a:spcBef>
              <a:buFont typeface="Arial"/>
              <a:buChar char="•"/>
              <a:defRPr sz="1800">
                <a:solidFill>
                  <a:srgbClr val="000000"/>
                </a:solidFill>
              </a:defRPr>
            </a:pPr>
            <a:r>
              <a:rPr lang="lv-LV" sz="1200" dirty="0" smtClean="0">
                <a:latin typeface="+mj-lt"/>
                <a:ea typeface="Verdana" pitchFamily="34" charset="0"/>
                <a:cs typeface="Arial" pitchFamily="34" charset="0"/>
                <a:sym typeface="Arial"/>
              </a:rPr>
              <a:t>38% mazākumtautību pārstāvju atbalstoši vērtē savu attieksmi pret apgalvojumu “krievvalodīgie Latvijas iedzīvotāji ir vairāk lojāli Krievijai nevis Latvijai”</a:t>
            </a:r>
          </a:p>
          <a:p>
            <a:pPr marL="285750" indent="-285750" algn="l">
              <a:spcBef>
                <a:spcPts val="1800"/>
              </a:spcBef>
              <a:buFont typeface="Arial"/>
              <a:buChar char="•"/>
              <a:defRPr sz="1800">
                <a:solidFill>
                  <a:srgbClr val="000000"/>
                </a:solidFill>
              </a:defRPr>
            </a:pPr>
            <a:r>
              <a:rPr lang="lv-LV" sz="1200" dirty="0" smtClean="0">
                <a:latin typeface="+mj-lt"/>
                <a:ea typeface="Verdana" pitchFamily="34" charset="0"/>
                <a:cs typeface="Arial" pitchFamily="34" charset="0"/>
                <a:sym typeface="Arial"/>
              </a:rPr>
              <a:t>Latvijas iedzīvotāju skaits strauji samazinās </a:t>
            </a:r>
          </a:p>
          <a:p>
            <a:pPr marL="285750" indent="-285750" algn="l">
              <a:spcBef>
                <a:spcPts val="1800"/>
              </a:spcBef>
              <a:buFont typeface="Arial"/>
              <a:buChar char="•"/>
              <a:defRPr sz="1800">
                <a:solidFill>
                  <a:srgbClr val="000000"/>
                </a:solidFill>
              </a:defRPr>
            </a:pPr>
            <a:r>
              <a:rPr lang="lv-LV" sz="1200" dirty="0" smtClean="0">
                <a:latin typeface="+mj-lt"/>
                <a:ea typeface="Verdana" pitchFamily="34" charset="0"/>
                <a:cs typeface="Arial" pitchFamily="34" charset="0"/>
                <a:sym typeface="Arial"/>
              </a:rPr>
              <a:t>Katram trešajam respondentam (32%) nenāk prātā svarīgi notikumi Latvijas vēsturē, ko vērts zināt nākamajām paaudzēm</a:t>
            </a:r>
          </a:p>
          <a:p>
            <a:pPr marL="285750" indent="-285750" algn="l">
              <a:spcBef>
                <a:spcPts val="1800"/>
              </a:spcBef>
              <a:buFont typeface="Arial"/>
              <a:buChar char="•"/>
              <a:defRPr sz="1800">
                <a:solidFill>
                  <a:srgbClr val="000000"/>
                </a:solidFill>
              </a:defRPr>
            </a:pPr>
            <a:r>
              <a:rPr lang="lv-LV" sz="1200" dirty="0" smtClean="0">
                <a:latin typeface="+mj-lt"/>
                <a:ea typeface="Verdana" pitchFamily="34" charset="0"/>
                <a:cs typeface="Arial" pitchFamily="34" charset="0"/>
                <a:sym typeface="Arial"/>
              </a:rPr>
              <a:t>Latgales reģionā (60,3 %) un Rīgas reģionā (43,4 %) tiek vairāk lietota krievu valoda nekā latviešu valoda</a:t>
            </a: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baseline="0" dirty="0" smtClean="0">
              <a:solidFill>
                <a:schemeClr val="tx1"/>
              </a:solidFill>
              <a:latin typeface="+mj-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dirty="0" smtClean="0">
              <a:solidFill>
                <a:schemeClr val="tx1"/>
              </a:solidFill>
              <a:latin typeface="+mn-lt"/>
              <a:ea typeface="+mn-ea"/>
              <a:cs typeface="+mn-cs"/>
            </a:endParaRPr>
          </a:p>
          <a:p>
            <a:endParaRPr lang="lv-LV" dirty="0"/>
          </a:p>
        </p:txBody>
      </p:sp>
      <p:sp>
        <p:nvSpPr>
          <p:cNvPr id="4" name="Slide Number Placeholder 3"/>
          <p:cNvSpPr>
            <a:spLocks noGrp="1"/>
          </p:cNvSpPr>
          <p:nvPr>
            <p:ph type="sldNum" sz="quarter" idx="10"/>
          </p:nvPr>
        </p:nvSpPr>
        <p:spPr>
          <a:xfrm>
            <a:off x="3883852" y="8684899"/>
            <a:ext cx="2972547" cy="457639"/>
          </a:xfrm>
          <a:prstGeom prst="rect">
            <a:avLst/>
          </a:prstGeom>
        </p:spPr>
        <p:txBody>
          <a:bodyPr/>
          <a:lstStyle/>
          <a:p>
            <a:fld id="{3C945F0C-C3E5-4B8E-9286-8CB7C6F181BA}" type="slidenum">
              <a:rPr lang="lv-LV" smtClean="0"/>
              <a:pPr/>
              <a:t>26</a:t>
            </a:fld>
            <a:endParaRPr lang="lv-LV"/>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75" y="685800"/>
            <a:ext cx="4368800" cy="3276600"/>
          </a:xfrm>
        </p:spPr>
      </p:sp>
      <p:sp>
        <p:nvSpPr>
          <p:cNvPr id="3" name="Notes Placeholder 2"/>
          <p:cNvSpPr>
            <a:spLocks noGrp="1"/>
          </p:cNvSpPr>
          <p:nvPr>
            <p:ph type="body" idx="1"/>
          </p:nvPr>
        </p:nvSpPr>
        <p:spPr>
          <a:xfrm>
            <a:off x="685317" y="4053656"/>
            <a:ext cx="5487370" cy="4884598"/>
          </a:xfrm>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latin typeface="+mj-lt"/>
                <a:ea typeface="+mn-ea"/>
                <a:cs typeface="+mn-cs"/>
              </a:rPr>
              <a:t>Ejot pie lēmumu pieņēmējiem, nācām ar konkrētiem rādītājiem</a:t>
            </a:r>
            <a:r>
              <a:rPr lang="lv-LV" sz="1200" kern="1200" baseline="0" dirty="0" smtClean="0">
                <a:solidFill>
                  <a:schemeClr val="tx1"/>
                </a:solidFill>
                <a:latin typeface="+mj-lt"/>
                <a:ea typeface="+mn-ea"/>
                <a:cs typeface="+mn-cs"/>
              </a:rPr>
              <a:t> un statistikas datiem par to, kāda ir sabiedrības attieksme pret valsti, sajūta par savu piederību tai.</a:t>
            </a: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baseline="0" dirty="0" smtClean="0">
              <a:solidFill>
                <a:schemeClr val="tx1"/>
              </a:solidFill>
              <a:latin typeface="+mj-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baseline="0" dirty="0" smtClean="0">
                <a:solidFill>
                  <a:srgbClr val="FF0000"/>
                </a:solidFill>
                <a:latin typeface="+mj-lt"/>
                <a:ea typeface="+mn-ea"/>
                <a:cs typeface="+mn-cs"/>
              </a:rPr>
              <a:t>Precizēt ar Mārtiņu </a:t>
            </a:r>
            <a:r>
              <a:rPr lang="lv-LV" sz="1200" kern="1200" baseline="0" dirty="0" err="1" smtClean="0">
                <a:solidFill>
                  <a:srgbClr val="FF0000"/>
                </a:solidFill>
                <a:latin typeface="+mj-lt"/>
                <a:ea typeface="+mn-ea"/>
                <a:cs typeface="+mn-cs"/>
              </a:rPr>
              <a:t>Kaprānu</a:t>
            </a:r>
            <a:r>
              <a:rPr lang="lv-LV" sz="1200" kern="1200" baseline="0" dirty="0" smtClean="0">
                <a:solidFill>
                  <a:srgbClr val="FF0000"/>
                </a:solidFill>
                <a:latin typeface="+mj-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lv-LV" sz="1200" b="1" u="sng" kern="1200" baseline="0" dirty="0" smtClean="0">
                <a:solidFill>
                  <a:schemeClr val="tx1"/>
                </a:solidFill>
                <a:latin typeface="+mj-lt"/>
                <a:ea typeface="+mn-ea"/>
                <a:cs typeface="+mn-cs"/>
              </a:rPr>
              <a:t>Atgādinot: PIRMS programmas sagatavošanas spilgtākie dati, kas veda pie simtgadei izvēlētā </a:t>
            </a:r>
            <a:r>
              <a:rPr lang="lv-LV" sz="1200" b="1" u="sng" kern="1200" baseline="0" dirty="0" err="1" smtClean="0">
                <a:solidFill>
                  <a:schemeClr val="tx1"/>
                </a:solidFill>
                <a:latin typeface="+mj-lt"/>
                <a:ea typeface="+mn-ea"/>
                <a:cs typeface="+mn-cs"/>
              </a:rPr>
              <a:t>virsmērķa</a:t>
            </a:r>
            <a:r>
              <a:rPr lang="lv-LV" sz="1200" b="1" u="sng" kern="1200" baseline="0" dirty="0" smtClean="0">
                <a:solidFill>
                  <a:schemeClr val="tx1"/>
                </a:solidFill>
                <a:latin typeface="+mj-lt"/>
                <a:ea typeface="+mn-ea"/>
                <a:cs typeface="+mn-cs"/>
              </a:rPr>
              <a:t> noteikšanas bija:</a:t>
            </a: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baseline="0" dirty="0" smtClean="0">
              <a:solidFill>
                <a:schemeClr val="tx1"/>
              </a:solidFill>
              <a:latin typeface="+mj-lt"/>
              <a:ea typeface="+mn-ea"/>
              <a:cs typeface="+mn-cs"/>
            </a:endParaRPr>
          </a:p>
          <a:p>
            <a:pPr marL="285750" indent="-285750" algn="l">
              <a:spcBef>
                <a:spcPts val="1800"/>
              </a:spcBef>
              <a:buFont typeface="Arial"/>
              <a:buChar char="•"/>
              <a:defRPr sz="1800">
                <a:solidFill>
                  <a:srgbClr val="000000"/>
                </a:solidFill>
              </a:defRPr>
            </a:pPr>
            <a:r>
              <a:rPr lang="lv-LV" sz="1200" dirty="0" smtClean="0">
                <a:latin typeface="+mj-lt"/>
                <a:ea typeface="Verdana" pitchFamily="34" charset="0"/>
                <a:cs typeface="Arial" pitchFamily="34" charset="0"/>
                <a:sym typeface="Arial"/>
              </a:rPr>
              <a:t>Saspringta ģeopolitiskā situācija: konflikts Ukrainā, migrācija un patvēruma meklētāju krīze</a:t>
            </a:r>
          </a:p>
          <a:p>
            <a:pPr marL="285750" indent="-285750" algn="l">
              <a:spcBef>
                <a:spcPts val="1800"/>
              </a:spcBef>
              <a:buFont typeface="Arial"/>
              <a:buChar char="•"/>
              <a:defRPr sz="1800">
                <a:solidFill>
                  <a:srgbClr val="000000"/>
                </a:solidFill>
              </a:defRPr>
            </a:pPr>
            <a:r>
              <a:rPr lang="lv-LV" sz="1200" dirty="0" err="1" smtClean="0">
                <a:latin typeface="+mj-lt"/>
                <a:ea typeface="Verdana" pitchFamily="34" charset="0"/>
                <a:cs typeface="Arial" pitchFamily="34" charset="0"/>
                <a:sym typeface="Arial"/>
              </a:rPr>
              <a:t>Hibrīdkara</a:t>
            </a:r>
            <a:r>
              <a:rPr lang="lv-LV" sz="1200" dirty="0" smtClean="0">
                <a:latin typeface="+mj-lt"/>
                <a:ea typeface="Verdana" pitchFamily="34" charset="0"/>
                <a:cs typeface="Arial" pitchFamily="34" charset="0"/>
                <a:sym typeface="Arial"/>
              </a:rPr>
              <a:t> pazīmes Latvijā</a:t>
            </a:r>
          </a:p>
          <a:p>
            <a:pPr marL="285750" indent="-285750" algn="l">
              <a:spcBef>
                <a:spcPts val="1800"/>
              </a:spcBef>
              <a:buFont typeface="Arial"/>
              <a:buChar char="•"/>
              <a:defRPr sz="1800">
                <a:solidFill>
                  <a:srgbClr val="000000"/>
                </a:solidFill>
              </a:defRPr>
            </a:pPr>
            <a:r>
              <a:rPr lang="lv-LV" sz="1200" dirty="0" smtClean="0">
                <a:latin typeface="+mj-lt"/>
                <a:ea typeface="Verdana" pitchFamily="34" charset="0"/>
                <a:cs typeface="Arial" pitchFamily="34" charset="0"/>
                <a:sym typeface="Arial"/>
              </a:rPr>
              <a:t>Latvijas iedzīvotāju atsvešināta attieksme pret Latviju. Negatīva attieksme pret valsts pārvaldi</a:t>
            </a:r>
          </a:p>
          <a:p>
            <a:pPr marL="285750" indent="-285750" algn="l">
              <a:spcBef>
                <a:spcPts val="1800"/>
              </a:spcBef>
              <a:buFont typeface="Arial"/>
              <a:buChar char="•"/>
              <a:defRPr sz="1800">
                <a:solidFill>
                  <a:srgbClr val="000000"/>
                </a:solidFill>
              </a:defRPr>
            </a:pPr>
            <a:r>
              <a:rPr lang="lv-LV" sz="1200" dirty="0" smtClean="0">
                <a:latin typeface="+mj-lt"/>
                <a:ea typeface="Verdana" pitchFamily="34" charset="0"/>
                <a:cs typeface="Arial" pitchFamily="34" charset="0"/>
                <a:sym typeface="Arial"/>
              </a:rPr>
              <a:t>66% iedzīvotāju neuzticas Saeimai, 60% </a:t>
            </a:r>
            <a:r>
              <a:rPr lang="x-none" sz="1200" smtClean="0">
                <a:latin typeface="+mj-lt"/>
                <a:cs typeface="Arial" pitchFamily="34" charset="0"/>
              </a:rPr>
              <a:t>–</a:t>
            </a:r>
            <a:r>
              <a:rPr lang="lv-LV" sz="1200" dirty="0" smtClean="0">
                <a:latin typeface="+mj-lt"/>
                <a:ea typeface="Verdana" pitchFamily="34" charset="0"/>
                <a:cs typeface="Arial" pitchFamily="34" charset="0"/>
                <a:sym typeface="Arial"/>
              </a:rPr>
              <a:t> MK</a:t>
            </a:r>
          </a:p>
          <a:p>
            <a:pPr marL="285750" indent="-285750" algn="l">
              <a:spcBef>
                <a:spcPts val="1800"/>
              </a:spcBef>
              <a:buFont typeface="Arial"/>
              <a:buChar char="•"/>
              <a:defRPr sz="1800">
                <a:solidFill>
                  <a:srgbClr val="000000"/>
                </a:solidFill>
              </a:defRPr>
            </a:pPr>
            <a:r>
              <a:rPr lang="lv-LV" sz="1200" dirty="0" smtClean="0">
                <a:latin typeface="+mj-lt"/>
                <a:ea typeface="Verdana" pitchFamily="34" charset="0"/>
                <a:cs typeface="Arial" pitchFamily="34" charset="0"/>
                <a:sym typeface="Arial"/>
              </a:rPr>
              <a:t>38% mazākumtautību pārstāvju atbalstoši vērtē savu attieksmi pret apgalvojumu “krievvalodīgie Latvijas iedzīvotāji ir vairāk lojāli Krievijai nevis Latvijai”</a:t>
            </a:r>
          </a:p>
          <a:p>
            <a:pPr marL="285750" indent="-285750" algn="l">
              <a:spcBef>
                <a:spcPts val="1800"/>
              </a:spcBef>
              <a:buFont typeface="Arial"/>
              <a:buChar char="•"/>
              <a:defRPr sz="1800">
                <a:solidFill>
                  <a:srgbClr val="000000"/>
                </a:solidFill>
              </a:defRPr>
            </a:pPr>
            <a:r>
              <a:rPr lang="lv-LV" sz="1200" dirty="0" smtClean="0">
                <a:latin typeface="+mj-lt"/>
                <a:ea typeface="Verdana" pitchFamily="34" charset="0"/>
                <a:cs typeface="Arial" pitchFamily="34" charset="0"/>
                <a:sym typeface="Arial"/>
              </a:rPr>
              <a:t>Latvijas iedzīvotāju skaits strauji samazinās </a:t>
            </a:r>
          </a:p>
          <a:p>
            <a:pPr marL="285750" indent="-285750" algn="l">
              <a:spcBef>
                <a:spcPts val="1800"/>
              </a:spcBef>
              <a:buFont typeface="Arial"/>
              <a:buChar char="•"/>
              <a:defRPr sz="1800">
                <a:solidFill>
                  <a:srgbClr val="000000"/>
                </a:solidFill>
              </a:defRPr>
            </a:pPr>
            <a:r>
              <a:rPr lang="lv-LV" sz="1200" dirty="0" smtClean="0">
                <a:latin typeface="+mj-lt"/>
                <a:ea typeface="Verdana" pitchFamily="34" charset="0"/>
                <a:cs typeface="Arial" pitchFamily="34" charset="0"/>
                <a:sym typeface="Arial"/>
              </a:rPr>
              <a:t>Katram trešajam respondentam (32%) nenāk prātā svarīgi notikumi Latvijas vēsturē, ko vērts zināt nākamajām paaudzēm</a:t>
            </a:r>
          </a:p>
          <a:p>
            <a:pPr marL="285750" indent="-285750" algn="l">
              <a:spcBef>
                <a:spcPts val="1800"/>
              </a:spcBef>
              <a:buFont typeface="Arial"/>
              <a:buChar char="•"/>
              <a:defRPr sz="1800">
                <a:solidFill>
                  <a:srgbClr val="000000"/>
                </a:solidFill>
              </a:defRPr>
            </a:pPr>
            <a:r>
              <a:rPr lang="lv-LV" sz="1200" dirty="0" smtClean="0">
                <a:latin typeface="+mj-lt"/>
                <a:ea typeface="Verdana" pitchFamily="34" charset="0"/>
                <a:cs typeface="Arial" pitchFamily="34" charset="0"/>
                <a:sym typeface="Arial"/>
              </a:rPr>
              <a:t>Latgales reģionā (60,3 %) un Rīgas reģionā (43,4 %) tiek vairāk lietota krievu valoda nekā latviešu valoda</a:t>
            </a: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baseline="0" dirty="0" smtClean="0">
              <a:solidFill>
                <a:schemeClr val="tx1"/>
              </a:solidFill>
              <a:latin typeface="+mj-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dirty="0" smtClean="0">
              <a:solidFill>
                <a:schemeClr val="tx1"/>
              </a:solidFill>
              <a:latin typeface="+mn-lt"/>
              <a:ea typeface="+mn-ea"/>
              <a:cs typeface="+mn-cs"/>
            </a:endParaRPr>
          </a:p>
          <a:p>
            <a:endParaRPr lang="lv-LV" dirty="0"/>
          </a:p>
        </p:txBody>
      </p:sp>
      <p:sp>
        <p:nvSpPr>
          <p:cNvPr id="4" name="Slide Number Placeholder 3"/>
          <p:cNvSpPr>
            <a:spLocks noGrp="1"/>
          </p:cNvSpPr>
          <p:nvPr>
            <p:ph type="sldNum" sz="quarter" idx="10"/>
          </p:nvPr>
        </p:nvSpPr>
        <p:spPr>
          <a:xfrm>
            <a:off x="3883852" y="8684899"/>
            <a:ext cx="2972547" cy="457639"/>
          </a:xfrm>
          <a:prstGeom prst="rect">
            <a:avLst/>
          </a:prstGeom>
        </p:spPr>
        <p:txBody>
          <a:bodyPr/>
          <a:lstStyle/>
          <a:p>
            <a:fld id="{3C945F0C-C3E5-4B8E-9286-8CB7C6F181BA}" type="slidenum">
              <a:rPr lang="lv-LV" smtClean="0"/>
              <a:pPr/>
              <a:t>27</a:t>
            </a:fld>
            <a:endParaRPr lang="lv-LV"/>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r>
              <a:rPr lang="lv-LV" dirty="0" smtClean="0"/>
              <a:t>Paldies ikvienam no jums par idejām,</a:t>
            </a:r>
            <a:r>
              <a:rPr lang="lv-LV" baseline="0" dirty="0" smtClean="0"/>
              <a:t> iesaisti un piedalīšanos!</a:t>
            </a:r>
          </a:p>
          <a:p>
            <a:r>
              <a:rPr lang="lv-LV" baseline="0" dirty="0" smtClean="0"/>
              <a:t>Kopā mums izdosies!</a:t>
            </a:r>
            <a:endParaRPr lang="lv-LV" dirty="0"/>
          </a:p>
        </p:txBody>
      </p:sp>
      <p:sp>
        <p:nvSpPr>
          <p:cNvPr id="4" name="Slaida numura vietturis 3"/>
          <p:cNvSpPr>
            <a:spLocks noGrp="1"/>
          </p:cNvSpPr>
          <p:nvPr>
            <p:ph type="sldNum" sz="quarter" idx="10"/>
          </p:nvPr>
        </p:nvSpPr>
        <p:spPr>
          <a:xfrm>
            <a:off x="3883852" y="8684899"/>
            <a:ext cx="2972547" cy="457639"/>
          </a:xfrm>
          <a:prstGeom prst="rect">
            <a:avLst/>
          </a:prstGeom>
        </p:spPr>
        <p:txBody>
          <a:bodyPr/>
          <a:lstStyle/>
          <a:p>
            <a:fld id="{3C945F0C-C3E5-4B8E-9286-8CB7C6F181BA}" type="slidenum">
              <a:rPr lang="lv-LV" smtClean="0"/>
              <a:pPr/>
              <a:t>29</a:t>
            </a:fld>
            <a:endParaRPr lang="lv-LV"/>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r>
              <a:rPr lang="lv-LV" dirty="0" smtClean="0"/>
              <a:t>Valsts</a:t>
            </a:r>
            <a:r>
              <a:rPr lang="lv-LV" baseline="0" dirty="0" smtClean="0"/>
              <a:t> ir veidojusies ne tikai piecos gados, tas ir bijis krietni ilgāks process. Tomēr centrālie ar valsts rašanos saistītie notikumi bijuši kopš 1917.gada līdz 1921.gadam. </a:t>
            </a:r>
          </a:p>
          <a:p>
            <a:endParaRPr lang="lv-LV" baseline="0" dirty="0" smtClean="0"/>
          </a:p>
          <a:p>
            <a:r>
              <a:rPr lang="lv-LV" baseline="0" dirty="0" smtClean="0"/>
              <a:t>Valsts veidošanos varētu raksturot ar šiem pieciem vārdiem – Griba, Dzimšana, Varonība, Brīvība un Augšana. </a:t>
            </a:r>
          </a:p>
          <a:p>
            <a:endParaRPr lang="lv-LV" baseline="0" dirty="0" smtClean="0"/>
          </a:p>
          <a:p>
            <a:r>
              <a:rPr lang="lv-LV" baseline="0" dirty="0" smtClean="0"/>
              <a:t>Tieši uz šāda pamata arī veidota simtgades svinību programma, programmai notiekot no 2017. līdz 2021.gadam, dažādos projektos un iniciatīvās atspoguļojot šos atslēgas vārdus.</a:t>
            </a:r>
            <a:endParaRPr lang="lv-LV" dirty="0"/>
          </a:p>
        </p:txBody>
      </p:sp>
      <p:sp>
        <p:nvSpPr>
          <p:cNvPr id="4" name="Slaida numura vietturis 3"/>
          <p:cNvSpPr>
            <a:spLocks noGrp="1"/>
          </p:cNvSpPr>
          <p:nvPr>
            <p:ph type="sldNum" sz="quarter" idx="10"/>
          </p:nvPr>
        </p:nvSpPr>
        <p:spPr>
          <a:xfrm>
            <a:off x="3883852" y="8684899"/>
            <a:ext cx="2972547" cy="457639"/>
          </a:xfrm>
          <a:prstGeom prst="rect">
            <a:avLst/>
          </a:prstGeom>
        </p:spPr>
        <p:txBody>
          <a:bodyPr/>
          <a:lstStyle/>
          <a:p>
            <a:fld id="{3C945F0C-C3E5-4B8E-9286-8CB7C6F181BA}" type="slidenum">
              <a:rPr lang="lv-LV" smtClean="0"/>
              <a:pPr/>
              <a:t>4</a:t>
            </a:fld>
            <a:endParaRPr lang="lv-LV"/>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a:p>
        </p:txBody>
      </p:sp>
      <p:sp>
        <p:nvSpPr>
          <p:cNvPr id="4" name="Slaida numura vietturis 3"/>
          <p:cNvSpPr>
            <a:spLocks noGrp="1"/>
          </p:cNvSpPr>
          <p:nvPr>
            <p:ph type="sldNum" sz="quarter" idx="10"/>
          </p:nvPr>
        </p:nvSpPr>
        <p:spPr>
          <a:xfrm>
            <a:off x="3883852" y="8684899"/>
            <a:ext cx="2972547" cy="457639"/>
          </a:xfrm>
          <a:prstGeom prst="rect">
            <a:avLst/>
          </a:prstGeom>
        </p:spPr>
        <p:txBody>
          <a:bodyPr/>
          <a:lstStyle/>
          <a:p>
            <a:fld id="{67121381-58E9-4589-A023-D8B2236E48FF}" type="slidenum">
              <a:rPr lang="lv-LV" smtClean="0"/>
              <a:pPr/>
              <a:t>5</a:t>
            </a:fld>
            <a:endParaRPr lang="lv-LV"/>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lv-LV" dirty="0"/>
          </a:p>
        </p:txBody>
      </p:sp>
      <p:sp>
        <p:nvSpPr>
          <p:cNvPr id="4" name="Slide Number Placeholder 3"/>
          <p:cNvSpPr>
            <a:spLocks noGrp="1"/>
          </p:cNvSpPr>
          <p:nvPr>
            <p:ph type="sldNum" sz="quarter" idx="10"/>
          </p:nvPr>
        </p:nvSpPr>
        <p:spPr>
          <a:xfrm>
            <a:off x="3883852" y="8684899"/>
            <a:ext cx="2972547" cy="457639"/>
          </a:xfrm>
          <a:prstGeom prst="rect">
            <a:avLst/>
          </a:prstGeom>
        </p:spPr>
        <p:txBody>
          <a:bodyPr/>
          <a:lstStyle/>
          <a:p>
            <a:fld id="{3C945F0C-C3E5-4B8E-9286-8CB7C6F181BA}" type="slidenum">
              <a:rPr lang="lv-LV" smtClean="0"/>
              <a:pPr/>
              <a:t>6</a:t>
            </a:fld>
            <a:endParaRPr lang="lv-LV"/>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r>
              <a:rPr lang="lv-LV" dirty="0" smtClean="0"/>
              <a:t>Vēl pirms 4. maija ir vairāki</a:t>
            </a:r>
            <a:r>
              <a:rPr lang="lv-LV" baseline="0" dirty="0" smtClean="0"/>
              <a:t> nozīmīgi ieskaņas pasākumi.</a:t>
            </a:r>
          </a:p>
          <a:p>
            <a:r>
              <a:rPr lang="lv-LV" baseline="0" dirty="0" smtClean="0"/>
              <a:t>Vērienīgākais no tiem – </a:t>
            </a:r>
            <a:r>
              <a:rPr lang="lv-LV" baseline="0" dirty="0" err="1" smtClean="0"/>
              <a:t>koncertcikls</a:t>
            </a:r>
            <a:r>
              <a:rPr lang="lv-LV" baseline="0" dirty="0" smtClean="0"/>
              <a:t> Latvijas gredzens, kas mūsu novada stāstus </a:t>
            </a:r>
            <a:r>
              <a:rPr lang="lv-LV" baseline="0" dirty="0" err="1" smtClean="0"/>
              <a:t>skaņi</a:t>
            </a:r>
            <a:r>
              <a:rPr lang="lv-LV" baseline="0" dirty="0" smtClean="0"/>
              <a:t> stāstīs līdz pat 2018. gada novembrim.</a:t>
            </a:r>
            <a:endParaRPr lang="lv-LV" dirty="0" smtClean="0"/>
          </a:p>
          <a:p>
            <a:endParaRPr lang="lv-LV" dirty="0" smtClean="0"/>
          </a:p>
          <a:p>
            <a:r>
              <a:rPr lang="lv-LV" u="sng" dirty="0" smtClean="0"/>
              <a:t>Fona </a:t>
            </a:r>
            <a:r>
              <a:rPr lang="lv-LV" u="sng" dirty="0" err="1" smtClean="0"/>
              <a:t>info</a:t>
            </a:r>
            <a:r>
              <a:rPr lang="lv-LV" u="sng" dirty="0" smtClean="0"/>
              <a:t>:</a:t>
            </a:r>
          </a:p>
          <a:p>
            <a:r>
              <a:rPr lang="lv-LV" dirty="0" err="1" smtClean="0"/>
              <a:t>Koncertuzvedumu</a:t>
            </a:r>
            <a:r>
              <a:rPr lang="lv-LV" dirty="0" smtClean="0"/>
              <a:t> ciklā "Latvijas gredzens" tiks izstāstīti un parādīti četru Latvijas novadu - Latgales, Kurzemes, Vidzemes un Zemgales - vērtības un unikalitāte, atspoguļojot savu zemi un to, kā cilvēki no senatnes kopuši savas garamantas un atgriežas pie saknēm. Stāsti tiks izstāstīti un parādīti divu gadu laikā līdz Latvijas simtgadei.</a:t>
            </a:r>
            <a:endParaRPr lang="lv-LV" dirty="0"/>
          </a:p>
        </p:txBody>
      </p:sp>
      <p:sp>
        <p:nvSpPr>
          <p:cNvPr id="4" name="Slaida numura vietturis 3"/>
          <p:cNvSpPr>
            <a:spLocks noGrp="1"/>
          </p:cNvSpPr>
          <p:nvPr>
            <p:ph type="sldNum" sz="quarter" idx="10"/>
          </p:nvPr>
        </p:nvSpPr>
        <p:spPr>
          <a:xfrm>
            <a:off x="3883852" y="8684899"/>
            <a:ext cx="2972547" cy="457639"/>
          </a:xfrm>
          <a:prstGeom prst="rect">
            <a:avLst/>
          </a:prstGeom>
        </p:spPr>
        <p:txBody>
          <a:bodyPr/>
          <a:lstStyle/>
          <a:p>
            <a:fld id="{98D47D01-C279-4B61-8748-6B3DFA184CCE}" type="slidenum">
              <a:rPr lang="lv-LV" smtClean="0"/>
              <a:pPr/>
              <a:t>7</a:t>
            </a:fld>
            <a:endParaRPr lang="lv-LV"/>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r>
              <a:rPr lang="lv-LV" dirty="0" smtClean="0"/>
              <a:t>PRADO 12 raksturi” ir jaunākais un arī apjomīgākais Borisa un Ināras Teterevu fonda un Mākslas muzeja RĪGAS BIRŽA </a:t>
            </a:r>
            <a:r>
              <a:rPr lang="lv-LV" dirty="0" err="1" smtClean="0"/>
              <a:t>kopprojekts</a:t>
            </a:r>
            <a:endParaRPr lang="lv-LV" dirty="0" smtClean="0"/>
          </a:p>
          <a:p>
            <a:endParaRPr lang="lv-LV" dirty="0" smtClean="0"/>
          </a:p>
          <a:p>
            <a:endParaRPr lang="lv-LV"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lv-LV" sz="1200" b="0" u="sng" dirty="0" smtClean="0">
                <a:solidFill>
                  <a:schemeClr val="bg1"/>
                </a:solidFill>
              </a:rPr>
              <a:t>Fona </a:t>
            </a:r>
            <a:r>
              <a:rPr lang="lv-LV" sz="1200" b="0" u="sng" dirty="0" err="1" smtClean="0">
                <a:solidFill>
                  <a:schemeClr val="bg1"/>
                </a:solidFill>
              </a:rPr>
              <a:t>info</a:t>
            </a:r>
            <a:r>
              <a:rPr lang="lv-LV" sz="1200" b="0" u="sng" dirty="0" smtClean="0">
                <a:solidFill>
                  <a:schemeClr val="bg1"/>
                </a:solidFill>
              </a:rPr>
              <a:t>:</a:t>
            </a:r>
          </a:p>
          <a:p>
            <a:endParaRPr lang="lv-LV" dirty="0" smtClean="0"/>
          </a:p>
          <a:p>
            <a:r>
              <a:rPr lang="lv-LV" dirty="0" smtClean="0"/>
              <a:t>Tas turpina auglīgo sadarbību, kuras ietvaros jau tikuši realizēti tādi vērienīgi projekti kā “Rīgas gondola” (2012), 19. gadsimta beigu – 20. gadsimta pirmās puses franču mākslas izstāde “Provansas valdzinājums” (2015), kā arī vairāki Borisa un Ināras Teterevu fonda mākslas programmas “</a:t>
            </a:r>
            <a:r>
              <a:rPr lang="lv-LV" i="1" dirty="0" smtClean="0"/>
              <a:t>TÊTE-À-TÊTE</a:t>
            </a:r>
            <a:r>
              <a:rPr lang="lv-LV" dirty="0" smtClean="0"/>
              <a:t>” pasākumi.</a:t>
            </a:r>
          </a:p>
          <a:p>
            <a:r>
              <a:rPr lang="lv-LV" dirty="0" err="1" smtClean="0"/>
              <a:t>Prado</a:t>
            </a:r>
            <a:r>
              <a:rPr lang="lv-LV" dirty="0" smtClean="0"/>
              <a:t> Nacionālā muzeja kolekcijas izstāde Rīgā ir mecenātu Borisa un Ināras Teterevu īpašais dāvinājums Latvijas valsts simtgadei, un tā ideju ir izlolojis </a:t>
            </a:r>
            <a:r>
              <a:rPr lang="lv-LV" sz="1300" dirty="0" smtClean="0"/>
              <a:t>Boriss </a:t>
            </a:r>
            <a:r>
              <a:rPr lang="lv-LV" sz="1300" dirty="0" err="1" smtClean="0"/>
              <a:t>Teterevs</a:t>
            </a:r>
            <a:r>
              <a:rPr lang="lv-LV" sz="1300" dirty="0" smtClean="0"/>
              <a:t>. Izstādes patronese ir Latvijas Republikas eksprezidente un Madrides kluba </a:t>
            </a:r>
            <a:r>
              <a:rPr lang="lv-LV" dirty="0" smtClean="0"/>
              <a:t>prezidente Vaira Vīķe-Freiberga.</a:t>
            </a:r>
            <a:endParaRPr lang="lv-LV" dirty="0"/>
          </a:p>
        </p:txBody>
      </p:sp>
      <p:sp>
        <p:nvSpPr>
          <p:cNvPr id="4" name="Slaida numura vietturis 3"/>
          <p:cNvSpPr>
            <a:spLocks noGrp="1"/>
          </p:cNvSpPr>
          <p:nvPr>
            <p:ph type="sldNum" sz="quarter" idx="10"/>
          </p:nvPr>
        </p:nvSpPr>
        <p:spPr>
          <a:xfrm>
            <a:off x="3883852" y="8684899"/>
            <a:ext cx="2972547" cy="457639"/>
          </a:xfrm>
          <a:prstGeom prst="rect">
            <a:avLst/>
          </a:prstGeom>
        </p:spPr>
        <p:txBody>
          <a:bodyPr/>
          <a:lstStyle/>
          <a:p>
            <a:fld id="{98D47D01-C279-4B61-8748-6B3DFA184CCE}" type="slidenum">
              <a:rPr lang="lv-LV" smtClean="0"/>
              <a:pPr/>
              <a:t>8</a:t>
            </a:fld>
            <a:endParaRPr lang="lv-LV"/>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r>
              <a:rPr lang="lv-LV" sz="1300" dirty="0" smtClean="0"/>
              <a:t>Tāpat</a:t>
            </a:r>
            <a:r>
              <a:rPr lang="lv-LV" dirty="0" smtClean="0"/>
              <a:t> arī</a:t>
            </a:r>
            <a:r>
              <a:rPr lang="lv-LV" baseline="0" dirty="0" smtClean="0"/>
              <a:t> izstāde “Hiperreālisms”, kas ir LNMM dāvana Latvijai simtgadē!</a:t>
            </a:r>
            <a:endParaRPr lang="lv-LV" dirty="0"/>
          </a:p>
        </p:txBody>
      </p:sp>
      <p:sp>
        <p:nvSpPr>
          <p:cNvPr id="4" name="Slaida numura vietturis 3"/>
          <p:cNvSpPr>
            <a:spLocks noGrp="1"/>
          </p:cNvSpPr>
          <p:nvPr>
            <p:ph type="sldNum" sz="quarter" idx="10"/>
          </p:nvPr>
        </p:nvSpPr>
        <p:spPr>
          <a:xfrm>
            <a:off x="3883852" y="8684899"/>
            <a:ext cx="2972547" cy="457639"/>
          </a:xfrm>
          <a:prstGeom prst="rect">
            <a:avLst/>
          </a:prstGeom>
        </p:spPr>
        <p:txBody>
          <a:bodyPr/>
          <a:lstStyle/>
          <a:p>
            <a:fld id="{98D47D01-C279-4B61-8748-6B3DFA184CCE}" type="slidenum">
              <a:rPr lang="lv-LV" smtClean="0"/>
              <a:pPr/>
              <a:t>9</a:t>
            </a:fld>
            <a:endParaRPr lang="lv-LV"/>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normAutofit/>
          </a:bodyPr>
          <a:lstStyle/>
          <a:p>
            <a:endParaRPr lang="lv-LV" dirty="0" smtClean="0"/>
          </a:p>
          <a:p>
            <a:r>
              <a:rPr lang="lv-LV" sz="1200" b="1" dirty="0" smtClean="0"/>
              <a:t>REFORMĀCIJAI – 500</a:t>
            </a:r>
          </a:p>
          <a:p>
            <a:pPr>
              <a:buNone/>
            </a:pPr>
            <a:r>
              <a:rPr lang="lv-LV" dirty="0" smtClean="0"/>
              <a:t>	- </a:t>
            </a:r>
            <a:r>
              <a:rPr lang="lv-LV" sz="1200" dirty="0" smtClean="0"/>
              <a:t>izstāde “Luters. Pagrieziens” (LNB)</a:t>
            </a:r>
            <a:r>
              <a:rPr lang="lv-LV" sz="1200" baseline="0" dirty="0" smtClean="0"/>
              <a:t> </a:t>
            </a:r>
            <a:r>
              <a:rPr lang="lv-LV" dirty="0" smtClean="0"/>
              <a:t>Strasbūrā   – starptautiskās programmas aizsākums</a:t>
            </a:r>
          </a:p>
          <a:p>
            <a:r>
              <a:rPr lang="pt-BR" sz="1200" kern="1200" baseline="0" dirty="0" smtClean="0">
                <a:solidFill>
                  <a:schemeClr val="tx1"/>
                </a:solidFill>
                <a:latin typeface="+mn-lt"/>
                <a:ea typeface="+mn-ea"/>
                <a:cs typeface="+mn-cs"/>
              </a:rPr>
              <a:t>2017. gada </a:t>
            </a:r>
            <a:r>
              <a:rPr lang="lv-LV" sz="1200" kern="1200" baseline="0" dirty="0" smtClean="0">
                <a:solidFill>
                  <a:schemeClr val="tx1"/>
                </a:solidFill>
                <a:latin typeface="+mn-lt"/>
                <a:ea typeface="+mn-ea"/>
                <a:cs typeface="+mn-cs"/>
              </a:rPr>
              <a:t>31.oktobris </a:t>
            </a:r>
            <a:r>
              <a:rPr lang="pt-BR" sz="1200" kern="1200" baseline="0" dirty="0" smtClean="0">
                <a:solidFill>
                  <a:schemeClr val="tx1"/>
                </a:solidFill>
                <a:latin typeface="+mn-lt"/>
                <a:ea typeface="+mn-ea"/>
                <a:cs typeface="+mn-cs"/>
              </a:rPr>
              <a:t>– 2018. gada februāris</a:t>
            </a:r>
          </a:p>
          <a:p>
            <a:r>
              <a:rPr lang="lv-LV" sz="1200" kern="1200" baseline="0" dirty="0" smtClean="0">
                <a:solidFill>
                  <a:schemeClr val="tx1"/>
                </a:solidFill>
                <a:latin typeface="+mn-lt"/>
                <a:ea typeface="+mn-ea"/>
                <a:cs typeface="+mn-cs"/>
              </a:rPr>
              <a:t>Sadarbībā ar Strasbūras Universitātes Nacionālo bibliotēku un </a:t>
            </a:r>
            <a:r>
              <a:rPr lang="lv-LV" sz="1200" kern="1200" baseline="0" dirty="0" err="1" smtClean="0">
                <a:solidFill>
                  <a:schemeClr val="tx1"/>
                </a:solidFill>
                <a:latin typeface="+mn-lt"/>
                <a:ea typeface="+mn-ea"/>
                <a:cs typeface="+mn-cs"/>
              </a:rPr>
              <a:t>Bāden-Virtembergas</a:t>
            </a:r>
            <a:r>
              <a:rPr lang="lv-LV" sz="1200" kern="1200" baseline="0" dirty="0" smtClean="0">
                <a:solidFill>
                  <a:schemeClr val="tx1"/>
                </a:solidFill>
                <a:latin typeface="+mn-lt"/>
                <a:ea typeface="+mn-ea"/>
                <a:cs typeface="+mn-cs"/>
              </a:rPr>
              <a:t> Zemes bibliotēku</a:t>
            </a:r>
          </a:p>
          <a:p>
            <a:pPr>
              <a:buNone/>
            </a:pPr>
            <a:endParaRPr lang="lv-LV" dirty="0"/>
          </a:p>
        </p:txBody>
      </p:sp>
      <p:sp>
        <p:nvSpPr>
          <p:cNvPr id="4" name="Slaida numura vietturis 3"/>
          <p:cNvSpPr>
            <a:spLocks noGrp="1"/>
          </p:cNvSpPr>
          <p:nvPr>
            <p:ph type="sldNum" sz="quarter" idx="10"/>
          </p:nvPr>
        </p:nvSpPr>
        <p:spPr>
          <a:xfrm>
            <a:off x="3883852" y="8684899"/>
            <a:ext cx="2972547" cy="457639"/>
          </a:xfrm>
          <a:prstGeom prst="rect">
            <a:avLst/>
          </a:prstGeom>
        </p:spPr>
        <p:txBody>
          <a:bodyPr/>
          <a:lstStyle/>
          <a:p>
            <a:fld id="{3C945F0C-C3E5-4B8E-9286-8CB7C6F181BA}" type="slidenum">
              <a:rPr lang="lv-LV" smtClean="0"/>
              <a:pPr/>
              <a:t>10</a:t>
            </a:fld>
            <a:endParaRPr lang="lv-LV"/>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Click to add title</a:t>
            </a:r>
          </a:p>
        </p:txBody>
      </p:sp>
      <p:sp>
        <p:nvSpPr>
          <p:cNvPr id="21" name="Shape 21"/>
          <p:cNvSpPr>
            <a:spLocks noGrp="1"/>
          </p:cNvSpPr>
          <p:nvPr>
            <p:ph type="body" idx="1"/>
          </p:nvPr>
        </p:nvSpPr>
        <p:spPr>
          <a:prstGeom prst="rect">
            <a:avLst/>
          </a:prstGeom>
        </p:spPr>
        <p:txBody>
          <a:bodyPr/>
          <a:lstStyle/>
          <a:p>
            <a:r>
              <a:t>Click to add text</a:t>
            </a:r>
          </a:p>
        </p:txBody>
      </p:sp>
      <p:sp>
        <p:nvSpPr>
          <p:cNvPr id="22" name="Shape 22"/>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Virsraksts un satur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smtClean="0"/>
              <a:t>Rediģēt šablona virsraksta stilu</a:t>
            </a:r>
            <a:endParaRPr lang="lv-LV"/>
          </a:p>
        </p:txBody>
      </p:sp>
      <p:sp>
        <p:nvSpPr>
          <p:cNvPr id="3" name="Satura vietturis 2"/>
          <p:cNvSpPr>
            <a:spLocks noGrp="1"/>
          </p:cNvSpPr>
          <p:nvPr>
            <p:ph idx="1"/>
          </p:nvPr>
        </p:nvSpPr>
        <p:spPr/>
        <p:txBody>
          <a:bodyPr/>
          <a:lstStyle/>
          <a:p>
            <a:pPr lvl="0"/>
            <a:r>
              <a:rPr lang="lv-LV" smtClean="0"/>
              <a:t>Noklikšķiniet, lai rediģētu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4" name="Slaida numura vietturis 3"/>
          <p:cNvSpPr>
            <a:spLocks noGrp="1"/>
          </p:cNvSpPr>
          <p:nvPr>
            <p:ph type="sldNum" sz="quarter" idx="10"/>
          </p:nvPr>
        </p:nvSpPr>
        <p:spPr/>
        <p:txBody>
          <a:bodyPr/>
          <a:lstStyle>
            <a:lvl1pPr>
              <a:defRPr/>
            </a:lvl1pPr>
          </a:lstStyle>
          <a:p>
            <a:fld id="{06384CD4-3CAB-49E4-9D4B-64F665FA8B58}" type="slidenum">
              <a:rPr lang="lv-LV"/>
              <a:pPr/>
              <a:t>‹#›</a:t>
            </a:fld>
            <a:endParaRPr lang="lv-LV"/>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Tukšs">
    <p:spTree>
      <p:nvGrpSpPr>
        <p:cNvPr id="1" name=""/>
        <p:cNvGrpSpPr/>
        <p:nvPr/>
      </p:nvGrpSpPr>
      <p:grpSpPr>
        <a:xfrm>
          <a:off x="0" y="0"/>
          <a:ext cx="0" cy="0"/>
          <a:chOff x="0" y="0"/>
          <a:chExt cx="0" cy="0"/>
        </a:xfrm>
      </p:grpSpPr>
      <p:sp>
        <p:nvSpPr>
          <p:cNvPr id="2" name="Datuma vietturis 1"/>
          <p:cNvSpPr>
            <a:spLocks noGrp="1"/>
          </p:cNvSpPr>
          <p:nvPr>
            <p:ph type="dt" sz="half" idx="10"/>
          </p:nvPr>
        </p:nvSpPr>
        <p:spPr>
          <a:xfrm>
            <a:off x="894080" y="9040143"/>
            <a:ext cx="2926080" cy="519289"/>
          </a:xfrm>
          <a:prstGeom prst="rect">
            <a:avLst/>
          </a:prstGeom>
        </p:spPr>
        <p:txBody>
          <a:bodyPr lIns="109234" tIns="54617" rIns="109234" bIns="54617"/>
          <a:lstStyle/>
          <a:p>
            <a:fld id="{87FB17F2-6C6E-4EE1-9B10-67C21BC7B7CD}" type="datetimeFigureOut">
              <a:rPr lang="lv-LV" smtClean="0"/>
              <a:pPr/>
              <a:t>2017.05.18.</a:t>
            </a:fld>
            <a:endParaRPr lang="lv-LV"/>
          </a:p>
        </p:txBody>
      </p:sp>
      <p:sp>
        <p:nvSpPr>
          <p:cNvPr id="3" name="Kājenes vietturis 2"/>
          <p:cNvSpPr>
            <a:spLocks noGrp="1"/>
          </p:cNvSpPr>
          <p:nvPr>
            <p:ph type="ftr" sz="quarter" idx="11"/>
          </p:nvPr>
        </p:nvSpPr>
        <p:spPr>
          <a:xfrm>
            <a:off x="4307840" y="9040143"/>
            <a:ext cx="4389120" cy="519289"/>
          </a:xfrm>
          <a:prstGeom prst="rect">
            <a:avLst/>
          </a:prstGeom>
        </p:spPr>
        <p:txBody>
          <a:bodyPr lIns="109234" tIns="54617" rIns="109234" bIns="54617"/>
          <a:lstStyle/>
          <a:p>
            <a:endParaRPr lang="lv-LV"/>
          </a:p>
        </p:txBody>
      </p:sp>
      <p:sp>
        <p:nvSpPr>
          <p:cNvPr id="4" name="Slaida numura vietturis 3"/>
          <p:cNvSpPr>
            <a:spLocks noGrp="1"/>
          </p:cNvSpPr>
          <p:nvPr>
            <p:ph type="sldNum" sz="quarter" idx="12"/>
          </p:nvPr>
        </p:nvSpPr>
        <p:spPr>
          <a:xfrm>
            <a:off x="12127527" y="9036502"/>
            <a:ext cx="442299" cy="346760"/>
          </a:xfrm>
        </p:spPr>
        <p:txBody>
          <a:bodyPr/>
          <a:lstStyle/>
          <a:p>
            <a:fld id="{912193A3-7CF0-44D2-91D2-A7CACA21DC2D}" type="slidenum">
              <a:rPr lang="lv-LV" smtClean="0"/>
              <a:pPr/>
              <a:t>‹#›</a:t>
            </a:fld>
            <a:endParaRPr lang="lv-LV"/>
          </a:p>
        </p:txBody>
      </p:sp>
    </p:spTree>
    <p:extLst>
      <p:ext uri="{BB962C8B-B14F-4D97-AF65-F5344CB8AC3E}">
        <p14:creationId xmlns:p14="http://schemas.microsoft.com/office/powerpoint/2010/main" xmlns="" val="34730062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3684587" y="541337"/>
            <a:ext cx="8669338" cy="1474788"/>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normAutofit/>
          </a:bodyPr>
          <a:lstStyle/>
          <a:p>
            <a:r>
              <a:t>Click to add title</a:t>
            </a:r>
          </a:p>
        </p:txBody>
      </p:sp>
      <p:sp>
        <p:nvSpPr>
          <p:cNvPr id="3" name="Shape 3"/>
          <p:cNvSpPr>
            <a:spLocks noGrp="1"/>
          </p:cNvSpPr>
          <p:nvPr>
            <p:ph type="body" idx="1"/>
          </p:nvPr>
        </p:nvSpPr>
        <p:spPr>
          <a:xfrm>
            <a:off x="3684587" y="2492375"/>
            <a:ext cx="8669338" cy="6219825"/>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normAutofit/>
          </a:bodyPr>
          <a:lstStyle/>
          <a:p>
            <a:r>
              <a:t>Click to add text</a:t>
            </a:r>
          </a:p>
        </p:txBody>
      </p:sp>
      <p:sp>
        <p:nvSpPr>
          <p:cNvPr id="4" name="Shape 4"/>
          <p:cNvSpPr>
            <a:spLocks noGrp="1"/>
          </p:cNvSpPr>
          <p:nvPr>
            <p:ph type="sldNum" sz="quarter" idx="2"/>
          </p:nvPr>
        </p:nvSpPr>
        <p:spPr>
          <a:xfrm>
            <a:off x="12201007" y="9036907"/>
            <a:ext cx="368819" cy="345949"/>
          </a:xfrm>
          <a:prstGeom prst="rect">
            <a:avLst/>
          </a:prstGeom>
          <a:ln w="12700">
            <a:miter lim="400000"/>
          </a:ln>
        </p:spPr>
        <p:txBody>
          <a:bodyPr wrap="none" lIns="65023" tIns="65023" rIns="65023" bIns="65023" anchor="ctr">
            <a:spAutoFit/>
          </a:bodyPr>
          <a:lstStyle>
            <a:lvl1pPr algn="r" defTabSz="1300162">
              <a:spcBef>
                <a:spcPts val="0"/>
              </a:spcBef>
              <a:defRPr sz="1400">
                <a:solidFill>
                  <a:srgbClr val="888888"/>
                </a:solidFill>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Lst>
  <p:transition spd="med"/>
  <p:txStyles>
    <p:titleStyle>
      <a:lvl1pPr marL="0" marR="0" indent="0" algn="l" defTabSz="1300162" rtl="0" latinLnBrk="0">
        <a:lnSpc>
          <a:spcPct val="100000"/>
        </a:lnSpc>
        <a:spcBef>
          <a:spcPts val="0"/>
        </a:spcBef>
        <a:spcAft>
          <a:spcPts val="0"/>
        </a:spcAft>
        <a:buClrTx/>
        <a:buSzTx/>
        <a:buFontTx/>
        <a:buNone/>
        <a:tabLst/>
        <a:defRPr sz="3400" b="1" i="0" u="none" strike="noStrike" cap="none" spc="0" baseline="0">
          <a:ln>
            <a:noFill/>
          </a:ln>
          <a:solidFill>
            <a:srgbClr val="000000"/>
          </a:solidFill>
          <a:uFillTx/>
          <a:latin typeface="Verdana"/>
          <a:ea typeface="Verdana"/>
          <a:cs typeface="Verdana"/>
          <a:sym typeface="Verdana"/>
        </a:defRPr>
      </a:lvl1pPr>
      <a:lvl2pPr marL="0" marR="0" indent="0" algn="l" defTabSz="1300162" rtl="0" latinLnBrk="0">
        <a:lnSpc>
          <a:spcPct val="100000"/>
        </a:lnSpc>
        <a:spcBef>
          <a:spcPts val="0"/>
        </a:spcBef>
        <a:spcAft>
          <a:spcPts val="0"/>
        </a:spcAft>
        <a:buClrTx/>
        <a:buSzTx/>
        <a:buFontTx/>
        <a:buNone/>
        <a:tabLst/>
        <a:defRPr sz="3400" b="1" i="0" u="none" strike="noStrike" cap="none" spc="0" baseline="0">
          <a:ln>
            <a:noFill/>
          </a:ln>
          <a:solidFill>
            <a:srgbClr val="000000"/>
          </a:solidFill>
          <a:uFillTx/>
          <a:latin typeface="Verdana"/>
          <a:ea typeface="Verdana"/>
          <a:cs typeface="Verdana"/>
          <a:sym typeface="Verdana"/>
        </a:defRPr>
      </a:lvl2pPr>
      <a:lvl3pPr marL="0" marR="0" indent="0" algn="l" defTabSz="1300162" rtl="0" latinLnBrk="0">
        <a:lnSpc>
          <a:spcPct val="100000"/>
        </a:lnSpc>
        <a:spcBef>
          <a:spcPts val="0"/>
        </a:spcBef>
        <a:spcAft>
          <a:spcPts val="0"/>
        </a:spcAft>
        <a:buClrTx/>
        <a:buSzTx/>
        <a:buFontTx/>
        <a:buNone/>
        <a:tabLst/>
        <a:defRPr sz="3400" b="1" i="0" u="none" strike="noStrike" cap="none" spc="0" baseline="0">
          <a:ln>
            <a:noFill/>
          </a:ln>
          <a:solidFill>
            <a:srgbClr val="000000"/>
          </a:solidFill>
          <a:uFillTx/>
          <a:latin typeface="Verdana"/>
          <a:ea typeface="Verdana"/>
          <a:cs typeface="Verdana"/>
          <a:sym typeface="Verdana"/>
        </a:defRPr>
      </a:lvl3pPr>
      <a:lvl4pPr marL="0" marR="0" indent="0" algn="l" defTabSz="1300162" rtl="0" latinLnBrk="0">
        <a:lnSpc>
          <a:spcPct val="100000"/>
        </a:lnSpc>
        <a:spcBef>
          <a:spcPts val="0"/>
        </a:spcBef>
        <a:spcAft>
          <a:spcPts val="0"/>
        </a:spcAft>
        <a:buClrTx/>
        <a:buSzTx/>
        <a:buFontTx/>
        <a:buNone/>
        <a:tabLst/>
        <a:defRPr sz="3400" b="1" i="0" u="none" strike="noStrike" cap="none" spc="0" baseline="0">
          <a:ln>
            <a:noFill/>
          </a:ln>
          <a:solidFill>
            <a:srgbClr val="000000"/>
          </a:solidFill>
          <a:uFillTx/>
          <a:latin typeface="Verdana"/>
          <a:ea typeface="Verdana"/>
          <a:cs typeface="Verdana"/>
          <a:sym typeface="Verdana"/>
        </a:defRPr>
      </a:lvl4pPr>
      <a:lvl5pPr marL="0" marR="0" indent="0" algn="l" defTabSz="1300162" rtl="0" latinLnBrk="0">
        <a:lnSpc>
          <a:spcPct val="100000"/>
        </a:lnSpc>
        <a:spcBef>
          <a:spcPts val="0"/>
        </a:spcBef>
        <a:spcAft>
          <a:spcPts val="0"/>
        </a:spcAft>
        <a:buClrTx/>
        <a:buSzTx/>
        <a:buFontTx/>
        <a:buNone/>
        <a:tabLst/>
        <a:defRPr sz="3400" b="1" i="0" u="none" strike="noStrike" cap="none" spc="0" baseline="0">
          <a:ln>
            <a:noFill/>
          </a:ln>
          <a:solidFill>
            <a:srgbClr val="000000"/>
          </a:solidFill>
          <a:uFillTx/>
          <a:latin typeface="Verdana"/>
          <a:ea typeface="Verdana"/>
          <a:cs typeface="Verdana"/>
          <a:sym typeface="Verdana"/>
        </a:defRPr>
      </a:lvl5pPr>
      <a:lvl6pPr marL="0" marR="0" indent="457200" algn="l" defTabSz="1300162" rtl="0" latinLnBrk="0">
        <a:lnSpc>
          <a:spcPct val="100000"/>
        </a:lnSpc>
        <a:spcBef>
          <a:spcPts val="0"/>
        </a:spcBef>
        <a:spcAft>
          <a:spcPts val="0"/>
        </a:spcAft>
        <a:buClrTx/>
        <a:buSzTx/>
        <a:buFontTx/>
        <a:buNone/>
        <a:tabLst/>
        <a:defRPr sz="3400" b="1" i="0" u="none" strike="noStrike" cap="none" spc="0" baseline="0">
          <a:ln>
            <a:noFill/>
          </a:ln>
          <a:solidFill>
            <a:srgbClr val="000000"/>
          </a:solidFill>
          <a:uFillTx/>
          <a:latin typeface="Verdana"/>
          <a:ea typeface="Verdana"/>
          <a:cs typeface="Verdana"/>
          <a:sym typeface="Verdana"/>
        </a:defRPr>
      </a:lvl6pPr>
      <a:lvl7pPr marL="0" marR="0" indent="914400" algn="l" defTabSz="1300162" rtl="0" latinLnBrk="0">
        <a:lnSpc>
          <a:spcPct val="100000"/>
        </a:lnSpc>
        <a:spcBef>
          <a:spcPts val="0"/>
        </a:spcBef>
        <a:spcAft>
          <a:spcPts val="0"/>
        </a:spcAft>
        <a:buClrTx/>
        <a:buSzTx/>
        <a:buFontTx/>
        <a:buNone/>
        <a:tabLst/>
        <a:defRPr sz="3400" b="1" i="0" u="none" strike="noStrike" cap="none" spc="0" baseline="0">
          <a:ln>
            <a:noFill/>
          </a:ln>
          <a:solidFill>
            <a:srgbClr val="000000"/>
          </a:solidFill>
          <a:uFillTx/>
          <a:latin typeface="Verdana"/>
          <a:ea typeface="Verdana"/>
          <a:cs typeface="Verdana"/>
          <a:sym typeface="Verdana"/>
        </a:defRPr>
      </a:lvl7pPr>
      <a:lvl8pPr marL="0" marR="0" indent="1371600" algn="l" defTabSz="1300162" rtl="0" latinLnBrk="0">
        <a:lnSpc>
          <a:spcPct val="100000"/>
        </a:lnSpc>
        <a:spcBef>
          <a:spcPts val="0"/>
        </a:spcBef>
        <a:spcAft>
          <a:spcPts val="0"/>
        </a:spcAft>
        <a:buClrTx/>
        <a:buSzTx/>
        <a:buFontTx/>
        <a:buNone/>
        <a:tabLst/>
        <a:defRPr sz="3400" b="1" i="0" u="none" strike="noStrike" cap="none" spc="0" baseline="0">
          <a:ln>
            <a:noFill/>
          </a:ln>
          <a:solidFill>
            <a:srgbClr val="000000"/>
          </a:solidFill>
          <a:uFillTx/>
          <a:latin typeface="Verdana"/>
          <a:ea typeface="Verdana"/>
          <a:cs typeface="Verdana"/>
          <a:sym typeface="Verdana"/>
        </a:defRPr>
      </a:lvl8pPr>
      <a:lvl9pPr marL="0" marR="0" indent="1828800" algn="l" defTabSz="1300162" rtl="0" latinLnBrk="0">
        <a:lnSpc>
          <a:spcPct val="100000"/>
        </a:lnSpc>
        <a:spcBef>
          <a:spcPts val="0"/>
        </a:spcBef>
        <a:spcAft>
          <a:spcPts val="0"/>
        </a:spcAft>
        <a:buClrTx/>
        <a:buSzTx/>
        <a:buFontTx/>
        <a:buNone/>
        <a:tabLst/>
        <a:defRPr sz="3400" b="1" i="0" u="none" strike="noStrike" cap="none" spc="0" baseline="0">
          <a:ln>
            <a:noFill/>
          </a:ln>
          <a:solidFill>
            <a:srgbClr val="000000"/>
          </a:solidFill>
          <a:uFillTx/>
          <a:latin typeface="Verdana"/>
          <a:ea typeface="Verdana"/>
          <a:cs typeface="Verdana"/>
          <a:sym typeface="Verdana"/>
        </a:defRPr>
      </a:lvl9pPr>
    </p:titleStyle>
    <p:bodyStyle>
      <a:lvl1pPr marL="0" marR="0" indent="0" algn="l" defTabSz="1300162" rtl="0" latinLnBrk="0">
        <a:lnSpc>
          <a:spcPct val="100000"/>
        </a:lnSpc>
        <a:spcBef>
          <a:spcPts val="600"/>
        </a:spcBef>
        <a:spcAft>
          <a:spcPts val="0"/>
        </a:spcAft>
        <a:buClrTx/>
        <a:buSzTx/>
        <a:buFontTx/>
        <a:buNone/>
        <a:tabLst/>
        <a:defRPr sz="2800" b="0" i="0" u="none" strike="noStrike" cap="none" spc="0" baseline="0">
          <a:ln>
            <a:noFill/>
          </a:ln>
          <a:solidFill>
            <a:srgbClr val="000000"/>
          </a:solidFill>
          <a:uFillTx/>
          <a:latin typeface="Verdana"/>
          <a:ea typeface="Verdana"/>
          <a:cs typeface="Verdana"/>
          <a:sym typeface="Verdana"/>
        </a:defRPr>
      </a:lvl1pPr>
      <a:lvl2pPr marL="1425222" marR="0" indent="-968022" algn="l" defTabSz="1300162" rtl="0" latinLnBrk="0">
        <a:lnSpc>
          <a:spcPct val="100000"/>
        </a:lnSpc>
        <a:spcBef>
          <a:spcPts val="600"/>
        </a:spcBef>
        <a:spcAft>
          <a:spcPts val="0"/>
        </a:spcAft>
        <a:buClrTx/>
        <a:buSzPct val="100000"/>
        <a:buFontTx/>
        <a:buChar char="–"/>
        <a:tabLst/>
        <a:defRPr sz="2800" b="0" i="0" u="none" strike="noStrike" cap="none" spc="0" baseline="0">
          <a:ln>
            <a:noFill/>
          </a:ln>
          <a:solidFill>
            <a:srgbClr val="000000"/>
          </a:solidFill>
          <a:uFillTx/>
          <a:latin typeface="Verdana"/>
          <a:ea typeface="Verdana"/>
          <a:cs typeface="Verdana"/>
          <a:sym typeface="Verdana"/>
        </a:defRPr>
      </a:lvl2pPr>
      <a:lvl3pPr marL="1684866" marR="0" indent="-770466" algn="l" defTabSz="1300162" rtl="0" latinLnBrk="0">
        <a:lnSpc>
          <a:spcPct val="100000"/>
        </a:lnSpc>
        <a:spcBef>
          <a:spcPts val="600"/>
        </a:spcBef>
        <a:spcAft>
          <a:spcPts val="0"/>
        </a:spcAft>
        <a:buClrTx/>
        <a:buSzPct val="100000"/>
        <a:buFontTx/>
        <a:buChar char="•"/>
        <a:tabLst/>
        <a:defRPr sz="2800" b="0" i="0" u="none" strike="noStrike" cap="none" spc="0" baseline="0">
          <a:ln>
            <a:noFill/>
          </a:ln>
          <a:solidFill>
            <a:srgbClr val="000000"/>
          </a:solidFill>
          <a:uFillTx/>
          <a:latin typeface="Verdana"/>
          <a:ea typeface="Verdana"/>
          <a:cs typeface="Verdana"/>
          <a:sym typeface="Verdana"/>
        </a:defRPr>
      </a:lvl3pPr>
      <a:lvl4pPr marL="2142066" marR="0" indent="-770466" algn="l" defTabSz="1300162" rtl="0" latinLnBrk="0">
        <a:lnSpc>
          <a:spcPct val="100000"/>
        </a:lnSpc>
        <a:spcBef>
          <a:spcPts val="600"/>
        </a:spcBef>
        <a:spcAft>
          <a:spcPts val="0"/>
        </a:spcAft>
        <a:buClrTx/>
        <a:buSzPct val="100000"/>
        <a:buFontTx/>
        <a:buChar char="–"/>
        <a:tabLst/>
        <a:defRPr sz="2800" b="0" i="0" u="none" strike="noStrike" cap="none" spc="0" baseline="0">
          <a:ln>
            <a:noFill/>
          </a:ln>
          <a:solidFill>
            <a:srgbClr val="000000"/>
          </a:solidFill>
          <a:uFillTx/>
          <a:latin typeface="Verdana"/>
          <a:ea typeface="Verdana"/>
          <a:cs typeface="Verdana"/>
          <a:sym typeface="Verdana"/>
        </a:defRPr>
      </a:lvl4pPr>
      <a:lvl5pPr marL="2599266" marR="0" indent="-770466" algn="l" defTabSz="1300162" rtl="0" latinLnBrk="0">
        <a:lnSpc>
          <a:spcPct val="100000"/>
        </a:lnSpc>
        <a:spcBef>
          <a:spcPts val="600"/>
        </a:spcBef>
        <a:spcAft>
          <a:spcPts val="0"/>
        </a:spcAft>
        <a:buClrTx/>
        <a:buSzPct val="100000"/>
        <a:buFontTx/>
        <a:buChar char="»"/>
        <a:tabLst/>
        <a:defRPr sz="2800" b="0" i="0" u="none" strike="noStrike" cap="none" spc="0" baseline="0">
          <a:ln>
            <a:noFill/>
          </a:ln>
          <a:solidFill>
            <a:srgbClr val="000000"/>
          </a:solidFill>
          <a:uFillTx/>
          <a:latin typeface="Verdana"/>
          <a:ea typeface="Verdana"/>
          <a:cs typeface="Verdana"/>
          <a:sym typeface="Verdana"/>
        </a:defRPr>
      </a:lvl5pPr>
      <a:lvl6pPr marL="3056466" marR="0" indent="-770466" algn="l" defTabSz="1300162" rtl="0" latinLnBrk="0">
        <a:lnSpc>
          <a:spcPct val="100000"/>
        </a:lnSpc>
        <a:spcBef>
          <a:spcPts val="600"/>
        </a:spcBef>
        <a:spcAft>
          <a:spcPts val="0"/>
        </a:spcAft>
        <a:buClrTx/>
        <a:buSzPct val="100000"/>
        <a:buFontTx/>
        <a:buChar char="•"/>
        <a:tabLst/>
        <a:defRPr sz="2800" b="0" i="0" u="none" strike="noStrike" cap="none" spc="0" baseline="0">
          <a:ln>
            <a:noFill/>
          </a:ln>
          <a:solidFill>
            <a:srgbClr val="000000"/>
          </a:solidFill>
          <a:uFillTx/>
          <a:latin typeface="Verdana"/>
          <a:ea typeface="Verdana"/>
          <a:cs typeface="Verdana"/>
          <a:sym typeface="Verdana"/>
        </a:defRPr>
      </a:lvl6pPr>
      <a:lvl7pPr marL="3513666" marR="0" indent="-770466" algn="l" defTabSz="1300162" rtl="0" latinLnBrk="0">
        <a:lnSpc>
          <a:spcPct val="100000"/>
        </a:lnSpc>
        <a:spcBef>
          <a:spcPts val="600"/>
        </a:spcBef>
        <a:spcAft>
          <a:spcPts val="0"/>
        </a:spcAft>
        <a:buClrTx/>
        <a:buSzPct val="100000"/>
        <a:buFontTx/>
        <a:buChar char="•"/>
        <a:tabLst/>
        <a:defRPr sz="2800" b="0" i="0" u="none" strike="noStrike" cap="none" spc="0" baseline="0">
          <a:ln>
            <a:noFill/>
          </a:ln>
          <a:solidFill>
            <a:srgbClr val="000000"/>
          </a:solidFill>
          <a:uFillTx/>
          <a:latin typeface="Verdana"/>
          <a:ea typeface="Verdana"/>
          <a:cs typeface="Verdana"/>
          <a:sym typeface="Verdana"/>
        </a:defRPr>
      </a:lvl7pPr>
      <a:lvl8pPr marL="3970866" marR="0" indent="-770466" algn="l" defTabSz="1300162" rtl="0" latinLnBrk="0">
        <a:lnSpc>
          <a:spcPct val="100000"/>
        </a:lnSpc>
        <a:spcBef>
          <a:spcPts val="600"/>
        </a:spcBef>
        <a:spcAft>
          <a:spcPts val="0"/>
        </a:spcAft>
        <a:buClrTx/>
        <a:buSzPct val="100000"/>
        <a:buFontTx/>
        <a:buChar char="•"/>
        <a:tabLst/>
        <a:defRPr sz="2800" b="0" i="0" u="none" strike="noStrike" cap="none" spc="0" baseline="0">
          <a:ln>
            <a:noFill/>
          </a:ln>
          <a:solidFill>
            <a:srgbClr val="000000"/>
          </a:solidFill>
          <a:uFillTx/>
          <a:latin typeface="Verdana"/>
          <a:ea typeface="Verdana"/>
          <a:cs typeface="Verdana"/>
          <a:sym typeface="Verdana"/>
        </a:defRPr>
      </a:lvl8pPr>
      <a:lvl9pPr marL="4428066" marR="0" indent="-770466" algn="l" defTabSz="1300162" rtl="0" latinLnBrk="0">
        <a:lnSpc>
          <a:spcPct val="100000"/>
        </a:lnSpc>
        <a:spcBef>
          <a:spcPts val="600"/>
        </a:spcBef>
        <a:spcAft>
          <a:spcPts val="0"/>
        </a:spcAft>
        <a:buClrTx/>
        <a:buSzPct val="100000"/>
        <a:buFontTx/>
        <a:buChar char="•"/>
        <a:tabLst/>
        <a:defRPr sz="2800" b="0" i="0" u="none" strike="noStrike" cap="none" spc="0" baseline="0">
          <a:ln>
            <a:noFill/>
          </a:ln>
          <a:solidFill>
            <a:srgbClr val="000000"/>
          </a:solidFill>
          <a:uFillTx/>
          <a:latin typeface="Verdana"/>
          <a:ea typeface="Verdana"/>
          <a:cs typeface="Verdana"/>
          <a:sym typeface="Verdana"/>
        </a:defRPr>
      </a:lvl9pPr>
    </p:bodyStyle>
    <p:otherStyle>
      <a:lvl1pPr marL="0" marR="0" indent="0" algn="r" defTabSz="1300162"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Verdana"/>
        </a:defRPr>
      </a:lvl1pPr>
      <a:lvl2pPr marL="0" marR="0" indent="0" algn="r" defTabSz="1300162"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Verdana"/>
        </a:defRPr>
      </a:lvl2pPr>
      <a:lvl3pPr marL="0" marR="0" indent="0" algn="r" defTabSz="1300162"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Verdana"/>
        </a:defRPr>
      </a:lvl3pPr>
      <a:lvl4pPr marL="0" marR="0" indent="0" algn="r" defTabSz="1300162"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Verdana"/>
        </a:defRPr>
      </a:lvl4pPr>
      <a:lvl5pPr marL="0" marR="0" indent="0" algn="r" defTabSz="1300162"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Verdana"/>
        </a:defRPr>
      </a:lvl5pPr>
      <a:lvl6pPr marL="0" marR="0" indent="0" algn="r" defTabSz="1300162"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Verdana"/>
        </a:defRPr>
      </a:lvl6pPr>
      <a:lvl7pPr marL="0" marR="0" indent="0" algn="r" defTabSz="1300162"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Verdana"/>
        </a:defRPr>
      </a:lvl7pPr>
      <a:lvl8pPr marL="0" marR="0" indent="0" algn="r" defTabSz="1300162"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Verdana"/>
        </a:defRPr>
      </a:lvl8pPr>
      <a:lvl9pPr marL="0" marR="0" indent="0" algn="r" defTabSz="1300162"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com.ph/url?sa=i&amp;rct=j&amp;q=&amp;esrc=s&amp;source=images&amp;cd=&amp;cad=rja&amp;uact=8&amp;ved=0ahUKEwigu5fDkrrRAhXBBywKHQO_BUEQjRwIBw&amp;url=https://en.wikipedia.org/wiki/Protestant_Reformation&amp;psig=AFQjCNG_kwHcQFhkaTvz7jsFyi6laKMOcQ&amp;ust=1484225876915183"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Layout" Target="../slideLayouts/slideLayout3.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27.jpeg"/><Relationship Id="rId10" Type="http://schemas.openxmlformats.org/officeDocument/2006/relationships/image" Target="../media/image35.jpeg"/><Relationship Id="rId4" Type="http://schemas.openxmlformats.org/officeDocument/2006/relationships/image" Target="../media/image30.jpeg"/><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2.jpeg"/><Relationship Id="rId7"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4.jpeg"/><Relationship Id="rId5" Type="http://schemas.openxmlformats.org/officeDocument/2006/relationships/image" Target="../media/image39.jpeg"/><Relationship Id="rId10" Type="http://schemas.openxmlformats.org/officeDocument/2006/relationships/image" Target="../media/image43.jpeg"/><Relationship Id="rId4" Type="http://schemas.openxmlformats.org/officeDocument/2006/relationships/image" Target="../media/image38.jpeg"/><Relationship Id="rId9" Type="http://schemas.openxmlformats.org/officeDocument/2006/relationships/image" Target="../media/image13.jpeg"/></Relationships>
</file>

<file path=ppt/slides/_rels/slide1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image" Target="../media/image55.jpeg"/><Relationship Id="rId1" Type="http://schemas.openxmlformats.org/officeDocument/2006/relationships/slideLayout" Target="../slideLayouts/slideLayout3.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png"/><Relationship Id="rId7" Type="http://schemas.openxmlformats.org/officeDocument/2006/relationships/image" Target="../media/image6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6.jpe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4.png"/><Relationship Id="rId7"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85.png"/><Relationship Id="rId4" Type="http://schemas.openxmlformats.org/officeDocument/2006/relationships/image" Target="../media/image79.jpeg"/><Relationship Id="rId9"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hyperlink" Target="https://www.google.lv/url?sa=i&amp;rct=j&amp;q=&amp;esrc=s&amp;source=images&amp;cd=&amp;cad=rja&amp;uact=8&amp;ved=0ahUKEwixrMjG2vnTAhUGkCwKHdd_AsgQjRwIBw&amp;url=https%3A%2F%2Ftwitter.com%2FLNB_lv%2Fstatus%2F856775378232389632&amp;psig=AFQjCNHVao7tKVNMMUzczAjBijeUjlmNnQ&amp;ust=1495205995815215" TargetMode="External"/><Relationship Id="rId7"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5" name="Picture 9" descr="C:\Users\gintab\AppData\Local\Microsoft\Windows\Temporary Internet Files\Content.IE5\1ZQV9FM5\IMG_8874.JPG"/>
          <p:cNvPicPr>
            <a:picLocks noChangeAspect="1" noChangeArrowheads="1"/>
          </p:cNvPicPr>
          <p:nvPr/>
        </p:nvPicPr>
        <p:blipFill>
          <a:blip r:embed="rId3" cstate="print"/>
          <a:srcRect/>
          <a:stretch>
            <a:fillRect/>
          </a:stretch>
        </p:blipFill>
        <p:spPr bwMode="auto">
          <a:xfrm>
            <a:off x="1" y="-900484"/>
            <a:ext cx="13004799" cy="11554567"/>
          </a:xfrm>
          <a:prstGeom prst="rect">
            <a:avLst/>
          </a:prstGeom>
          <a:noFill/>
        </p:spPr>
      </p:pic>
      <p:pic>
        <p:nvPicPr>
          <p:cNvPr id="3" name="Picture 3" descr="C:\Users\gintab\AppData\Local\Temp\Rar$DI00.770\lv100-zime-uzsaukums-rgb-horizontal.png"/>
          <p:cNvPicPr>
            <a:picLocks noChangeAspect="1" noChangeArrowheads="1"/>
          </p:cNvPicPr>
          <p:nvPr/>
        </p:nvPicPr>
        <p:blipFill>
          <a:blip r:embed="rId4" cstate="print"/>
          <a:srcRect/>
          <a:stretch>
            <a:fillRect/>
          </a:stretch>
        </p:blipFill>
        <p:spPr bwMode="auto">
          <a:xfrm>
            <a:off x="0" y="2221350"/>
            <a:ext cx="13004800" cy="6327858"/>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normAutofit fontScale="90000"/>
          </a:bodyPr>
          <a:lstStyle/>
          <a:p>
            <a:r>
              <a:rPr lang="lv-LV" b="1" dirty="0" smtClean="0"/>
              <a:t/>
            </a:r>
            <a:br>
              <a:rPr lang="lv-LV" b="1" dirty="0" smtClean="0"/>
            </a:br>
            <a:r>
              <a:rPr lang="lv-LV" b="1" dirty="0" smtClean="0"/>
              <a:t/>
            </a:r>
            <a:br>
              <a:rPr lang="lv-LV" b="1" dirty="0" smtClean="0"/>
            </a:br>
            <a:endParaRPr lang="lv-LV" dirty="0"/>
          </a:p>
        </p:txBody>
      </p:sp>
      <p:pic>
        <p:nvPicPr>
          <p:cNvPr id="4" name="Picture 8" descr="Image result for luther 1517 reformation">
            <a:hlinkClick r:id="rId3"/>
          </p:cNvPr>
          <p:cNvPicPr>
            <a:picLocks noGrp="1" noChangeAspect="1" noChangeArrowheads="1"/>
          </p:cNvPicPr>
          <p:nvPr>
            <p:ph idx="1"/>
          </p:nvPr>
        </p:nvPicPr>
        <p:blipFill>
          <a:blip r:embed="rId4" cstate="print"/>
          <a:srcRect/>
          <a:stretch>
            <a:fillRect/>
          </a:stretch>
        </p:blipFill>
        <p:spPr bwMode="auto">
          <a:xfrm>
            <a:off x="7772400" y="1"/>
            <a:ext cx="4697307" cy="9074408"/>
          </a:xfrm>
          <a:prstGeom prst="rect">
            <a:avLst/>
          </a:prstGeom>
          <a:noFill/>
        </p:spPr>
      </p:pic>
      <p:sp>
        <p:nvSpPr>
          <p:cNvPr id="6" name="Rectangle 6"/>
          <p:cNvSpPr>
            <a:spLocks/>
          </p:cNvSpPr>
          <p:nvPr/>
        </p:nvSpPr>
        <p:spPr bwMode="auto">
          <a:xfrm>
            <a:off x="-50328" y="4804792"/>
            <a:ext cx="9194800" cy="5696443"/>
          </a:xfrm>
          <a:prstGeom prst="rect">
            <a:avLst/>
          </a:prstGeom>
          <a:solidFill>
            <a:schemeClr val="bg1">
              <a:lumMod val="65000"/>
              <a:alpha val="91000"/>
            </a:schemeClr>
          </a:solidFill>
          <a:ln w="12700">
            <a:noFill/>
            <a:miter lim="400000"/>
            <a:headEnd/>
            <a:tailEnd/>
          </a:ln>
        </p:spPr>
        <p:txBody>
          <a:bodyPr wrap="square" lIns="54616" tIns="54616" rIns="54616" bIns="54616">
            <a:spAutoFit/>
          </a:bodyPr>
          <a:lstStyle/>
          <a:p>
            <a:pPr marL="409607" indent="-409607" defTabSz="1120732"/>
            <a:r>
              <a:rPr lang="lv-LV" sz="4300" b="1" dirty="0" smtClean="0">
                <a:solidFill>
                  <a:schemeClr val="bg1"/>
                </a:solidFill>
                <a:latin typeface="Arial" pitchFamily="34" charset="0"/>
                <a:cs typeface="Arial" pitchFamily="34" charset="0"/>
              </a:rPr>
              <a:t>REFORMĀCIJAI – 500</a:t>
            </a:r>
          </a:p>
          <a:p>
            <a:pPr marL="409607" indent="-409607" defTabSz="1120732"/>
            <a:r>
              <a:rPr lang="lv-LV" sz="4300" dirty="0" smtClean="0">
                <a:solidFill>
                  <a:schemeClr val="bg1"/>
                </a:solidFill>
                <a:latin typeface="Arial" pitchFamily="34" charset="0"/>
                <a:cs typeface="Arial" pitchFamily="34" charset="0"/>
              </a:rPr>
              <a:t>izstāde “Luters. Pagrieziens” Strasbūrā – </a:t>
            </a:r>
          </a:p>
          <a:p>
            <a:pPr marL="409607" indent="-409607" defTabSz="1120732"/>
            <a:r>
              <a:rPr lang="lv-LV" sz="4300" dirty="0" smtClean="0">
                <a:solidFill>
                  <a:schemeClr val="bg1"/>
                </a:solidFill>
                <a:latin typeface="Arial" pitchFamily="34" charset="0"/>
                <a:cs typeface="Arial" pitchFamily="34" charset="0"/>
              </a:rPr>
              <a:t>starptautiskās programmas aizsākums</a:t>
            </a:r>
            <a:endParaRPr lang="lv-LV" sz="4300" b="1" dirty="0" smtClean="0">
              <a:solidFill>
                <a:schemeClr val="bg1"/>
              </a:solidFill>
              <a:latin typeface="Arial" pitchFamily="34" charset="0"/>
              <a:cs typeface="Arial" pitchFamily="34" charset="0"/>
            </a:endParaRPr>
          </a:p>
          <a:p>
            <a:pPr marL="409607" indent="-409607" defTabSz="1120732"/>
            <a:endParaRPr lang="lv-LV" sz="4300" b="1" dirty="0" smtClean="0">
              <a:solidFill>
                <a:schemeClr val="bg1"/>
              </a:solidFill>
              <a:latin typeface="Arial" pitchFamily="34" charset="0"/>
              <a:cs typeface="Arial" pitchFamily="34" charset="0"/>
            </a:endParaRPr>
          </a:p>
        </p:txBody>
      </p:sp>
      <p:pic>
        <p:nvPicPr>
          <p:cNvPr id="7" name="Picture 3" descr="image2.png"/>
          <p:cNvPicPr>
            <a:picLocks noChangeAspect="1"/>
          </p:cNvPicPr>
          <p:nvPr/>
        </p:nvPicPr>
        <p:blipFill>
          <a:blip r:embed="rId5" cstate="print"/>
          <a:srcRect/>
          <a:stretch>
            <a:fillRect/>
          </a:stretch>
        </p:blipFill>
        <p:spPr bwMode="auto">
          <a:xfrm>
            <a:off x="4759871" y="0"/>
            <a:ext cx="1778181" cy="819291"/>
          </a:xfrm>
          <a:prstGeom prst="rect">
            <a:avLst/>
          </a:prstGeom>
          <a:noFill/>
          <a:ln w="12700" cap="flat" cmpd="sng">
            <a:noFill/>
            <a:prstDash val="solid"/>
            <a:miter lim="400000"/>
            <a:headEnd type="none" w="med" len="med"/>
            <a:tailEnd type="none" w="med" len="me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t="40375" b="17438"/>
          <a:stretch>
            <a:fillRect/>
          </a:stretch>
        </p:blipFill>
        <p:spPr bwMode="auto">
          <a:xfrm>
            <a:off x="0" y="0"/>
            <a:ext cx="13004800" cy="9753600"/>
          </a:xfrm>
          <a:prstGeom prst="rect">
            <a:avLst/>
          </a:prstGeom>
          <a:noFill/>
          <a:ln w="9525">
            <a:noFill/>
            <a:miter lim="800000"/>
            <a:headEnd/>
            <a:tailEnd/>
          </a:ln>
          <a:effectLst/>
        </p:spPr>
      </p:pic>
      <p:sp>
        <p:nvSpPr>
          <p:cNvPr id="2" name="TextBox 1"/>
          <p:cNvSpPr txBox="1"/>
          <p:nvPr/>
        </p:nvSpPr>
        <p:spPr>
          <a:xfrm>
            <a:off x="1164207" y="6697065"/>
            <a:ext cx="10676386" cy="2298592"/>
          </a:xfrm>
          <a:prstGeom prst="rect">
            <a:avLst/>
          </a:prstGeom>
          <a:noFill/>
        </p:spPr>
        <p:txBody>
          <a:bodyPr wrap="square" lIns="109234" tIns="54617" rIns="109234" bIns="54617" rtlCol="0">
            <a:spAutoFit/>
          </a:bodyPr>
          <a:lstStyle/>
          <a:p>
            <a:pPr algn="ctr">
              <a:lnSpc>
                <a:spcPct val="90000"/>
              </a:lnSpc>
              <a:spcBef>
                <a:spcPct val="0"/>
              </a:spcBef>
            </a:pPr>
            <a:r>
              <a:rPr lang="lv-LV" sz="7900" b="1" dirty="0" smtClean="0">
                <a:solidFill>
                  <a:srgbClr val="C00000"/>
                </a:solidFill>
                <a:latin typeface="Arial" pitchFamily="34" charset="0"/>
                <a:ea typeface="+mj-ea"/>
                <a:cs typeface="Arial" pitchFamily="34" charset="0"/>
              </a:rPr>
              <a:t>ATKLĀŠANAS PASĀKUMI</a:t>
            </a:r>
          </a:p>
        </p:txBody>
      </p:sp>
      <p:pic>
        <p:nvPicPr>
          <p:cNvPr id="6" name="Picture 3" descr="image2.png"/>
          <p:cNvPicPr>
            <a:picLocks noChangeAspect="1"/>
          </p:cNvPicPr>
          <p:nvPr/>
        </p:nvPicPr>
        <p:blipFill>
          <a:blip r:embed="rId4" cstate="print"/>
          <a:srcRect/>
          <a:stretch>
            <a:fillRect/>
          </a:stretch>
        </p:blipFill>
        <p:spPr bwMode="auto">
          <a:xfrm>
            <a:off x="5613311" y="0"/>
            <a:ext cx="1778181" cy="819291"/>
          </a:xfrm>
          <a:prstGeom prst="rect">
            <a:avLst/>
          </a:prstGeom>
          <a:noFill/>
          <a:ln w="12700" cap="flat" cmpd="sng">
            <a:noFill/>
            <a:prstDash val="solid"/>
            <a:miter lim="400000"/>
            <a:headEnd type="none" w="med" len="med"/>
            <a:tailEnd type="none" w="med" len="me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2"/>
          <p:cNvSpPr txBox="1">
            <a:spLocks/>
          </p:cNvSpPr>
          <p:nvPr/>
        </p:nvSpPr>
        <p:spPr bwMode="auto">
          <a:xfrm>
            <a:off x="1950720" y="8669867"/>
            <a:ext cx="9103360" cy="866987"/>
          </a:xfrm>
          <a:prstGeom prst="rect">
            <a:avLst/>
          </a:prstGeom>
          <a:noFill/>
          <a:ln w="9525">
            <a:noFill/>
            <a:miter lim="800000"/>
            <a:headEnd/>
            <a:tailEnd/>
          </a:ln>
        </p:spPr>
        <p:txBody>
          <a:bodyPr lIns="112241" tIns="56121" rIns="112241" bIns="56121"/>
          <a:lstStyle/>
          <a:p>
            <a:pPr algn="ctr">
              <a:spcBef>
                <a:spcPct val="20000"/>
              </a:spcBef>
              <a:buFont typeface="Arial" pitchFamily="34" charset="0"/>
              <a:buNone/>
            </a:pPr>
            <a:endParaRPr lang="en-US" sz="1700" dirty="0">
              <a:latin typeface="Times New Roman" pitchFamily="18" charset="0"/>
              <a:cs typeface="Times New Roman" pitchFamily="18" charset="0"/>
            </a:endParaRPr>
          </a:p>
        </p:txBody>
      </p:sp>
      <p:sp>
        <p:nvSpPr>
          <p:cNvPr id="3077" name="TextBox 4"/>
          <p:cNvSpPr txBox="1">
            <a:spLocks noChangeArrowheads="1"/>
          </p:cNvSpPr>
          <p:nvPr/>
        </p:nvSpPr>
        <p:spPr bwMode="auto">
          <a:xfrm>
            <a:off x="152897" y="3135807"/>
            <a:ext cx="6506915" cy="1387573"/>
          </a:xfrm>
          <a:prstGeom prst="rect">
            <a:avLst/>
          </a:prstGeom>
          <a:noFill/>
          <a:ln w="9525">
            <a:noFill/>
            <a:miter lim="800000"/>
            <a:headEnd/>
            <a:tailEnd/>
          </a:ln>
        </p:spPr>
        <p:txBody>
          <a:bodyPr lIns="109234" tIns="54617" rIns="109234" bIns="54617">
            <a:spAutoFit/>
          </a:bodyPr>
          <a:lstStyle/>
          <a:p>
            <a:pPr algn="ctr">
              <a:defRPr/>
            </a:pPr>
            <a:endParaRPr lang="lv-LV" sz="2400" dirty="0">
              <a:solidFill>
                <a:schemeClr val="bg1"/>
              </a:solidFill>
            </a:endParaRPr>
          </a:p>
          <a:p>
            <a:pPr algn="ctr">
              <a:defRPr/>
            </a:pPr>
            <a:r>
              <a:rPr lang="lv-LV" sz="2400" i="1" dirty="0" smtClean="0">
                <a:solidFill>
                  <a:schemeClr val="bg1"/>
                </a:solidFill>
              </a:rPr>
              <a:t>.</a:t>
            </a:r>
            <a:endParaRPr lang="lv-LV" sz="2400" dirty="0">
              <a:solidFill>
                <a:schemeClr val="bg1"/>
              </a:solidFill>
            </a:endParaRPr>
          </a:p>
        </p:txBody>
      </p:sp>
      <p:sp>
        <p:nvSpPr>
          <p:cNvPr id="14" name="TextBox 13"/>
          <p:cNvSpPr txBox="1"/>
          <p:nvPr/>
        </p:nvSpPr>
        <p:spPr>
          <a:xfrm rot="16200000">
            <a:off x="11560511" y="7962968"/>
            <a:ext cx="2560284" cy="279578"/>
          </a:xfrm>
          <a:prstGeom prst="rect">
            <a:avLst/>
          </a:prstGeom>
          <a:noFill/>
        </p:spPr>
        <p:txBody>
          <a:bodyPr wrap="square" lIns="109234" tIns="54617" rIns="109234" bIns="54617" rtlCol="0">
            <a:spAutoFit/>
          </a:bodyPr>
          <a:lstStyle/>
          <a:p>
            <a:r>
              <a:rPr lang="lv-LV" sz="1100" dirty="0" smtClean="0">
                <a:solidFill>
                  <a:schemeClr val="bg1"/>
                </a:solidFill>
              </a:rPr>
              <a:t>Foto: Evija Godiņa</a:t>
            </a:r>
            <a:endParaRPr lang="lv-LV" sz="1100" dirty="0">
              <a:solidFill>
                <a:schemeClr val="bg1"/>
              </a:solidFill>
            </a:endParaRPr>
          </a:p>
        </p:txBody>
      </p:sp>
      <p:pic>
        <p:nvPicPr>
          <p:cNvPr id="10" name="Picture 3" descr="image2.png"/>
          <p:cNvPicPr>
            <a:picLocks noChangeAspect="1"/>
          </p:cNvPicPr>
          <p:nvPr/>
        </p:nvPicPr>
        <p:blipFill>
          <a:blip r:embed="rId3" cstate="print"/>
          <a:srcRect/>
          <a:stretch>
            <a:fillRect/>
          </a:stretch>
        </p:blipFill>
        <p:spPr bwMode="auto">
          <a:xfrm>
            <a:off x="5613311" y="1"/>
            <a:ext cx="1778181" cy="772344"/>
          </a:xfrm>
          <a:prstGeom prst="rect">
            <a:avLst/>
          </a:prstGeom>
          <a:noFill/>
          <a:ln w="12700" cap="flat" cmpd="sng">
            <a:noFill/>
            <a:prstDash val="solid"/>
            <a:miter lim="400000"/>
            <a:headEnd type="none" w="med" len="med"/>
            <a:tailEnd type="none" w="med" len="med"/>
          </a:ln>
          <a:effectLst/>
        </p:spPr>
      </p:pic>
      <p:pic>
        <p:nvPicPr>
          <p:cNvPr id="5122" name="Picture 2"/>
          <p:cNvPicPr>
            <a:picLocks noChangeAspect="1" noChangeArrowheads="1"/>
          </p:cNvPicPr>
          <p:nvPr/>
        </p:nvPicPr>
        <p:blipFill>
          <a:blip r:embed="rId4" cstate="print"/>
          <a:srcRect/>
          <a:stretch>
            <a:fillRect/>
          </a:stretch>
        </p:blipFill>
        <p:spPr bwMode="auto">
          <a:xfrm>
            <a:off x="1736725" y="2771775"/>
            <a:ext cx="11268075" cy="6981825"/>
          </a:xfrm>
          <a:prstGeom prst="rect">
            <a:avLst/>
          </a:prstGeom>
          <a:noFill/>
          <a:ln w="9525">
            <a:noFill/>
            <a:miter lim="800000"/>
            <a:headEnd/>
            <a:tailEnd/>
          </a:ln>
        </p:spPr>
      </p:pic>
      <p:pic>
        <p:nvPicPr>
          <p:cNvPr id="8" name="Picture 2" descr="U:\Simtgade\Lielie projekti_notikumi_planosana\Apskauj Latviju_svinibu atklasana\Komunikacija\apskauj_emblema.JPG"/>
          <p:cNvPicPr>
            <a:picLocks noChangeAspect="1" noChangeArrowheads="1"/>
          </p:cNvPicPr>
          <p:nvPr/>
        </p:nvPicPr>
        <p:blipFill>
          <a:blip r:embed="rId5" cstate="print"/>
          <a:srcRect/>
          <a:stretch>
            <a:fillRect/>
          </a:stretch>
        </p:blipFill>
        <p:spPr bwMode="auto">
          <a:xfrm>
            <a:off x="0" y="1"/>
            <a:ext cx="3173493" cy="2716560"/>
          </a:xfrm>
          <a:prstGeom prst="rect">
            <a:avLst/>
          </a:prstGeom>
          <a:noFill/>
        </p:spPr>
      </p:pic>
      <p:sp>
        <p:nvSpPr>
          <p:cNvPr id="11" name="Virsraksts 1"/>
          <p:cNvSpPr>
            <a:spLocks noGrp="1"/>
          </p:cNvSpPr>
          <p:nvPr>
            <p:ph type="title"/>
          </p:nvPr>
        </p:nvSpPr>
        <p:spPr>
          <a:xfrm>
            <a:off x="2729606" y="844352"/>
            <a:ext cx="8669338" cy="1474788"/>
          </a:xfrm>
        </p:spPr>
        <p:txBody>
          <a:bodyPr/>
          <a:lstStyle/>
          <a:p>
            <a:pPr algn="ctr"/>
            <a:r>
              <a:rPr lang="lv-LV" b="1" dirty="0" smtClean="0">
                <a:solidFill>
                  <a:srgbClr val="C00000"/>
                </a:solidFill>
              </a:rPr>
              <a:t>AKCIJA “APSKAUJ LATVIJU”</a:t>
            </a:r>
            <a:endParaRPr lang="lv-LV" b="1" dirty="0">
              <a:solidFill>
                <a:srgbClr val="C00000"/>
              </a:solidFill>
            </a:endParaRP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U:\Simtgade\Lielie projekti_notikumi_planosana\Apskauj Latviju_svinibu atklasana\Apskauj Latviju 2017 FOTO\Apskauj_Ainazi\Apskauj_Ainaži (8).JPG"/>
          <p:cNvPicPr>
            <a:picLocks noChangeAspect="1" noChangeArrowheads="1"/>
          </p:cNvPicPr>
          <p:nvPr/>
        </p:nvPicPr>
        <p:blipFill>
          <a:blip r:embed="rId2" cstate="print"/>
          <a:srcRect/>
          <a:stretch>
            <a:fillRect/>
          </a:stretch>
        </p:blipFill>
        <p:spPr bwMode="auto">
          <a:xfrm>
            <a:off x="6740104" y="5577136"/>
            <a:ext cx="6264696" cy="4176464"/>
          </a:xfrm>
          <a:prstGeom prst="rect">
            <a:avLst/>
          </a:prstGeom>
          <a:noFill/>
        </p:spPr>
      </p:pic>
      <p:pic>
        <p:nvPicPr>
          <p:cNvPr id="3076" name="Picture 4" descr="U:\Simtgade\Lielie projekti_notikumi_planosana\Apskauj Latviju_svinibu atklasana\Apskauj Latviju 2017 FOTO\Apskauj_Ezere\Apskauj_Ezere (11).JPG"/>
          <p:cNvPicPr>
            <a:picLocks noChangeAspect="1" noChangeArrowheads="1"/>
          </p:cNvPicPr>
          <p:nvPr/>
        </p:nvPicPr>
        <p:blipFill>
          <a:blip r:embed="rId3" cstate="print"/>
          <a:srcRect/>
          <a:stretch>
            <a:fillRect/>
          </a:stretch>
        </p:blipFill>
        <p:spPr bwMode="auto">
          <a:xfrm>
            <a:off x="2253928" y="6766560"/>
            <a:ext cx="4507992" cy="2987040"/>
          </a:xfrm>
          <a:prstGeom prst="rect">
            <a:avLst/>
          </a:prstGeom>
          <a:noFill/>
        </p:spPr>
      </p:pic>
      <p:pic>
        <p:nvPicPr>
          <p:cNvPr id="3077" name="Picture 5" descr="U:\Simtgade\Lielie projekti_notikumi_planosana\Apskauj Latviju_svinibu atklasana\Apskauj Latviju 2017 FOTO\Apskauj_Mērsrags\Apskauj_Mērsrags (7).JPG"/>
          <p:cNvPicPr>
            <a:picLocks noChangeAspect="1" noChangeArrowheads="1"/>
          </p:cNvPicPr>
          <p:nvPr/>
        </p:nvPicPr>
        <p:blipFill>
          <a:blip r:embed="rId4" cstate="print"/>
          <a:srcRect/>
          <a:stretch>
            <a:fillRect/>
          </a:stretch>
        </p:blipFill>
        <p:spPr bwMode="auto">
          <a:xfrm>
            <a:off x="9330199" y="0"/>
            <a:ext cx="3674601" cy="5526600"/>
          </a:xfrm>
          <a:prstGeom prst="rect">
            <a:avLst/>
          </a:prstGeom>
          <a:noFill/>
        </p:spPr>
      </p:pic>
      <p:pic>
        <p:nvPicPr>
          <p:cNvPr id="2" name="Picture 2" descr="U:\Simtgade\Lielie projekti_notikumi_planosana\Apskauj Latviju_svinibu atklasana\Komunikacija\apskauj_emblema.JPG"/>
          <p:cNvPicPr>
            <a:picLocks noChangeAspect="1" noChangeArrowheads="1"/>
          </p:cNvPicPr>
          <p:nvPr/>
        </p:nvPicPr>
        <p:blipFill>
          <a:blip r:embed="rId5" cstate="print"/>
          <a:srcRect/>
          <a:stretch>
            <a:fillRect/>
          </a:stretch>
        </p:blipFill>
        <p:spPr bwMode="auto">
          <a:xfrm>
            <a:off x="0" y="0"/>
            <a:ext cx="3257613" cy="2788568"/>
          </a:xfrm>
          <a:prstGeom prst="rect">
            <a:avLst/>
          </a:prstGeom>
          <a:noFill/>
        </p:spPr>
      </p:pic>
      <p:pic>
        <p:nvPicPr>
          <p:cNvPr id="3079" name="Picture 7" descr="U:\Simtgade\Lielie projekti_notikumi_planosana\Apskauj Latviju_svinibu atklasana\Apskauj Latviju 2017 FOTO\Apskauj_Piedruja\Apskauj_Piedruja (11).jpg"/>
          <p:cNvPicPr>
            <a:picLocks noChangeAspect="1" noChangeArrowheads="1"/>
          </p:cNvPicPr>
          <p:nvPr/>
        </p:nvPicPr>
        <p:blipFill>
          <a:blip r:embed="rId6" cstate="print"/>
          <a:srcRect/>
          <a:stretch>
            <a:fillRect/>
          </a:stretch>
        </p:blipFill>
        <p:spPr bwMode="auto">
          <a:xfrm>
            <a:off x="3910112" y="0"/>
            <a:ext cx="4413096" cy="2942064"/>
          </a:xfrm>
          <a:prstGeom prst="rect">
            <a:avLst/>
          </a:prstGeom>
          <a:noFill/>
        </p:spPr>
      </p:pic>
      <p:pic>
        <p:nvPicPr>
          <p:cNvPr id="3080" name="Picture 8" descr="U:\Simtgade\Lielie projekti_notikumi_planosana\Apskauj Latviju_svinibu atklasana\Apskauj Latviju 2017 FOTO\Apskauj_Ventspils_Jūrmala\Apskauj_Ventspils_Jūrmala (124).jpg"/>
          <p:cNvPicPr>
            <a:picLocks noChangeAspect="1" noChangeArrowheads="1"/>
          </p:cNvPicPr>
          <p:nvPr/>
        </p:nvPicPr>
        <p:blipFill>
          <a:blip r:embed="rId7" cstate="print"/>
          <a:srcRect/>
          <a:stretch>
            <a:fillRect/>
          </a:stretch>
        </p:blipFill>
        <p:spPr bwMode="auto">
          <a:xfrm>
            <a:off x="0" y="6532984"/>
            <a:ext cx="3550072" cy="2932584"/>
          </a:xfrm>
          <a:prstGeom prst="rect">
            <a:avLst/>
          </a:prstGeom>
          <a:noFill/>
        </p:spPr>
      </p:pic>
      <p:pic>
        <p:nvPicPr>
          <p:cNvPr id="3081" name="Picture 9" descr="U:\Simtgade\Lielie projekti_notikumi_planosana\Apskauj Latviju_svinibu atklasana\Apskauj Latviju 2017 FOTO\Apskauj_Liepāja\Apskauj_Liepāja (22).jpg"/>
          <p:cNvPicPr>
            <a:picLocks noChangeAspect="1" noChangeArrowheads="1"/>
          </p:cNvPicPr>
          <p:nvPr/>
        </p:nvPicPr>
        <p:blipFill>
          <a:blip r:embed="rId8" cstate="print"/>
          <a:srcRect/>
          <a:stretch>
            <a:fillRect/>
          </a:stretch>
        </p:blipFill>
        <p:spPr bwMode="auto">
          <a:xfrm>
            <a:off x="0" y="3220616"/>
            <a:ext cx="4990232" cy="3330882"/>
          </a:xfrm>
          <a:prstGeom prst="rect">
            <a:avLst/>
          </a:prstGeom>
          <a:noFill/>
        </p:spPr>
      </p:pic>
      <p:pic>
        <p:nvPicPr>
          <p:cNvPr id="3082" name="Picture 10" descr="U:\Simtgade\Lielie projekti_notikumi_planosana\Apskauj Latviju_svinibu atklasana\Apskauj Latviju 2017 FOTO\Apskauj_Jūrkalne\Apskauj_Jūrkalne (3).JPG"/>
          <p:cNvPicPr>
            <a:picLocks noChangeAspect="1" noChangeArrowheads="1"/>
          </p:cNvPicPr>
          <p:nvPr/>
        </p:nvPicPr>
        <p:blipFill>
          <a:blip r:embed="rId9" cstate="print"/>
          <a:srcRect/>
          <a:stretch>
            <a:fillRect/>
          </a:stretch>
        </p:blipFill>
        <p:spPr bwMode="auto">
          <a:xfrm>
            <a:off x="9382720" y="4516760"/>
            <a:ext cx="3622080" cy="2602142"/>
          </a:xfrm>
          <a:prstGeom prst="rect">
            <a:avLst/>
          </a:prstGeom>
          <a:noFill/>
        </p:spPr>
      </p:pic>
      <p:pic>
        <p:nvPicPr>
          <p:cNvPr id="3083" name="Picture 11" descr="U:\Simtgade\Lielie projekti_notikumi_planosana\Apskauj Latviju_svinibu atklasana\Apskauj Latviju 2017 FOTO\APSKAUJ_LATVIJU_2017_IZLASE\Apskauj_Carnikava_Mazsalaca (48).jpg"/>
          <p:cNvPicPr>
            <a:picLocks noChangeAspect="1" noChangeArrowheads="1"/>
          </p:cNvPicPr>
          <p:nvPr/>
        </p:nvPicPr>
        <p:blipFill>
          <a:blip r:embed="rId10" cstate="print"/>
          <a:srcRect/>
          <a:stretch>
            <a:fillRect/>
          </a:stretch>
        </p:blipFill>
        <p:spPr bwMode="auto">
          <a:xfrm>
            <a:off x="5566296" y="2500536"/>
            <a:ext cx="3960440" cy="2640294"/>
          </a:xfrm>
          <a:prstGeom prst="rect">
            <a:avLst/>
          </a:prstGeom>
          <a:noFill/>
        </p:spPr>
      </p:pic>
      <p:pic>
        <p:nvPicPr>
          <p:cNvPr id="3078" name="Picture 6" descr="U:\Simtgade\Lielie projekti_notikumi_planosana\Apskauj Latviju_svinibu atklasana\Apskauj Latviju 2017 FOTO\Apskauj_Pasiene\Apskauj_Pasiene (3).jpg"/>
          <p:cNvPicPr>
            <a:picLocks noChangeAspect="1" noChangeArrowheads="1"/>
          </p:cNvPicPr>
          <p:nvPr/>
        </p:nvPicPr>
        <p:blipFill>
          <a:blip r:embed="rId11" cstate="print"/>
          <a:srcRect/>
          <a:stretch>
            <a:fillRect/>
          </a:stretch>
        </p:blipFill>
        <p:spPr bwMode="auto">
          <a:xfrm>
            <a:off x="4846216" y="4660776"/>
            <a:ext cx="2650446" cy="266429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2"/>
          <p:cNvSpPr txBox="1">
            <a:spLocks/>
          </p:cNvSpPr>
          <p:nvPr/>
        </p:nvSpPr>
        <p:spPr bwMode="auto">
          <a:xfrm>
            <a:off x="1950720" y="8669867"/>
            <a:ext cx="9103360" cy="866987"/>
          </a:xfrm>
          <a:prstGeom prst="rect">
            <a:avLst/>
          </a:prstGeom>
          <a:noFill/>
          <a:ln w="9525">
            <a:noFill/>
            <a:miter lim="800000"/>
            <a:headEnd/>
            <a:tailEnd/>
          </a:ln>
        </p:spPr>
        <p:txBody>
          <a:bodyPr lIns="112241" tIns="56121" rIns="112241" bIns="56121"/>
          <a:lstStyle/>
          <a:p>
            <a:pPr algn="ctr">
              <a:spcBef>
                <a:spcPct val="20000"/>
              </a:spcBef>
              <a:buFont typeface="Arial" pitchFamily="34" charset="0"/>
              <a:buNone/>
            </a:pPr>
            <a:endParaRPr lang="en-US" sz="1700" dirty="0">
              <a:latin typeface="Times New Roman" pitchFamily="18" charset="0"/>
              <a:cs typeface="Times New Roman" pitchFamily="18" charset="0"/>
            </a:endParaRPr>
          </a:p>
        </p:txBody>
      </p:sp>
      <p:sp>
        <p:nvSpPr>
          <p:cNvPr id="3077" name="TextBox 4"/>
          <p:cNvSpPr txBox="1">
            <a:spLocks noChangeArrowheads="1"/>
          </p:cNvSpPr>
          <p:nvPr/>
        </p:nvSpPr>
        <p:spPr bwMode="auto">
          <a:xfrm>
            <a:off x="152897" y="3135807"/>
            <a:ext cx="6506915" cy="1387573"/>
          </a:xfrm>
          <a:prstGeom prst="rect">
            <a:avLst/>
          </a:prstGeom>
          <a:noFill/>
          <a:ln w="9525">
            <a:noFill/>
            <a:miter lim="800000"/>
            <a:headEnd/>
            <a:tailEnd/>
          </a:ln>
        </p:spPr>
        <p:txBody>
          <a:bodyPr lIns="109234" tIns="54617" rIns="109234" bIns="54617">
            <a:spAutoFit/>
          </a:bodyPr>
          <a:lstStyle/>
          <a:p>
            <a:pPr algn="ctr">
              <a:defRPr/>
            </a:pPr>
            <a:endParaRPr lang="lv-LV" sz="2400" dirty="0">
              <a:solidFill>
                <a:schemeClr val="bg1"/>
              </a:solidFill>
            </a:endParaRPr>
          </a:p>
          <a:p>
            <a:pPr algn="ctr">
              <a:defRPr/>
            </a:pPr>
            <a:r>
              <a:rPr lang="lv-LV" sz="2400" i="1" dirty="0" smtClean="0">
                <a:solidFill>
                  <a:schemeClr val="bg1"/>
                </a:solidFill>
              </a:rPr>
              <a:t>.</a:t>
            </a:r>
            <a:endParaRPr lang="lv-LV" sz="2400" dirty="0">
              <a:solidFill>
                <a:schemeClr val="bg1"/>
              </a:solidFill>
            </a:endParaRPr>
          </a:p>
        </p:txBody>
      </p:sp>
      <p:sp>
        <p:nvSpPr>
          <p:cNvPr id="14" name="TextBox 13"/>
          <p:cNvSpPr txBox="1"/>
          <p:nvPr/>
        </p:nvSpPr>
        <p:spPr>
          <a:xfrm rot="16200000">
            <a:off x="11560511" y="7962968"/>
            <a:ext cx="2560284" cy="279578"/>
          </a:xfrm>
          <a:prstGeom prst="rect">
            <a:avLst/>
          </a:prstGeom>
          <a:noFill/>
        </p:spPr>
        <p:txBody>
          <a:bodyPr wrap="square" lIns="109234" tIns="54617" rIns="109234" bIns="54617" rtlCol="0">
            <a:spAutoFit/>
          </a:bodyPr>
          <a:lstStyle/>
          <a:p>
            <a:r>
              <a:rPr lang="lv-LV" sz="1100" dirty="0" smtClean="0">
                <a:solidFill>
                  <a:schemeClr val="bg1"/>
                </a:solidFill>
              </a:rPr>
              <a:t>Foto: Evija Godiņa</a:t>
            </a:r>
            <a:endParaRPr lang="lv-LV" sz="1100" dirty="0">
              <a:solidFill>
                <a:schemeClr val="bg1"/>
              </a:solidFill>
            </a:endParaRPr>
          </a:p>
        </p:txBody>
      </p:sp>
      <p:pic>
        <p:nvPicPr>
          <p:cNvPr id="10" name="Picture 3" descr="image2.png"/>
          <p:cNvPicPr>
            <a:picLocks noChangeAspect="1"/>
          </p:cNvPicPr>
          <p:nvPr/>
        </p:nvPicPr>
        <p:blipFill>
          <a:blip r:embed="rId3" cstate="print"/>
          <a:srcRect/>
          <a:stretch>
            <a:fillRect/>
          </a:stretch>
        </p:blipFill>
        <p:spPr bwMode="auto">
          <a:xfrm>
            <a:off x="5613311" y="1"/>
            <a:ext cx="1778181" cy="772344"/>
          </a:xfrm>
          <a:prstGeom prst="rect">
            <a:avLst/>
          </a:prstGeom>
          <a:noFill/>
          <a:ln w="12700" cap="flat" cmpd="sng">
            <a:noFill/>
            <a:prstDash val="solid"/>
            <a:miter lim="400000"/>
            <a:headEnd type="none" w="med" len="med"/>
            <a:tailEnd type="none" w="med" len="med"/>
          </a:ln>
          <a:effectLst/>
        </p:spPr>
      </p:pic>
      <p:sp>
        <p:nvSpPr>
          <p:cNvPr id="11" name="Virsraksts 1"/>
          <p:cNvSpPr>
            <a:spLocks noGrp="1"/>
          </p:cNvSpPr>
          <p:nvPr>
            <p:ph type="title"/>
          </p:nvPr>
        </p:nvSpPr>
        <p:spPr>
          <a:xfrm>
            <a:off x="2729606" y="1385788"/>
            <a:ext cx="8669338" cy="1474788"/>
          </a:xfrm>
        </p:spPr>
        <p:txBody>
          <a:bodyPr/>
          <a:lstStyle/>
          <a:p>
            <a:pPr algn="ctr"/>
            <a:r>
              <a:rPr lang="lv-LV" b="1" dirty="0" smtClean="0">
                <a:solidFill>
                  <a:srgbClr val="C00000"/>
                </a:solidFill>
              </a:rPr>
              <a:t>BALTĀ GALDAUTA SVĒTKI</a:t>
            </a:r>
            <a:endParaRPr lang="lv-LV" b="1" dirty="0">
              <a:solidFill>
                <a:srgbClr val="C00000"/>
              </a:solidFill>
            </a:endParaRPr>
          </a:p>
        </p:txBody>
      </p:sp>
      <p:pic>
        <p:nvPicPr>
          <p:cNvPr id="9" name="Attēls 8" descr="balta_galdauta_svetki.jpg"/>
          <p:cNvPicPr>
            <a:picLocks noChangeAspect="1"/>
          </p:cNvPicPr>
          <p:nvPr/>
        </p:nvPicPr>
        <p:blipFill>
          <a:blip r:embed="rId4" cstate="print"/>
          <a:stretch>
            <a:fillRect/>
          </a:stretch>
        </p:blipFill>
        <p:spPr>
          <a:xfrm>
            <a:off x="237704" y="0"/>
            <a:ext cx="3247494" cy="3994044"/>
          </a:xfrm>
          <a:prstGeom prst="rect">
            <a:avLst/>
          </a:prstGeom>
        </p:spPr>
      </p:pic>
      <p:pic>
        <p:nvPicPr>
          <p:cNvPr id="6146" name="Picture 2"/>
          <p:cNvPicPr>
            <a:picLocks noChangeAspect="1" noChangeArrowheads="1"/>
          </p:cNvPicPr>
          <p:nvPr/>
        </p:nvPicPr>
        <p:blipFill>
          <a:blip r:embed="rId5" cstate="print"/>
          <a:srcRect/>
          <a:stretch>
            <a:fillRect/>
          </a:stretch>
        </p:blipFill>
        <p:spPr bwMode="auto">
          <a:xfrm>
            <a:off x="2923575" y="3652665"/>
            <a:ext cx="10081225" cy="6100936"/>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image3-small.jpg"/>
          <p:cNvPicPr>
            <a:picLocks noChangeAspect="1"/>
          </p:cNvPicPr>
          <p:nvPr/>
        </p:nvPicPr>
        <p:blipFill>
          <a:blip r:embed="rId3" cstate="print"/>
          <a:srcRect r="35689" b="29154"/>
          <a:stretch>
            <a:fillRect/>
          </a:stretch>
        </p:blipFill>
        <p:spPr bwMode="auto">
          <a:xfrm>
            <a:off x="0" y="-74110"/>
            <a:ext cx="13378290" cy="9827711"/>
          </a:xfrm>
          <a:prstGeom prst="rect">
            <a:avLst/>
          </a:prstGeom>
          <a:noFill/>
          <a:ln w="12700" cap="flat" cmpd="sng">
            <a:noFill/>
            <a:prstDash val="solid"/>
            <a:miter lim="400000"/>
            <a:headEnd type="none" w="med" len="med"/>
            <a:tailEnd type="none" w="med" len="med"/>
          </a:ln>
          <a:effectLst/>
        </p:spPr>
      </p:pic>
      <p:sp>
        <p:nvSpPr>
          <p:cNvPr id="3" name="Virsraksts 1"/>
          <p:cNvSpPr>
            <a:spLocks noGrp="1"/>
          </p:cNvSpPr>
          <p:nvPr>
            <p:ph type="title"/>
          </p:nvPr>
        </p:nvSpPr>
        <p:spPr>
          <a:xfrm>
            <a:off x="650240" y="390596"/>
            <a:ext cx="11704320" cy="1625600"/>
          </a:xfrm>
        </p:spPr>
        <p:txBody>
          <a:bodyPr/>
          <a:lstStyle/>
          <a:p>
            <a:endParaRPr lang="lv-LV" dirty="0"/>
          </a:p>
        </p:txBody>
      </p:sp>
      <p:pic>
        <p:nvPicPr>
          <p:cNvPr id="10" name="Picture 5" descr="\\lkm1.km.gov.lv\RoamStor$\JolantaB\Pictures\20160509101036.jpg"/>
          <p:cNvPicPr>
            <a:picLocks noChangeAspect="1" noChangeArrowheads="1"/>
          </p:cNvPicPr>
          <p:nvPr/>
        </p:nvPicPr>
        <p:blipFill>
          <a:blip r:embed="rId4" cstate="print"/>
          <a:srcRect/>
          <a:stretch>
            <a:fillRect/>
          </a:stretch>
        </p:blipFill>
        <p:spPr bwMode="auto">
          <a:xfrm>
            <a:off x="0" y="4948808"/>
            <a:ext cx="3584398" cy="2867519"/>
          </a:xfrm>
          <a:prstGeom prst="rect">
            <a:avLst/>
          </a:prstGeom>
          <a:noFill/>
        </p:spPr>
      </p:pic>
      <p:pic>
        <p:nvPicPr>
          <p:cNvPr id="11" name="Picture 3" descr="\\lkm1.km.gov.lv\RoamStor$\JolantaB\Pictures\20160506124117.jpg"/>
          <p:cNvPicPr>
            <a:picLocks noChangeAspect="1" noChangeArrowheads="1"/>
          </p:cNvPicPr>
          <p:nvPr/>
        </p:nvPicPr>
        <p:blipFill>
          <a:blip r:embed="rId5" cstate="print"/>
          <a:srcRect/>
          <a:stretch>
            <a:fillRect/>
          </a:stretch>
        </p:blipFill>
        <p:spPr bwMode="auto">
          <a:xfrm>
            <a:off x="0" y="0"/>
            <a:ext cx="3766096" cy="4938756"/>
          </a:xfrm>
          <a:prstGeom prst="rect">
            <a:avLst/>
          </a:prstGeom>
          <a:noFill/>
        </p:spPr>
      </p:pic>
      <p:pic>
        <p:nvPicPr>
          <p:cNvPr id="36866" name="Picture 2" descr="\\lkm1.km.gov.lv\RoamStor$\JolantaB\Pictures\20160509101040.jpg"/>
          <p:cNvPicPr>
            <a:picLocks noGrp="1" noChangeAspect="1" noChangeArrowheads="1"/>
          </p:cNvPicPr>
          <p:nvPr>
            <p:ph idx="1"/>
          </p:nvPr>
        </p:nvPicPr>
        <p:blipFill>
          <a:blip r:embed="rId6" cstate="print"/>
          <a:srcRect/>
          <a:stretch>
            <a:fillRect/>
          </a:stretch>
        </p:blipFill>
        <p:spPr bwMode="auto">
          <a:xfrm>
            <a:off x="3766096" y="0"/>
            <a:ext cx="6478637" cy="4243793"/>
          </a:xfrm>
          <a:prstGeom prst="rect">
            <a:avLst/>
          </a:prstGeom>
          <a:noFill/>
        </p:spPr>
      </p:pic>
      <p:pic>
        <p:nvPicPr>
          <p:cNvPr id="36867" name="Picture 3" descr="\\lkm1.km.gov.lv\RoamStor$\JolantaB\Pictures\20160509095115.jpg"/>
          <p:cNvPicPr>
            <a:picLocks noChangeAspect="1" noChangeArrowheads="1"/>
          </p:cNvPicPr>
          <p:nvPr/>
        </p:nvPicPr>
        <p:blipFill>
          <a:blip r:embed="rId7" cstate="print"/>
          <a:srcRect/>
          <a:stretch>
            <a:fillRect/>
          </a:stretch>
        </p:blipFill>
        <p:spPr bwMode="auto">
          <a:xfrm>
            <a:off x="8302600" y="3940696"/>
            <a:ext cx="5042925" cy="3782194"/>
          </a:xfrm>
          <a:prstGeom prst="rect">
            <a:avLst/>
          </a:prstGeom>
          <a:noFill/>
        </p:spPr>
      </p:pic>
      <p:pic>
        <p:nvPicPr>
          <p:cNvPr id="36869" name="Picture 5" descr="\\lkm1.km.gov.lv\RoamStor$\JolantaB\Pictures\20160509102024.jpg"/>
          <p:cNvPicPr>
            <a:picLocks noChangeAspect="1" noChangeArrowheads="1"/>
          </p:cNvPicPr>
          <p:nvPr/>
        </p:nvPicPr>
        <p:blipFill>
          <a:blip r:embed="rId8" cstate="print"/>
          <a:srcRect/>
          <a:stretch>
            <a:fillRect/>
          </a:stretch>
        </p:blipFill>
        <p:spPr bwMode="auto">
          <a:xfrm>
            <a:off x="3406056" y="3652664"/>
            <a:ext cx="5674996" cy="3718744"/>
          </a:xfrm>
          <a:prstGeom prst="rect">
            <a:avLst/>
          </a:prstGeom>
          <a:noFill/>
        </p:spPr>
      </p:pic>
      <p:pic>
        <p:nvPicPr>
          <p:cNvPr id="6" name="Attēls 5" descr="balta_galdauta_svetki.jpg"/>
          <p:cNvPicPr>
            <a:picLocks noChangeAspect="1"/>
          </p:cNvPicPr>
          <p:nvPr/>
        </p:nvPicPr>
        <p:blipFill>
          <a:blip r:embed="rId9" cstate="print"/>
          <a:stretch>
            <a:fillRect/>
          </a:stretch>
        </p:blipFill>
        <p:spPr>
          <a:xfrm>
            <a:off x="10102800" y="0"/>
            <a:ext cx="3247494" cy="3994044"/>
          </a:xfrm>
          <a:prstGeom prst="rect">
            <a:avLst/>
          </a:prstGeom>
        </p:spPr>
      </p:pic>
      <p:pic>
        <p:nvPicPr>
          <p:cNvPr id="14" name="Picture 6" descr="\\lkm1.km.gov.lv\RoamStor$\JolantaB\Pictures\20160509101059.jpg"/>
          <p:cNvPicPr>
            <a:picLocks noChangeAspect="1" noChangeArrowheads="1"/>
          </p:cNvPicPr>
          <p:nvPr/>
        </p:nvPicPr>
        <p:blipFill>
          <a:blip r:embed="rId10" cstate="print"/>
          <a:srcRect/>
          <a:stretch>
            <a:fillRect/>
          </a:stretch>
        </p:blipFill>
        <p:spPr bwMode="auto">
          <a:xfrm>
            <a:off x="7438504" y="6066790"/>
            <a:ext cx="3212254" cy="3686810"/>
          </a:xfrm>
          <a:prstGeom prst="rect">
            <a:avLst/>
          </a:prstGeom>
          <a:noFill/>
        </p:spPr>
      </p:pic>
      <p:pic>
        <p:nvPicPr>
          <p:cNvPr id="36870" name="Picture 6" descr="\\lkm1.km.gov.lv\RoamStor$\JolantaB\Pictures\13497991_1832880950267410_7983325214041779904_o.jpg"/>
          <p:cNvPicPr>
            <a:picLocks noChangeAspect="1" noChangeArrowheads="1"/>
          </p:cNvPicPr>
          <p:nvPr/>
        </p:nvPicPr>
        <p:blipFill>
          <a:blip r:embed="rId11" cstate="print"/>
          <a:srcRect/>
          <a:stretch>
            <a:fillRect/>
          </a:stretch>
        </p:blipFill>
        <p:spPr bwMode="auto">
          <a:xfrm>
            <a:off x="1317824" y="6965032"/>
            <a:ext cx="4640784" cy="261960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U:\Simtgade\Lielie projekti_notikumi_planosana\Baltā galdauta svētki\2017 Baltā galdauta svētki\BGS 2017 PĒC\BGS_2017_Brīvības_bulvāris_R.Oliņš\BGS_2017_Brīvības_bulvāris (8).jpg"/>
          <p:cNvPicPr>
            <a:picLocks noChangeAspect="1" noChangeArrowheads="1"/>
          </p:cNvPicPr>
          <p:nvPr/>
        </p:nvPicPr>
        <p:blipFill>
          <a:blip r:embed="rId3" cstate="print"/>
          <a:srcRect/>
          <a:stretch>
            <a:fillRect/>
          </a:stretch>
        </p:blipFill>
        <p:spPr bwMode="auto">
          <a:xfrm>
            <a:off x="4774208" y="0"/>
            <a:ext cx="4896544" cy="3263547"/>
          </a:xfrm>
          <a:prstGeom prst="rect">
            <a:avLst/>
          </a:prstGeom>
          <a:noFill/>
        </p:spPr>
      </p:pic>
      <p:pic>
        <p:nvPicPr>
          <p:cNvPr id="4098" name="Picture 2" descr="U:\Simtgade\Lielie projekti_notikumi_planosana\Baltā galdauta svētki\2017 Baltā galdauta svētki\BGS 2017 PĒC\BGS_2017_Demene\BGS_2017_Demene (6).jpg"/>
          <p:cNvPicPr>
            <a:picLocks noChangeAspect="1" noChangeArrowheads="1"/>
          </p:cNvPicPr>
          <p:nvPr/>
        </p:nvPicPr>
        <p:blipFill>
          <a:blip r:embed="rId4" cstate="print"/>
          <a:srcRect/>
          <a:stretch>
            <a:fillRect/>
          </a:stretch>
        </p:blipFill>
        <p:spPr bwMode="auto">
          <a:xfrm>
            <a:off x="9022680" y="0"/>
            <a:ext cx="3982120" cy="3076600"/>
          </a:xfrm>
          <a:prstGeom prst="rect">
            <a:avLst/>
          </a:prstGeom>
          <a:noFill/>
        </p:spPr>
      </p:pic>
      <p:pic>
        <p:nvPicPr>
          <p:cNvPr id="4100" name="Picture 4" descr="U:\Simtgade\Lielie projekti_notikumi_planosana\Baltā galdauta svētki\2017 Baltā galdauta svētki\BGS 2017 PĒC\BGS_2017_Brīvības_bulvāris_R.Oliņš\BGS_2017_Brīvības_bulvāris (62).jpg"/>
          <p:cNvPicPr>
            <a:picLocks noChangeAspect="1" noChangeArrowheads="1"/>
          </p:cNvPicPr>
          <p:nvPr/>
        </p:nvPicPr>
        <p:blipFill>
          <a:blip r:embed="rId5" cstate="print"/>
          <a:srcRect/>
          <a:stretch>
            <a:fillRect/>
          </a:stretch>
        </p:blipFill>
        <p:spPr bwMode="auto">
          <a:xfrm>
            <a:off x="6358384" y="3148608"/>
            <a:ext cx="6646416" cy="4429836"/>
          </a:xfrm>
          <a:prstGeom prst="rect">
            <a:avLst/>
          </a:prstGeom>
          <a:noFill/>
        </p:spPr>
      </p:pic>
      <p:pic>
        <p:nvPicPr>
          <p:cNvPr id="4101" name="Picture 5" descr="U:\Simtgade\Lielie projekti_notikumi_planosana\Baltā galdauta svētki\2017 Baltā galdauta svētki\BGS 2017 PĒC\BGS_2017_Dāņu_latviešu_biedrība_FB\BGS_2017_Dāņu-latviešu_biedrība_FB_3.jpg"/>
          <p:cNvPicPr>
            <a:picLocks noChangeAspect="1" noChangeArrowheads="1"/>
          </p:cNvPicPr>
          <p:nvPr/>
        </p:nvPicPr>
        <p:blipFill>
          <a:blip r:embed="rId6" cstate="print"/>
          <a:srcRect/>
          <a:stretch>
            <a:fillRect/>
          </a:stretch>
        </p:blipFill>
        <p:spPr bwMode="auto">
          <a:xfrm>
            <a:off x="165696" y="6983034"/>
            <a:ext cx="3694088" cy="2770566"/>
          </a:xfrm>
          <a:prstGeom prst="rect">
            <a:avLst/>
          </a:prstGeom>
          <a:noFill/>
        </p:spPr>
      </p:pic>
      <p:pic>
        <p:nvPicPr>
          <p:cNvPr id="4102" name="Picture 6" descr="U:\Simtgade\Lielie projekti_notikumi_planosana\Baltā galdauta svētki\2017 Baltā galdauta svētki\BGS 2017 PĒC\BGS_2017_Gulbenes_novads\BGS_2017_Gulbenes_novads (13).jpg"/>
          <p:cNvPicPr>
            <a:picLocks noChangeAspect="1" noChangeArrowheads="1"/>
          </p:cNvPicPr>
          <p:nvPr/>
        </p:nvPicPr>
        <p:blipFill>
          <a:blip r:embed="rId7" cstate="print"/>
          <a:srcRect/>
          <a:stretch>
            <a:fillRect/>
          </a:stretch>
        </p:blipFill>
        <p:spPr bwMode="auto">
          <a:xfrm>
            <a:off x="3838104" y="6674610"/>
            <a:ext cx="4618484" cy="3078990"/>
          </a:xfrm>
          <a:prstGeom prst="rect">
            <a:avLst/>
          </a:prstGeom>
          <a:noFill/>
        </p:spPr>
      </p:pic>
      <p:pic>
        <p:nvPicPr>
          <p:cNvPr id="4103" name="Picture 7" descr="U:\Simtgade\Lielie projekti_notikumi_planosana\Baltā galdauta svētki\2017 Baltā galdauta svētki\BGS 2017 PĒC\BGS_2017_IZLASE\BGS_2017_Kalkūni (1).JPG"/>
          <p:cNvPicPr>
            <a:picLocks noChangeAspect="1" noChangeArrowheads="1"/>
          </p:cNvPicPr>
          <p:nvPr/>
        </p:nvPicPr>
        <p:blipFill>
          <a:blip r:embed="rId8" cstate="print"/>
          <a:srcRect/>
          <a:stretch>
            <a:fillRect/>
          </a:stretch>
        </p:blipFill>
        <p:spPr bwMode="auto">
          <a:xfrm>
            <a:off x="9310712" y="7161312"/>
            <a:ext cx="3456384" cy="2592288"/>
          </a:xfrm>
          <a:prstGeom prst="rect">
            <a:avLst/>
          </a:prstGeom>
          <a:noFill/>
        </p:spPr>
      </p:pic>
      <p:pic>
        <p:nvPicPr>
          <p:cNvPr id="4104" name="Picture 8" descr="U:\Simtgade\Lielie projekti_notikumi_planosana\Baltā galdauta svētki\2017 Baltā galdauta svētki\BGS 2017 PĒC\BGS_2017_IZLASE\BGS_2017_LNB (6).jpg"/>
          <p:cNvPicPr>
            <a:picLocks noChangeAspect="1" noChangeArrowheads="1"/>
          </p:cNvPicPr>
          <p:nvPr/>
        </p:nvPicPr>
        <p:blipFill>
          <a:blip r:embed="rId9" cstate="print"/>
          <a:srcRect/>
          <a:stretch>
            <a:fillRect/>
          </a:stretch>
        </p:blipFill>
        <p:spPr bwMode="auto">
          <a:xfrm>
            <a:off x="7726536" y="8045152"/>
            <a:ext cx="2239195" cy="1492424"/>
          </a:xfrm>
          <a:prstGeom prst="rect">
            <a:avLst/>
          </a:prstGeom>
          <a:noFill/>
        </p:spPr>
      </p:pic>
      <p:pic>
        <p:nvPicPr>
          <p:cNvPr id="4105" name="Picture 9" descr="U:\Simtgade\Lielie projekti_notikumi_planosana\Baltā galdauta svētki\2017 Baltā galdauta svētki\BGS 2017 PĒC\BGS_2017_IZLASE\BGS_2017_Rīga (1).jpg"/>
          <p:cNvPicPr>
            <a:picLocks noChangeAspect="1" noChangeArrowheads="1"/>
          </p:cNvPicPr>
          <p:nvPr/>
        </p:nvPicPr>
        <p:blipFill>
          <a:blip r:embed="rId10" cstate="print"/>
          <a:srcRect/>
          <a:stretch>
            <a:fillRect/>
          </a:stretch>
        </p:blipFill>
        <p:spPr bwMode="auto">
          <a:xfrm>
            <a:off x="3334048" y="2788568"/>
            <a:ext cx="5026101" cy="3456384"/>
          </a:xfrm>
          <a:prstGeom prst="rect">
            <a:avLst/>
          </a:prstGeom>
          <a:noFill/>
        </p:spPr>
      </p:pic>
      <p:pic>
        <p:nvPicPr>
          <p:cNvPr id="4106" name="Picture 10" descr="U:\Simtgade\Lielie projekti_notikumi_planosana\Baltā galdauta svētki\2017 Baltā galdauta svētki\BGS 2017 PĒC\BGS_2017_IZLASE\BGS_2017_Rucava (5).JPG"/>
          <p:cNvPicPr>
            <a:picLocks noChangeAspect="1" noChangeArrowheads="1"/>
          </p:cNvPicPr>
          <p:nvPr/>
        </p:nvPicPr>
        <p:blipFill>
          <a:blip r:embed="rId11" cstate="print"/>
          <a:srcRect/>
          <a:stretch>
            <a:fillRect/>
          </a:stretch>
        </p:blipFill>
        <p:spPr bwMode="auto">
          <a:xfrm>
            <a:off x="165696" y="4642774"/>
            <a:ext cx="3816424" cy="2862318"/>
          </a:xfrm>
          <a:prstGeom prst="rect">
            <a:avLst/>
          </a:prstGeom>
          <a:noFill/>
        </p:spPr>
      </p:pic>
      <p:pic>
        <p:nvPicPr>
          <p:cNvPr id="3" name="Attēls 5" descr="balta_galdauta_svetki.jpg"/>
          <p:cNvPicPr>
            <a:picLocks noChangeAspect="1"/>
          </p:cNvPicPr>
          <p:nvPr/>
        </p:nvPicPr>
        <p:blipFill>
          <a:blip r:embed="rId12" cstate="print"/>
          <a:stretch>
            <a:fillRect/>
          </a:stretch>
        </p:blipFill>
        <p:spPr>
          <a:xfrm>
            <a:off x="0" y="0"/>
            <a:ext cx="4198143" cy="4876799"/>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U:\Simtgade\LATGALES kongress\Komunikacija\Maketi\LK_NOSAUKUMS_MAKETS.jpg"/>
          <p:cNvPicPr>
            <a:picLocks noChangeAspect="1" noChangeArrowheads="1"/>
          </p:cNvPicPr>
          <p:nvPr/>
        </p:nvPicPr>
        <p:blipFill>
          <a:blip r:embed="rId3" cstate="print"/>
          <a:srcRect/>
          <a:stretch>
            <a:fillRect/>
          </a:stretch>
        </p:blipFill>
        <p:spPr bwMode="auto">
          <a:xfrm>
            <a:off x="-2066552" y="19744"/>
            <a:ext cx="17165892" cy="97536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imtgade\Latgales kongresa simtgades svinibas_1.-7.maijs\foto\Rezekne_visas_foto_Ilmars_Znotins\Rezekne-20170503\Rezekne-izstade-Pari-slieksnim-20170503-47.jpg"/>
          <p:cNvPicPr>
            <a:picLocks noChangeAspect="1" noChangeArrowheads="1"/>
          </p:cNvPicPr>
          <p:nvPr/>
        </p:nvPicPr>
        <p:blipFill>
          <a:blip r:embed="rId2" cstate="print"/>
          <a:srcRect/>
          <a:stretch>
            <a:fillRect/>
          </a:stretch>
        </p:blipFill>
        <p:spPr bwMode="auto">
          <a:xfrm>
            <a:off x="0" y="1"/>
            <a:ext cx="4126136" cy="2754416"/>
          </a:xfrm>
          <a:prstGeom prst="rect">
            <a:avLst/>
          </a:prstGeom>
          <a:noFill/>
        </p:spPr>
      </p:pic>
      <p:pic>
        <p:nvPicPr>
          <p:cNvPr id="5123" name="Picture 3" descr="U:\Simtgade\Latgales kongresa simtgades svinibas_1.-7.maijs\foto\Rezekne_visas_foto_Ilmars_Znotins\Rezekne-gajiens-20170505\Rezekne-gajiens-20170505-3.jpg"/>
          <p:cNvPicPr>
            <a:picLocks noChangeAspect="1" noChangeArrowheads="1"/>
          </p:cNvPicPr>
          <p:nvPr/>
        </p:nvPicPr>
        <p:blipFill>
          <a:blip r:embed="rId3" cstate="print"/>
          <a:srcRect/>
          <a:stretch>
            <a:fillRect/>
          </a:stretch>
        </p:blipFill>
        <p:spPr bwMode="auto">
          <a:xfrm>
            <a:off x="4126136" y="0"/>
            <a:ext cx="3593976" cy="2396463"/>
          </a:xfrm>
          <a:prstGeom prst="rect">
            <a:avLst/>
          </a:prstGeom>
          <a:noFill/>
        </p:spPr>
      </p:pic>
      <p:pic>
        <p:nvPicPr>
          <p:cNvPr id="5124" name="Picture 4" descr="U:\Simtgade\Latgales kongresa simtgades svinibas_1.-7.maijs\foto\Rezekne_visas_foto_Ilmars_Znotins\Rezekne-gajiens-20170505\Rezekne-gajiens-20170505-12.jpg"/>
          <p:cNvPicPr>
            <a:picLocks noChangeAspect="1" noChangeArrowheads="1"/>
          </p:cNvPicPr>
          <p:nvPr/>
        </p:nvPicPr>
        <p:blipFill>
          <a:blip r:embed="rId4" cstate="print"/>
          <a:srcRect/>
          <a:stretch>
            <a:fillRect/>
          </a:stretch>
        </p:blipFill>
        <p:spPr bwMode="auto">
          <a:xfrm>
            <a:off x="3910112" y="2212504"/>
            <a:ext cx="3377952" cy="2341596"/>
          </a:xfrm>
          <a:prstGeom prst="rect">
            <a:avLst/>
          </a:prstGeom>
          <a:noFill/>
        </p:spPr>
      </p:pic>
      <p:pic>
        <p:nvPicPr>
          <p:cNvPr id="5126" name="Picture 6" descr="U:\Simtgade\Latgales kongresa simtgades svinibas_1.-7.maijs\foto\Rezekne_visas_foto_Ilmars_Znotins\Rezekne-Latgales-kongress-20170505\Rezekne-Latgales-kongress-20170505-20.jpg"/>
          <p:cNvPicPr>
            <a:picLocks noChangeAspect="1" noChangeArrowheads="1"/>
          </p:cNvPicPr>
          <p:nvPr/>
        </p:nvPicPr>
        <p:blipFill>
          <a:blip r:embed="rId5" cstate="print"/>
          <a:srcRect/>
          <a:stretch>
            <a:fillRect/>
          </a:stretch>
        </p:blipFill>
        <p:spPr bwMode="auto">
          <a:xfrm>
            <a:off x="7654528" y="0"/>
            <a:ext cx="5350272" cy="2980288"/>
          </a:xfrm>
          <a:prstGeom prst="rect">
            <a:avLst/>
          </a:prstGeom>
          <a:noFill/>
        </p:spPr>
      </p:pic>
      <p:pic>
        <p:nvPicPr>
          <p:cNvPr id="5127" name="Picture 7" descr="U:\Simtgade\Latgales kongresa simtgades svinibas_1.-7.maijs\foto\Rezekne_visas_foto_Ilmars_Znotins\Rezekne-monetas-prezentacija-20170504\Rezekne-monetas-prezentacija-20170504-10.jpg"/>
          <p:cNvPicPr>
            <a:picLocks noChangeAspect="1" noChangeArrowheads="1"/>
          </p:cNvPicPr>
          <p:nvPr/>
        </p:nvPicPr>
        <p:blipFill>
          <a:blip r:embed="rId6" cstate="print"/>
          <a:srcRect/>
          <a:stretch>
            <a:fillRect/>
          </a:stretch>
        </p:blipFill>
        <p:spPr bwMode="auto">
          <a:xfrm>
            <a:off x="3622080" y="7254003"/>
            <a:ext cx="3744416" cy="2499597"/>
          </a:xfrm>
          <a:prstGeom prst="rect">
            <a:avLst/>
          </a:prstGeom>
          <a:noFill/>
        </p:spPr>
      </p:pic>
      <p:pic>
        <p:nvPicPr>
          <p:cNvPr id="5129" name="Picture 9" descr="U:\Simtgade\Latgales kongresa simtgades svinibas_1.-7.maijs\foto\Rezekne_visas_foto_Ilmars_Znotins\Rezekne-piemineklis-20170505\Rezekne-piemineklis-20170505-31.jpg"/>
          <p:cNvPicPr>
            <a:picLocks noChangeAspect="1" noChangeArrowheads="1"/>
          </p:cNvPicPr>
          <p:nvPr/>
        </p:nvPicPr>
        <p:blipFill>
          <a:blip r:embed="rId7" cstate="print"/>
          <a:srcRect/>
          <a:stretch>
            <a:fillRect/>
          </a:stretch>
        </p:blipFill>
        <p:spPr bwMode="auto">
          <a:xfrm>
            <a:off x="0" y="2644552"/>
            <a:ext cx="4241962" cy="2828540"/>
          </a:xfrm>
          <a:prstGeom prst="rect">
            <a:avLst/>
          </a:prstGeom>
          <a:noFill/>
        </p:spPr>
      </p:pic>
      <p:pic>
        <p:nvPicPr>
          <p:cNvPr id="5130" name="Picture 10" descr="U:\Simtgade\Latgales kongresa simtgades svinibas_1.-7.maijs\foto\Rezekne_visas_foto_Ilmars_Znotins\Rezekne-valodas-nakts-20170505\Rezekne-latgaliesu-valodas-nakts-20170505-34.jpg"/>
          <p:cNvPicPr>
            <a:picLocks noChangeAspect="1" noChangeArrowheads="1"/>
          </p:cNvPicPr>
          <p:nvPr/>
        </p:nvPicPr>
        <p:blipFill>
          <a:blip r:embed="rId8" cstate="print"/>
          <a:srcRect/>
          <a:stretch>
            <a:fillRect/>
          </a:stretch>
        </p:blipFill>
        <p:spPr bwMode="auto">
          <a:xfrm>
            <a:off x="7726536" y="5898720"/>
            <a:ext cx="5782320" cy="3854880"/>
          </a:xfrm>
          <a:prstGeom prst="rect">
            <a:avLst/>
          </a:prstGeom>
          <a:noFill/>
        </p:spPr>
      </p:pic>
      <p:pic>
        <p:nvPicPr>
          <p:cNvPr id="5131" name="Picture 11" descr="U:\Simtgade\Latgales kongresa simtgades svinibas_1.-7.maijs\foto\Rezekne_visas_foto_Ilmars_Znotins\Rezekne-valodas-nakts-20170505\Rezekne-latgaliesu-valodas-nakts-20170505-38.jpg"/>
          <p:cNvPicPr>
            <a:picLocks noChangeAspect="1" noChangeArrowheads="1"/>
          </p:cNvPicPr>
          <p:nvPr/>
        </p:nvPicPr>
        <p:blipFill>
          <a:blip r:embed="rId9" cstate="print"/>
          <a:srcRect/>
          <a:stretch>
            <a:fillRect/>
          </a:stretch>
        </p:blipFill>
        <p:spPr bwMode="auto">
          <a:xfrm>
            <a:off x="8252272" y="2428528"/>
            <a:ext cx="4752528" cy="3168352"/>
          </a:xfrm>
          <a:prstGeom prst="rect">
            <a:avLst/>
          </a:prstGeom>
          <a:noFill/>
        </p:spPr>
      </p:pic>
      <p:pic>
        <p:nvPicPr>
          <p:cNvPr id="5132" name="Picture 12" descr="U:\Simtgade\Latgales kongresa simtgades svinibas_1.-7.maijs\foto\Daugavpils-forums-20170506\visas\Daugavpils-forums-20170506\Daugavpils-20170506-16.jpg"/>
          <p:cNvPicPr>
            <a:picLocks noChangeAspect="1" noChangeArrowheads="1"/>
          </p:cNvPicPr>
          <p:nvPr/>
        </p:nvPicPr>
        <p:blipFill>
          <a:blip r:embed="rId10" cstate="print"/>
          <a:srcRect/>
          <a:stretch>
            <a:fillRect/>
          </a:stretch>
        </p:blipFill>
        <p:spPr bwMode="auto">
          <a:xfrm>
            <a:off x="2685976" y="4300736"/>
            <a:ext cx="4666195" cy="3110797"/>
          </a:xfrm>
          <a:prstGeom prst="rect">
            <a:avLst/>
          </a:prstGeom>
          <a:noFill/>
        </p:spPr>
      </p:pic>
      <p:pic>
        <p:nvPicPr>
          <p:cNvPr id="5133" name="Picture 13" descr="U:\Simtgade\Latgales kongresa simtgades svinibas_1.-7.maijs\foto\Daugavpils-forums-20170506\visas\Daugavpils-forums-20170506\Daugavpils-20170506-160.jpg"/>
          <p:cNvPicPr>
            <a:picLocks noChangeAspect="1" noChangeArrowheads="1"/>
          </p:cNvPicPr>
          <p:nvPr/>
        </p:nvPicPr>
        <p:blipFill>
          <a:blip r:embed="rId11" cstate="print"/>
          <a:srcRect/>
          <a:stretch>
            <a:fillRect/>
          </a:stretch>
        </p:blipFill>
        <p:spPr bwMode="auto">
          <a:xfrm>
            <a:off x="0" y="7368427"/>
            <a:ext cx="3766096" cy="2385173"/>
          </a:xfrm>
          <a:prstGeom prst="rect">
            <a:avLst/>
          </a:prstGeom>
          <a:noFill/>
        </p:spPr>
      </p:pic>
      <p:pic>
        <p:nvPicPr>
          <p:cNvPr id="5125" name="Picture 5" descr="U:\Simtgade\Latgales kongresa simtgades svinibas_1.-7.maijs\foto\Rezekne_visas_foto_Ilmars_Znotins\Rezekne-koncerts-20170504\Rezekne-koncerts-20170504-7.jpg"/>
          <p:cNvPicPr>
            <a:picLocks noChangeAspect="1" noChangeArrowheads="1"/>
          </p:cNvPicPr>
          <p:nvPr/>
        </p:nvPicPr>
        <p:blipFill>
          <a:blip r:embed="rId12" cstate="print"/>
          <a:srcRect/>
          <a:stretch>
            <a:fillRect/>
          </a:stretch>
        </p:blipFill>
        <p:spPr bwMode="auto">
          <a:xfrm>
            <a:off x="1" y="4939396"/>
            <a:ext cx="3550072" cy="2529692"/>
          </a:xfrm>
          <a:prstGeom prst="rect">
            <a:avLst/>
          </a:prstGeom>
          <a:noFill/>
        </p:spPr>
      </p:pic>
      <p:pic>
        <p:nvPicPr>
          <p:cNvPr id="5128" name="Picture 8" descr="U:\Simtgade\Latgales kongresa simtgades svinibas_1.-7.maijs\foto\Rezekne_visas_foto_Ilmars_Znotins\Rezekne-piemineklis-20170505\Rezekne-piemineklis-20170505-14.jpg"/>
          <p:cNvPicPr>
            <a:picLocks noChangeAspect="1" noChangeArrowheads="1"/>
          </p:cNvPicPr>
          <p:nvPr/>
        </p:nvPicPr>
        <p:blipFill>
          <a:blip r:embed="rId13" cstate="print"/>
          <a:srcRect/>
          <a:stretch>
            <a:fillRect/>
          </a:stretch>
        </p:blipFill>
        <p:spPr bwMode="auto">
          <a:xfrm>
            <a:off x="6070352" y="3940696"/>
            <a:ext cx="2736304" cy="1914318"/>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081534" y="953740"/>
            <a:ext cx="8669338" cy="1474788"/>
          </a:xfrm>
        </p:spPr>
        <p:txBody>
          <a:bodyPr/>
          <a:lstStyle/>
          <a:p>
            <a:pPr algn="ctr"/>
            <a:r>
              <a:rPr lang="lv-LV" b="1" dirty="0" smtClean="0">
                <a:solidFill>
                  <a:srgbClr val="C00000"/>
                </a:solidFill>
              </a:rPr>
              <a:t>VEIKSMES ATSLĒGAS</a:t>
            </a:r>
            <a:endParaRPr lang="lv-LV" b="1" dirty="0">
              <a:solidFill>
                <a:srgbClr val="C00000"/>
              </a:solidFill>
            </a:endParaRPr>
          </a:p>
        </p:txBody>
      </p:sp>
      <p:sp>
        <p:nvSpPr>
          <p:cNvPr id="3" name="Satura vietturis 2"/>
          <p:cNvSpPr>
            <a:spLocks noGrp="1"/>
          </p:cNvSpPr>
          <p:nvPr>
            <p:ph idx="1"/>
          </p:nvPr>
        </p:nvSpPr>
        <p:spPr>
          <a:xfrm>
            <a:off x="2325936" y="2194561"/>
            <a:ext cx="10109904" cy="6990079"/>
          </a:xfrm>
        </p:spPr>
        <p:txBody>
          <a:bodyPr>
            <a:noAutofit/>
          </a:bodyPr>
          <a:lstStyle/>
          <a:p>
            <a:pPr>
              <a:spcBef>
                <a:spcPts val="3000"/>
              </a:spcBef>
            </a:pPr>
            <a:r>
              <a:rPr lang="lv-LV" sz="3600" dirty="0" smtClean="0">
                <a:latin typeface="Arial" pitchFamily="34" charset="0"/>
                <a:cs typeface="Arial" pitchFamily="34" charset="0"/>
              </a:rPr>
              <a:t>Iesaistīto pušu sadarbība un savstarpējs atbalsts</a:t>
            </a:r>
          </a:p>
          <a:p>
            <a:pPr>
              <a:spcBef>
                <a:spcPts val="3000"/>
              </a:spcBef>
            </a:pPr>
            <a:r>
              <a:rPr lang="lv-LV" sz="3600" dirty="0" smtClean="0">
                <a:latin typeface="Arial" pitchFamily="34" charset="0"/>
                <a:cs typeface="Arial" pitchFamily="34" charset="0"/>
              </a:rPr>
              <a:t>Veiksmīga iekšējā un ārējā komunikācija</a:t>
            </a:r>
          </a:p>
          <a:p>
            <a:pPr>
              <a:spcBef>
                <a:spcPts val="3000"/>
              </a:spcBef>
            </a:pPr>
            <a:r>
              <a:rPr lang="lv-LV" sz="3600" dirty="0" smtClean="0">
                <a:latin typeface="Arial" pitchFamily="34" charset="0"/>
                <a:cs typeface="Arial" pitchFamily="34" charset="0"/>
              </a:rPr>
              <a:t>Kopīgais mērķis – vienots atskaites punkts</a:t>
            </a:r>
          </a:p>
          <a:p>
            <a:pPr>
              <a:spcBef>
                <a:spcPts val="3000"/>
              </a:spcBef>
            </a:pPr>
            <a:r>
              <a:rPr lang="lv-LV" sz="3600" dirty="0" smtClean="0">
                <a:latin typeface="Arial" pitchFamily="34" charset="0"/>
                <a:cs typeface="Arial" pitchFamily="34" charset="0"/>
              </a:rPr>
              <a:t>Regulāra atgriezeniskā saite un rezultātu izvērtējums</a:t>
            </a:r>
          </a:p>
          <a:p>
            <a:pPr>
              <a:spcBef>
                <a:spcPts val="3000"/>
              </a:spcBef>
            </a:pPr>
            <a:r>
              <a:rPr lang="lv-LV" sz="3600" dirty="0" smtClean="0">
                <a:latin typeface="Arial" pitchFamily="34" charset="0"/>
                <a:cs typeface="Arial" pitchFamily="34" charset="0"/>
              </a:rPr>
              <a:t>Atbalsts no medijiem</a:t>
            </a:r>
          </a:p>
          <a:p>
            <a:pPr>
              <a:spcBef>
                <a:spcPts val="3000"/>
              </a:spcBef>
            </a:pPr>
            <a:r>
              <a:rPr lang="lv-LV" sz="3600" dirty="0" smtClean="0">
                <a:latin typeface="Arial" pitchFamily="34" charset="0"/>
                <a:cs typeface="Arial" pitchFamily="34" charset="0"/>
              </a:rPr>
              <a:t>Izturība, iedvesma, profesionalitāte, spēja priecāties par paveikto un gudrība laicīgi ieraudzīt un labot savas kļūdas</a:t>
            </a:r>
            <a:endParaRPr lang="lv-LV" sz="3600" dirty="0">
              <a:latin typeface="Arial" pitchFamily="34" charset="0"/>
              <a:cs typeface="Arial" pitchFamily="34" charset="0"/>
            </a:endParaRPr>
          </a:p>
        </p:txBody>
      </p:sp>
      <p:pic>
        <p:nvPicPr>
          <p:cNvPr id="4" name="Picture 3" descr="image2.png"/>
          <p:cNvPicPr>
            <a:picLocks noChangeAspect="1"/>
          </p:cNvPicPr>
          <p:nvPr/>
        </p:nvPicPr>
        <p:blipFill>
          <a:blip r:embed="rId2" cstate="print"/>
          <a:srcRect/>
          <a:stretch>
            <a:fillRect/>
          </a:stretch>
        </p:blipFill>
        <p:spPr bwMode="auto">
          <a:xfrm>
            <a:off x="5613311" y="0"/>
            <a:ext cx="1778181" cy="819291"/>
          </a:xfrm>
          <a:prstGeom prst="rect">
            <a:avLst/>
          </a:prstGeom>
          <a:noFill/>
          <a:ln w="12700" cap="flat" cmpd="sng">
            <a:noFill/>
            <a:prstDash val="solid"/>
            <a:miter lim="400000"/>
            <a:headEnd type="none" w="med" len="med"/>
            <a:tailEnd type="none" w="med" len="med"/>
          </a:ln>
          <a:effectLst/>
        </p:spPr>
      </p:pic>
      <p:pic>
        <p:nvPicPr>
          <p:cNvPr id="6" name="Picture 3"/>
          <p:cNvPicPr>
            <a:picLocks noChangeAspect="1" noChangeArrowheads="1"/>
          </p:cNvPicPr>
          <p:nvPr/>
        </p:nvPicPr>
        <p:blipFill>
          <a:blip r:embed="rId3" cstate="print"/>
          <a:srcRect/>
          <a:stretch>
            <a:fillRect/>
          </a:stretch>
        </p:blipFill>
        <p:spPr bwMode="auto">
          <a:xfrm>
            <a:off x="1101800" y="5236840"/>
            <a:ext cx="781050" cy="657225"/>
          </a:xfrm>
          <a:prstGeom prst="rect">
            <a:avLst/>
          </a:prstGeom>
          <a:noFill/>
          <a:ln w="9525">
            <a:noFill/>
            <a:miter lim="800000"/>
            <a:headEnd/>
            <a:tailEnd/>
          </a:ln>
        </p:spPr>
      </p:pic>
      <p:pic>
        <p:nvPicPr>
          <p:cNvPr id="7" name="Picture 4"/>
          <p:cNvPicPr>
            <a:picLocks noChangeAspect="1" noChangeArrowheads="1"/>
          </p:cNvPicPr>
          <p:nvPr/>
        </p:nvPicPr>
        <p:blipFill>
          <a:blip r:embed="rId4" cstate="print"/>
          <a:srcRect/>
          <a:stretch>
            <a:fillRect/>
          </a:stretch>
        </p:blipFill>
        <p:spPr bwMode="auto">
          <a:xfrm>
            <a:off x="1101800" y="4084712"/>
            <a:ext cx="809625" cy="809625"/>
          </a:xfrm>
          <a:prstGeom prst="rect">
            <a:avLst/>
          </a:prstGeom>
          <a:noFill/>
          <a:ln w="9525">
            <a:noFill/>
            <a:miter lim="800000"/>
            <a:headEnd/>
            <a:tailEnd/>
          </a:ln>
        </p:spPr>
      </p:pic>
      <p:pic>
        <p:nvPicPr>
          <p:cNvPr id="8" name="Picture 5"/>
          <p:cNvPicPr>
            <a:picLocks noChangeAspect="1" noChangeArrowheads="1"/>
          </p:cNvPicPr>
          <p:nvPr/>
        </p:nvPicPr>
        <p:blipFill>
          <a:blip r:embed="rId5" cstate="print"/>
          <a:srcRect/>
          <a:stretch>
            <a:fillRect/>
          </a:stretch>
        </p:blipFill>
        <p:spPr bwMode="auto">
          <a:xfrm>
            <a:off x="1165796" y="2068488"/>
            <a:ext cx="800100" cy="809625"/>
          </a:xfrm>
          <a:prstGeom prst="rect">
            <a:avLst/>
          </a:prstGeom>
          <a:noFill/>
          <a:ln w="9525">
            <a:noFill/>
            <a:miter lim="800000"/>
            <a:headEnd/>
            <a:tailEnd/>
          </a:ln>
        </p:spPr>
      </p:pic>
      <p:pic>
        <p:nvPicPr>
          <p:cNvPr id="9" name="Picture 6"/>
          <p:cNvPicPr>
            <a:picLocks noChangeAspect="1" noChangeArrowheads="1"/>
          </p:cNvPicPr>
          <p:nvPr/>
        </p:nvPicPr>
        <p:blipFill>
          <a:blip r:embed="rId6" cstate="print"/>
          <a:srcRect/>
          <a:stretch>
            <a:fillRect/>
          </a:stretch>
        </p:blipFill>
        <p:spPr bwMode="auto">
          <a:xfrm>
            <a:off x="1070546" y="6316960"/>
            <a:ext cx="895350" cy="914400"/>
          </a:xfrm>
          <a:prstGeom prst="rect">
            <a:avLst/>
          </a:prstGeom>
          <a:noFill/>
          <a:ln w="9525">
            <a:noFill/>
            <a:miter lim="800000"/>
            <a:headEnd/>
            <a:tailEnd/>
          </a:ln>
        </p:spPr>
      </p:pic>
      <p:pic>
        <p:nvPicPr>
          <p:cNvPr id="2050" name="Picture 2"/>
          <p:cNvPicPr>
            <a:picLocks noChangeAspect="1" noChangeArrowheads="1"/>
          </p:cNvPicPr>
          <p:nvPr/>
        </p:nvPicPr>
        <p:blipFill>
          <a:blip r:embed="rId7" cstate="print"/>
          <a:srcRect/>
          <a:stretch>
            <a:fillRect/>
          </a:stretch>
        </p:blipFill>
        <p:spPr bwMode="auto">
          <a:xfrm>
            <a:off x="1173808" y="3148608"/>
            <a:ext cx="771525" cy="647700"/>
          </a:xfrm>
          <a:prstGeom prst="rect">
            <a:avLst/>
          </a:prstGeom>
          <a:noFill/>
          <a:ln w="9525">
            <a:noFill/>
            <a:miter lim="800000"/>
            <a:headEnd/>
            <a:tailEnd/>
          </a:ln>
        </p:spPr>
      </p:pic>
      <p:pic>
        <p:nvPicPr>
          <p:cNvPr id="2051" name="Picture 3"/>
          <p:cNvPicPr>
            <a:picLocks noChangeAspect="1" noChangeArrowheads="1"/>
          </p:cNvPicPr>
          <p:nvPr/>
        </p:nvPicPr>
        <p:blipFill>
          <a:blip r:embed="rId8" cstate="print"/>
          <a:srcRect/>
          <a:stretch>
            <a:fillRect/>
          </a:stretch>
        </p:blipFill>
        <p:spPr bwMode="auto">
          <a:xfrm>
            <a:off x="1112838" y="7613104"/>
            <a:ext cx="781050" cy="8763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endParaRPr lang="lv-LV"/>
          </a:p>
        </p:txBody>
      </p:sp>
      <p:pic>
        <p:nvPicPr>
          <p:cNvPr id="4" name="Picture 2" descr="\\lkm1.km.gov.lv\RoamStor$\JolantaB\Pictures\cels_Latvija.jpg"/>
          <p:cNvPicPr>
            <a:picLocks noGrp="1" noChangeAspect="1" noChangeArrowheads="1"/>
          </p:cNvPicPr>
          <p:nvPr>
            <p:ph idx="1"/>
          </p:nvPr>
        </p:nvPicPr>
        <p:blipFill>
          <a:blip r:embed="rId2" cstate="print"/>
          <a:srcRect/>
          <a:stretch>
            <a:fillRect/>
          </a:stretch>
        </p:blipFill>
        <p:spPr bwMode="auto">
          <a:xfrm>
            <a:off x="0" y="-271514"/>
            <a:ext cx="13487176" cy="10025114"/>
          </a:xfrm>
          <a:prstGeom prst="rect">
            <a:avLst/>
          </a:prstGeom>
          <a:noFill/>
        </p:spPr>
      </p:pic>
      <p:sp>
        <p:nvSpPr>
          <p:cNvPr id="8" name="TextBox 7"/>
          <p:cNvSpPr txBox="1"/>
          <p:nvPr/>
        </p:nvSpPr>
        <p:spPr>
          <a:xfrm>
            <a:off x="-50328" y="-1198133"/>
            <a:ext cx="6552728" cy="12367488"/>
          </a:xfrm>
          <a:prstGeom prst="rect">
            <a:avLst/>
          </a:prstGeom>
          <a:solidFill>
            <a:schemeClr val="bg1">
              <a:alpha val="68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endParaRPr lang="lv-LV" altLang="en-US" sz="3200" b="1" dirty="0" smtClean="0">
              <a:solidFill>
                <a:srgbClr val="C00000"/>
              </a:solidFill>
              <a:latin typeface="Arial" pitchFamily="34" charset="0"/>
              <a:ea typeface="Helvetica Neue Bold Condensed"/>
              <a:cs typeface="Arial" pitchFamily="34" charset="0"/>
              <a:sym typeface="Helvetica Neue Bold Condensed"/>
            </a:endParaRPr>
          </a:p>
          <a:p>
            <a:endParaRPr lang="lv-LV" altLang="en-US" sz="3200" b="1" dirty="0" smtClean="0">
              <a:solidFill>
                <a:srgbClr val="C00000"/>
              </a:solidFill>
              <a:latin typeface="Arial" pitchFamily="34" charset="0"/>
              <a:ea typeface="Helvetica Neue Bold Condensed"/>
              <a:cs typeface="Arial" pitchFamily="34" charset="0"/>
              <a:sym typeface="Helvetica Neue Bold Condensed"/>
            </a:endParaRPr>
          </a:p>
          <a:p>
            <a:endParaRPr lang="lv-LV" altLang="en-US" sz="3200" b="1" dirty="0" smtClean="0">
              <a:solidFill>
                <a:srgbClr val="C00000"/>
              </a:solidFill>
              <a:latin typeface="Arial" pitchFamily="34" charset="0"/>
              <a:ea typeface="Helvetica Neue Bold Condensed"/>
              <a:cs typeface="Arial" pitchFamily="34" charset="0"/>
              <a:sym typeface="Helvetica Neue Bold Condensed"/>
            </a:endParaRPr>
          </a:p>
          <a:p>
            <a:r>
              <a:rPr lang="lv-LV" altLang="en-US" sz="3200" b="1" dirty="0" smtClean="0">
                <a:solidFill>
                  <a:srgbClr val="C00000"/>
                </a:solidFill>
                <a:latin typeface="Arial" pitchFamily="34" charset="0"/>
                <a:ea typeface="Helvetica Neue Bold Condensed"/>
                <a:cs typeface="Arial" pitchFamily="34" charset="0"/>
                <a:sym typeface="Helvetica Neue Bold Condensed"/>
              </a:rPr>
              <a:t>VIRSUZDEVUMS</a:t>
            </a:r>
          </a:p>
          <a:p>
            <a:endParaRPr lang="lv-LV" altLang="en-US" sz="3200" b="1" dirty="0" smtClean="0">
              <a:solidFill>
                <a:srgbClr val="C00000"/>
              </a:solidFill>
              <a:latin typeface="Arial" pitchFamily="34" charset="0"/>
              <a:ea typeface="Helvetica Neue Bold Condensed"/>
              <a:cs typeface="Arial" pitchFamily="34" charset="0"/>
              <a:sym typeface="Calibri" pitchFamily="34" charset="0"/>
            </a:endParaRPr>
          </a:p>
          <a:p>
            <a:r>
              <a:rPr lang="lv-LV" altLang="en-US" b="1" i="1" dirty="0" smtClean="0">
                <a:solidFill>
                  <a:schemeClr val="tx1">
                    <a:lumMod val="75000"/>
                    <a:lumOff val="25000"/>
                  </a:schemeClr>
                </a:solidFill>
                <a:latin typeface="Arial" pitchFamily="34" charset="0"/>
                <a:ea typeface="Helvetica Neue Bold Condensed"/>
                <a:cs typeface="Arial" pitchFamily="34" charset="0"/>
                <a:sym typeface="Helvetica Neue Bold Condensed"/>
              </a:rPr>
              <a:t>Savienot laikus un mudināt rīcībai nozares, sabiedrību</a:t>
            </a:r>
            <a:r>
              <a:rPr lang="lv-LV" altLang="en-US" b="1" i="1" dirty="0" smtClean="0">
                <a:solidFill>
                  <a:schemeClr val="tx1">
                    <a:lumMod val="75000"/>
                    <a:lumOff val="25000"/>
                  </a:schemeClr>
                </a:solidFill>
                <a:latin typeface="Arial" pitchFamily="34" charset="0"/>
                <a:ea typeface="Helvetica Neue Bold Condensed"/>
                <a:cs typeface="Arial" pitchFamily="34" charset="0"/>
                <a:sym typeface="Helvetica Neue Bold Condensed"/>
              </a:rPr>
              <a:t>!</a:t>
            </a:r>
          </a:p>
          <a:p>
            <a:endParaRPr lang="lv-LV" altLang="en-US" b="1" i="1" dirty="0" smtClean="0">
              <a:solidFill>
                <a:schemeClr val="tx1">
                  <a:lumMod val="75000"/>
                  <a:lumOff val="25000"/>
                </a:schemeClr>
              </a:solidFill>
              <a:latin typeface="Arial" pitchFamily="34" charset="0"/>
              <a:ea typeface="Helvetica Neue Bold Condensed"/>
              <a:cs typeface="Arial" pitchFamily="34" charset="0"/>
              <a:sym typeface="Helvetica Neue Bold Condensed"/>
            </a:endParaRPr>
          </a:p>
          <a:p>
            <a:endParaRPr lang="lv-LV" altLang="en-US" b="1" i="1" dirty="0" smtClean="0">
              <a:solidFill>
                <a:schemeClr val="tx1">
                  <a:lumMod val="75000"/>
                  <a:lumOff val="25000"/>
                </a:schemeClr>
              </a:solidFill>
              <a:latin typeface="Arial" pitchFamily="34" charset="0"/>
              <a:ea typeface="Helvetica Neue Bold Condensed"/>
              <a:cs typeface="Arial" pitchFamily="34" charset="0"/>
              <a:sym typeface="Helvetica Neue Bold Condensed"/>
            </a:endParaRPr>
          </a:p>
          <a:p>
            <a:endParaRPr lang="lv-LV" altLang="en-US" b="1" i="1" dirty="0" smtClean="0">
              <a:solidFill>
                <a:schemeClr val="tx1">
                  <a:lumMod val="75000"/>
                  <a:lumOff val="25000"/>
                </a:schemeClr>
              </a:solidFill>
              <a:latin typeface="Arial" pitchFamily="34" charset="0"/>
              <a:ea typeface="Helvetica Neue Bold Condensed"/>
              <a:cs typeface="Arial" pitchFamily="34" charset="0"/>
              <a:sym typeface="Helvetica Neue Bold Condensed"/>
            </a:endParaRPr>
          </a:p>
          <a:p>
            <a:endParaRPr lang="lv-LV" altLang="en-US" b="1" i="1" dirty="0" smtClean="0">
              <a:solidFill>
                <a:schemeClr val="tx1">
                  <a:lumMod val="75000"/>
                  <a:lumOff val="25000"/>
                </a:schemeClr>
              </a:solidFill>
              <a:latin typeface="Arial" pitchFamily="34" charset="0"/>
              <a:ea typeface="Helvetica Neue Bold Condensed"/>
              <a:cs typeface="Arial" pitchFamily="34" charset="0"/>
              <a:sym typeface="Helvetica Neue Bold Condensed"/>
            </a:endParaRPr>
          </a:p>
          <a:p>
            <a:endParaRPr lang="lv-LV" altLang="en-US" b="1" i="1" dirty="0" smtClean="0">
              <a:solidFill>
                <a:schemeClr val="tx1">
                  <a:lumMod val="75000"/>
                  <a:lumOff val="25000"/>
                </a:schemeClr>
              </a:solidFill>
              <a:latin typeface="Arial" pitchFamily="34" charset="0"/>
              <a:ea typeface="Helvetica Neue Bold Condensed"/>
              <a:cs typeface="Arial" pitchFamily="34" charset="0"/>
              <a:sym typeface="Helvetica Neue Bold Condense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IMG_8390.jpg"/>
          <p:cNvPicPr>
            <a:picLocks noChangeAspect="1" noChangeArrowheads="1"/>
          </p:cNvPicPr>
          <p:nvPr/>
        </p:nvPicPr>
        <p:blipFill>
          <a:blip r:embed="rId2" cstate="print"/>
          <a:srcRect/>
          <a:stretch>
            <a:fillRect/>
          </a:stretch>
        </p:blipFill>
        <p:spPr bwMode="auto">
          <a:xfrm>
            <a:off x="0" y="1"/>
            <a:ext cx="13004800" cy="11548264"/>
          </a:xfrm>
          <a:prstGeom prst="rect">
            <a:avLst/>
          </a:prstGeom>
          <a:noFill/>
        </p:spPr>
      </p:pic>
      <p:sp>
        <p:nvSpPr>
          <p:cNvPr id="2" name="TextBox 1"/>
          <p:cNvSpPr txBox="1"/>
          <p:nvPr/>
        </p:nvSpPr>
        <p:spPr>
          <a:xfrm>
            <a:off x="1164207" y="610888"/>
            <a:ext cx="10676386" cy="2298592"/>
          </a:xfrm>
          <a:prstGeom prst="rect">
            <a:avLst/>
          </a:prstGeom>
          <a:noFill/>
        </p:spPr>
        <p:txBody>
          <a:bodyPr wrap="square" lIns="109234" tIns="54617" rIns="109234" bIns="54617" rtlCol="0">
            <a:spAutoFit/>
          </a:bodyPr>
          <a:lstStyle/>
          <a:p>
            <a:pPr algn="ctr">
              <a:lnSpc>
                <a:spcPct val="90000"/>
              </a:lnSpc>
              <a:spcBef>
                <a:spcPct val="0"/>
              </a:spcBef>
            </a:pPr>
            <a:r>
              <a:rPr lang="lv-LV" sz="7900" b="1" dirty="0" smtClean="0">
                <a:solidFill>
                  <a:schemeClr val="bg1"/>
                </a:solidFill>
                <a:latin typeface="Arial" pitchFamily="34" charset="0"/>
                <a:ea typeface="+mj-ea"/>
                <a:cs typeface="Arial" pitchFamily="34" charset="0"/>
              </a:rPr>
              <a:t>NOZĪMĪGI </a:t>
            </a:r>
          </a:p>
          <a:p>
            <a:pPr algn="ctr">
              <a:lnSpc>
                <a:spcPct val="90000"/>
              </a:lnSpc>
              <a:spcBef>
                <a:spcPct val="0"/>
              </a:spcBef>
            </a:pPr>
            <a:r>
              <a:rPr lang="lv-LV" sz="7900" b="1" dirty="0" smtClean="0">
                <a:solidFill>
                  <a:schemeClr val="bg1"/>
                </a:solidFill>
                <a:latin typeface="Arial" pitchFamily="34" charset="0"/>
                <a:ea typeface="+mj-ea"/>
                <a:cs typeface="Arial" pitchFamily="34" charset="0"/>
              </a:rPr>
              <a:t>PASĀKUMI 2017</a:t>
            </a:r>
          </a:p>
        </p:txBody>
      </p:sp>
      <p:pic>
        <p:nvPicPr>
          <p:cNvPr id="3" name="Picture 3" descr="image2.png"/>
          <p:cNvPicPr>
            <a:picLocks noChangeAspect="1"/>
          </p:cNvPicPr>
          <p:nvPr/>
        </p:nvPicPr>
        <p:blipFill>
          <a:blip r:embed="rId3" cstate="print"/>
          <a:srcRect/>
          <a:stretch>
            <a:fillRect/>
          </a:stretch>
        </p:blipFill>
        <p:spPr bwMode="auto">
          <a:xfrm>
            <a:off x="5613311" y="0"/>
            <a:ext cx="1778181" cy="819291"/>
          </a:xfrm>
          <a:prstGeom prst="rect">
            <a:avLst/>
          </a:prstGeom>
          <a:noFill/>
          <a:ln w="12700" cap="flat" cmpd="sng">
            <a:noFill/>
            <a:prstDash val="solid"/>
            <a:miter lim="400000"/>
            <a:headEnd type="none" w="med" len="med"/>
            <a:tailEnd type="none" w="med" len="me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lv100.lv/Uploads/2017/02/14/Valka_logo..1.1.jpg"/>
          <p:cNvPicPr>
            <a:picLocks noChangeAspect="1" noChangeArrowheads="1"/>
          </p:cNvPicPr>
          <p:nvPr/>
        </p:nvPicPr>
        <p:blipFill>
          <a:blip r:embed="rId3" cstate="print"/>
          <a:srcRect/>
          <a:stretch>
            <a:fillRect/>
          </a:stretch>
        </p:blipFill>
        <p:spPr bwMode="auto">
          <a:xfrm>
            <a:off x="-1" y="-11671"/>
            <a:ext cx="6126480" cy="9765272"/>
          </a:xfrm>
          <a:prstGeom prst="rect">
            <a:avLst/>
          </a:prstGeom>
          <a:noFill/>
        </p:spPr>
      </p:pic>
      <p:pic>
        <p:nvPicPr>
          <p:cNvPr id="6" name="Picture 3" descr="image2.png"/>
          <p:cNvPicPr>
            <a:picLocks noChangeAspect="1"/>
          </p:cNvPicPr>
          <p:nvPr/>
        </p:nvPicPr>
        <p:blipFill>
          <a:blip r:embed="rId4" cstate="print"/>
          <a:srcRect/>
          <a:stretch>
            <a:fillRect/>
          </a:stretch>
        </p:blipFill>
        <p:spPr bwMode="auto">
          <a:xfrm>
            <a:off x="5613311" y="0"/>
            <a:ext cx="1778181" cy="819291"/>
          </a:xfrm>
          <a:prstGeom prst="rect">
            <a:avLst/>
          </a:prstGeom>
          <a:noFill/>
          <a:ln w="12700" cap="flat" cmpd="sng">
            <a:noFill/>
            <a:prstDash val="solid"/>
            <a:miter lim="400000"/>
            <a:headEnd type="none" w="med" len="med"/>
            <a:tailEnd type="none" w="med" len="med"/>
          </a:ln>
          <a:effectLst/>
        </p:spPr>
      </p:pic>
      <p:pic>
        <p:nvPicPr>
          <p:cNvPr id="5" name="Attēls 4" descr="15781465_372798546406870_1175387512922145133_n.jpg"/>
          <p:cNvPicPr>
            <a:picLocks noChangeAspect="1"/>
          </p:cNvPicPr>
          <p:nvPr/>
        </p:nvPicPr>
        <p:blipFill>
          <a:blip r:embed="rId5" cstate="print"/>
          <a:stretch>
            <a:fillRect/>
          </a:stretch>
        </p:blipFill>
        <p:spPr>
          <a:xfrm>
            <a:off x="5828327" y="1542133"/>
            <a:ext cx="6829867" cy="3370792"/>
          </a:xfrm>
          <a:prstGeom prst="rect">
            <a:avLst/>
          </a:prstGeom>
        </p:spPr>
      </p:pic>
      <p:pic>
        <p:nvPicPr>
          <p:cNvPr id="1026" name="Picture 2" descr="C:\Users\JolantaB\AppData\Local\Temp\Rar$DI01.233\Skolas_soma_LV100-inverss.jpg"/>
          <p:cNvPicPr>
            <a:picLocks noChangeAspect="1" noChangeArrowheads="1"/>
          </p:cNvPicPr>
          <p:nvPr/>
        </p:nvPicPr>
        <p:blipFill>
          <a:blip r:embed="rId6" cstate="print"/>
          <a:srcRect/>
          <a:stretch>
            <a:fillRect/>
          </a:stretch>
        </p:blipFill>
        <p:spPr bwMode="auto">
          <a:xfrm>
            <a:off x="4198140" y="7125082"/>
            <a:ext cx="8806660" cy="236023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2"/>
          <p:cNvSpPr txBox="1">
            <a:spLocks/>
          </p:cNvSpPr>
          <p:nvPr/>
        </p:nvSpPr>
        <p:spPr bwMode="auto">
          <a:xfrm>
            <a:off x="1950720" y="8669867"/>
            <a:ext cx="9103360" cy="866987"/>
          </a:xfrm>
          <a:prstGeom prst="rect">
            <a:avLst/>
          </a:prstGeom>
          <a:noFill/>
          <a:ln w="9525">
            <a:noFill/>
            <a:miter lim="800000"/>
            <a:headEnd/>
            <a:tailEnd/>
          </a:ln>
        </p:spPr>
        <p:txBody>
          <a:bodyPr lIns="112241" tIns="56121" rIns="112241" bIns="56121"/>
          <a:lstStyle/>
          <a:p>
            <a:pPr algn="ctr">
              <a:spcBef>
                <a:spcPct val="20000"/>
              </a:spcBef>
              <a:buFont typeface="Arial" pitchFamily="34" charset="0"/>
              <a:buNone/>
            </a:pPr>
            <a:endParaRPr lang="en-US" sz="1700" dirty="0">
              <a:latin typeface="Times New Roman" pitchFamily="18" charset="0"/>
              <a:cs typeface="Times New Roman" pitchFamily="18" charset="0"/>
            </a:endParaRPr>
          </a:p>
        </p:txBody>
      </p:sp>
      <p:sp>
        <p:nvSpPr>
          <p:cNvPr id="3077" name="TextBox 4"/>
          <p:cNvSpPr txBox="1">
            <a:spLocks noChangeArrowheads="1"/>
          </p:cNvSpPr>
          <p:nvPr/>
        </p:nvSpPr>
        <p:spPr bwMode="auto">
          <a:xfrm>
            <a:off x="152897" y="3135807"/>
            <a:ext cx="6506915" cy="1387573"/>
          </a:xfrm>
          <a:prstGeom prst="rect">
            <a:avLst/>
          </a:prstGeom>
          <a:noFill/>
          <a:ln w="9525">
            <a:noFill/>
            <a:miter lim="800000"/>
            <a:headEnd/>
            <a:tailEnd/>
          </a:ln>
        </p:spPr>
        <p:txBody>
          <a:bodyPr lIns="109234" tIns="54617" rIns="109234" bIns="54617">
            <a:spAutoFit/>
          </a:bodyPr>
          <a:lstStyle/>
          <a:p>
            <a:pPr algn="ctr">
              <a:defRPr/>
            </a:pPr>
            <a:endParaRPr lang="lv-LV" sz="2400" dirty="0">
              <a:solidFill>
                <a:schemeClr val="bg1"/>
              </a:solidFill>
            </a:endParaRPr>
          </a:p>
          <a:p>
            <a:pPr algn="ctr">
              <a:defRPr/>
            </a:pPr>
            <a:r>
              <a:rPr lang="lv-LV" sz="2400" i="1" dirty="0" smtClean="0">
                <a:solidFill>
                  <a:schemeClr val="bg1"/>
                </a:solidFill>
              </a:rPr>
              <a:t>.</a:t>
            </a:r>
            <a:endParaRPr lang="lv-LV" sz="2400" dirty="0">
              <a:solidFill>
                <a:schemeClr val="bg1"/>
              </a:solidFill>
            </a:endParaRPr>
          </a:p>
        </p:txBody>
      </p:sp>
      <p:sp>
        <p:nvSpPr>
          <p:cNvPr id="14" name="TextBox 13"/>
          <p:cNvSpPr txBox="1"/>
          <p:nvPr/>
        </p:nvSpPr>
        <p:spPr>
          <a:xfrm rot="16200000">
            <a:off x="11560511" y="7962968"/>
            <a:ext cx="2560284" cy="279578"/>
          </a:xfrm>
          <a:prstGeom prst="rect">
            <a:avLst/>
          </a:prstGeom>
          <a:noFill/>
        </p:spPr>
        <p:txBody>
          <a:bodyPr wrap="square" lIns="109234" tIns="54617" rIns="109234" bIns="54617" rtlCol="0">
            <a:spAutoFit/>
          </a:bodyPr>
          <a:lstStyle/>
          <a:p>
            <a:r>
              <a:rPr lang="lv-LV" sz="1100" dirty="0" smtClean="0">
                <a:solidFill>
                  <a:schemeClr val="bg1"/>
                </a:solidFill>
              </a:rPr>
              <a:t>Foto: Evija Godiņa</a:t>
            </a:r>
            <a:endParaRPr lang="lv-LV" sz="1100" dirty="0">
              <a:solidFill>
                <a:schemeClr val="bg1"/>
              </a:solidFill>
            </a:endParaRPr>
          </a:p>
        </p:txBody>
      </p:sp>
      <p:pic>
        <p:nvPicPr>
          <p:cNvPr id="9"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46013" y="890361"/>
            <a:ext cx="7560798" cy="7658847"/>
          </a:xfrm>
          <a:prstGeom prst="rect">
            <a:avLst/>
          </a:prstGeom>
        </p:spPr>
      </p:pic>
      <p:pic>
        <p:nvPicPr>
          <p:cNvPr id="10" name="Picture 3" descr="image2.png"/>
          <p:cNvPicPr>
            <a:picLocks noChangeAspect="1"/>
          </p:cNvPicPr>
          <p:nvPr/>
        </p:nvPicPr>
        <p:blipFill>
          <a:blip r:embed="rId4" cstate="print"/>
          <a:srcRect/>
          <a:stretch>
            <a:fillRect/>
          </a:stretch>
        </p:blipFill>
        <p:spPr bwMode="auto">
          <a:xfrm>
            <a:off x="5613311" y="1"/>
            <a:ext cx="1778181" cy="772344"/>
          </a:xfrm>
          <a:prstGeom prst="rect">
            <a:avLst/>
          </a:prstGeom>
          <a:noFill/>
          <a:ln w="12700" cap="flat" cmpd="sng">
            <a:noFill/>
            <a:prstDash val="solid"/>
            <a:miter lim="400000"/>
            <a:headEnd type="none" w="med" len="med"/>
            <a:tailEnd type="none" w="med" len="med"/>
          </a:ln>
          <a:effectLst/>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2"/>
          <p:cNvSpPr txBox="1">
            <a:spLocks/>
          </p:cNvSpPr>
          <p:nvPr/>
        </p:nvSpPr>
        <p:spPr bwMode="auto">
          <a:xfrm>
            <a:off x="1950720" y="8669867"/>
            <a:ext cx="9103360" cy="866987"/>
          </a:xfrm>
          <a:prstGeom prst="rect">
            <a:avLst/>
          </a:prstGeom>
          <a:noFill/>
          <a:ln w="9525">
            <a:noFill/>
            <a:miter lim="800000"/>
            <a:headEnd/>
            <a:tailEnd/>
          </a:ln>
        </p:spPr>
        <p:txBody>
          <a:bodyPr lIns="112241" tIns="56121" rIns="112241" bIns="56121"/>
          <a:lstStyle/>
          <a:p>
            <a:pPr algn="ctr">
              <a:spcBef>
                <a:spcPct val="20000"/>
              </a:spcBef>
              <a:buFont typeface="Arial" pitchFamily="34" charset="0"/>
              <a:buNone/>
            </a:pPr>
            <a:endParaRPr lang="en-US" sz="1700" dirty="0">
              <a:latin typeface="Times New Roman" pitchFamily="18" charset="0"/>
              <a:cs typeface="Times New Roman" pitchFamily="18" charset="0"/>
            </a:endParaRPr>
          </a:p>
        </p:txBody>
      </p:sp>
      <p:sp>
        <p:nvSpPr>
          <p:cNvPr id="3077" name="TextBox 4"/>
          <p:cNvSpPr txBox="1">
            <a:spLocks noChangeArrowheads="1"/>
          </p:cNvSpPr>
          <p:nvPr/>
        </p:nvSpPr>
        <p:spPr bwMode="auto">
          <a:xfrm>
            <a:off x="152897" y="3135807"/>
            <a:ext cx="6506915" cy="1387573"/>
          </a:xfrm>
          <a:prstGeom prst="rect">
            <a:avLst/>
          </a:prstGeom>
          <a:noFill/>
          <a:ln w="9525">
            <a:noFill/>
            <a:miter lim="800000"/>
            <a:headEnd/>
            <a:tailEnd/>
          </a:ln>
        </p:spPr>
        <p:txBody>
          <a:bodyPr lIns="109234" tIns="54617" rIns="109234" bIns="54617">
            <a:spAutoFit/>
          </a:bodyPr>
          <a:lstStyle/>
          <a:p>
            <a:pPr algn="ctr">
              <a:defRPr/>
            </a:pPr>
            <a:endParaRPr lang="lv-LV" sz="2400" dirty="0">
              <a:solidFill>
                <a:schemeClr val="bg1"/>
              </a:solidFill>
            </a:endParaRPr>
          </a:p>
          <a:p>
            <a:pPr algn="ctr">
              <a:defRPr/>
            </a:pPr>
            <a:r>
              <a:rPr lang="lv-LV" sz="2400" i="1" dirty="0" smtClean="0">
                <a:solidFill>
                  <a:schemeClr val="bg1"/>
                </a:solidFill>
              </a:rPr>
              <a:t>.</a:t>
            </a:r>
            <a:endParaRPr lang="lv-LV" sz="2400" dirty="0">
              <a:solidFill>
                <a:schemeClr val="bg1"/>
              </a:solidFill>
            </a:endParaRPr>
          </a:p>
        </p:txBody>
      </p:sp>
      <p:sp>
        <p:nvSpPr>
          <p:cNvPr id="14" name="TextBox 13"/>
          <p:cNvSpPr txBox="1"/>
          <p:nvPr/>
        </p:nvSpPr>
        <p:spPr>
          <a:xfrm rot="16200000">
            <a:off x="11560511" y="7962968"/>
            <a:ext cx="2560284" cy="279578"/>
          </a:xfrm>
          <a:prstGeom prst="rect">
            <a:avLst/>
          </a:prstGeom>
          <a:noFill/>
        </p:spPr>
        <p:txBody>
          <a:bodyPr wrap="square" lIns="109234" tIns="54617" rIns="109234" bIns="54617" rtlCol="0">
            <a:spAutoFit/>
          </a:bodyPr>
          <a:lstStyle/>
          <a:p>
            <a:r>
              <a:rPr lang="lv-LV" sz="1100" dirty="0" smtClean="0">
                <a:solidFill>
                  <a:schemeClr val="bg1"/>
                </a:solidFill>
              </a:rPr>
              <a:t>Foto: Evija Godiņa</a:t>
            </a:r>
            <a:endParaRPr lang="lv-LV" sz="1100" dirty="0">
              <a:solidFill>
                <a:schemeClr val="bg1"/>
              </a:solidFill>
            </a:endParaRPr>
          </a:p>
        </p:txBody>
      </p:sp>
      <p:pic>
        <p:nvPicPr>
          <p:cNvPr id="87043" name="Picture 3"/>
          <p:cNvPicPr>
            <a:picLocks noChangeAspect="1" noChangeArrowheads="1"/>
          </p:cNvPicPr>
          <p:nvPr/>
        </p:nvPicPr>
        <p:blipFill>
          <a:blip r:embed="rId3" cstate="print"/>
          <a:srcRect/>
          <a:stretch>
            <a:fillRect/>
          </a:stretch>
        </p:blipFill>
        <p:spPr bwMode="auto">
          <a:xfrm>
            <a:off x="862898" y="913359"/>
            <a:ext cx="11369040" cy="3725333"/>
          </a:xfrm>
          <a:prstGeom prst="rect">
            <a:avLst/>
          </a:prstGeom>
          <a:noFill/>
          <a:ln w="9525">
            <a:noFill/>
            <a:miter lim="800000"/>
            <a:headEnd/>
            <a:tailEnd/>
          </a:ln>
        </p:spPr>
      </p:pic>
      <p:pic>
        <p:nvPicPr>
          <p:cNvPr id="87045" name="Picture 5" descr="https://image.jimcdn.com/app/cms/image/transf/dimension=335x1024:format=png/path/s80bf4a8b5551f53d/image/i6c80ff87d0ff3a03/version/1487614793/image.png"/>
          <p:cNvPicPr>
            <a:picLocks noChangeAspect="1" noChangeArrowheads="1"/>
          </p:cNvPicPr>
          <p:nvPr/>
        </p:nvPicPr>
        <p:blipFill>
          <a:blip r:embed="rId4" cstate="print"/>
          <a:srcRect/>
          <a:stretch>
            <a:fillRect/>
          </a:stretch>
        </p:blipFill>
        <p:spPr bwMode="auto">
          <a:xfrm>
            <a:off x="0" y="4623755"/>
            <a:ext cx="3929336" cy="4538135"/>
          </a:xfrm>
          <a:prstGeom prst="rect">
            <a:avLst/>
          </a:prstGeom>
          <a:noFill/>
        </p:spPr>
      </p:pic>
      <p:pic>
        <p:nvPicPr>
          <p:cNvPr id="87047" name="Picture 7" descr="http://www.ela.lv/files/metadb/entry-239-image-2-1.jpg"/>
          <p:cNvPicPr>
            <a:picLocks noChangeAspect="1" noChangeArrowheads="1"/>
          </p:cNvPicPr>
          <p:nvPr/>
        </p:nvPicPr>
        <p:blipFill>
          <a:blip r:embed="rId5" cstate="print"/>
          <a:srcRect/>
          <a:stretch>
            <a:fillRect/>
          </a:stretch>
        </p:blipFill>
        <p:spPr bwMode="auto">
          <a:xfrm>
            <a:off x="4161656" y="5587965"/>
            <a:ext cx="3636888" cy="3221244"/>
          </a:xfrm>
          <a:prstGeom prst="rect">
            <a:avLst/>
          </a:prstGeom>
          <a:noFill/>
        </p:spPr>
      </p:pic>
      <p:pic>
        <p:nvPicPr>
          <p:cNvPr id="10" name="Picture 3" descr="image2.png"/>
          <p:cNvPicPr>
            <a:picLocks noChangeAspect="1"/>
          </p:cNvPicPr>
          <p:nvPr/>
        </p:nvPicPr>
        <p:blipFill>
          <a:blip r:embed="rId6" cstate="print"/>
          <a:srcRect/>
          <a:stretch>
            <a:fillRect/>
          </a:stretch>
        </p:blipFill>
        <p:spPr bwMode="auto">
          <a:xfrm>
            <a:off x="5613311" y="0"/>
            <a:ext cx="1778181" cy="819291"/>
          </a:xfrm>
          <a:prstGeom prst="rect">
            <a:avLst/>
          </a:prstGeom>
          <a:noFill/>
          <a:ln w="12700" cap="flat" cmpd="sng">
            <a:noFill/>
            <a:prstDash val="solid"/>
            <a:miter lim="400000"/>
            <a:headEnd type="none" w="med" len="med"/>
            <a:tailEnd type="none" w="med" len="med"/>
          </a:ln>
          <a:effectLst/>
        </p:spPr>
      </p:pic>
      <p:pic>
        <p:nvPicPr>
          <p:cNvPr id="87049" name="Picture 9" descr="Latvijas karoga ceļš: Kalgari, Alberta Kanādā turpinās Simtgades karoga godināšanu"/>
          <p:cNvPicPr>
            <a:picLocks noChangeAspect="1" noChangeArrowheads="1"/>
          </p:cNvPicPr>
          <p:nvPr/>
        </p:nvPicPr>
        <p:blipFill>
          <a:blip r:embed="rId7" cstate="print"/>
          <a:srcRect/>
          <a:stretch>
            <a:fillRect/>
          </a:stretch>
        </p:blipFill>
        <p:spPr bwMode="auto">
          <a:xfrm>
            <a:off x="8335317" y="5008202"/>
            <a:ext cx="4013200" cy="3671148"/>
          </a:xfrm>
          <a:prstGeom prst="rect">
            <a:avLst/>
          </a:prstGeom>
          <a:noFill/>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2"/>
          <p:cNvSpPr txBox="1">
            <a:spLocks/>
          </p:cNvSpPr>
          <p:nvPr/>
        </p:nvSpPr>
        <p:spPr bwMode="auto">
          <a:xfrm>
            <a:off x="1950720" y="8669867"/>
            <a:ext cx="9103360" cy="866987"/>
          </a:xfrm>
          <a:prstGeom prst="rect">
            <a:avLst/>
          </a:prstGeom>
          <a:noFill/>
          <a:ln w="9525">
            <a:noFill/>
            <a:miter lim="800000"/>
            <a:headEnd/>
            <a:tailEnd/>
          </a:ln>
        </p:spPr>
        <p:txBody>
          <a:bodyPr lIns="112241" tIns="56121" rIns="112241" bIns="56121"/>
          <a:lstStyle/>
          <a:p>
            <a:pPr algn="ctr">
              <a:spcBef>
                <a:spcPct val="20000"/>
              </a:spcBef>
              <a:buFont typeface="Arial" pitchFamily="34" charset="0"/>
              <a:buNone/>
            </a:pPr>
            <a:endParaRPr lang="en-US" sz="1700" dirty="0">
              <a:latin typeface="Times New Roman" pitchFamily="18" charset="0"/>
              <a:cs typeface="Times New Roman" pitchFamily="18" charset="0"/>
            </a:endParaRPr>
          </a:p>
        </p:txBody>
      </p:sp>
      <p:sp>
        <p:nvSpPr>
          <p:cNvPr id="3077" name="TextBox 4"/>
          <p:cNvSpPr txBox="1">
            <a:spLocks noChangeArrowheads="1"/>
          </p:cNvSpPr>
          <p:nvPr/>
        </p:nvSpPr>
        <p:spPr bwMode="auto">
          <a:xfrm>
            <a:off x="152897" y="3135807"/>
            <a:ext cx="6506915" cy="1387573"/>
          </a:xfrm>
          <a:prstGeom prst="rect">
            <a:avLst/>
          </a:prstGeom>
          <a:noFill/>
          <a:ln w="9525">
            <a:noFill/>
            <a:miter lim="800000"/>
            <a:headEnd/>
            <a:tailEnd/>
          </a:ln>
        </p:spPr>
        <p:txBody>
          <a:bodyPr lIns="109234" tIns="54617" rIns="109234" bIns="54617">
            <a:spAutoFit/>
          </a:bodyPr>
          <a:lstStyle/>
          <a:p>
            <a:pPr algn="ctr">
              <a:defRPr/>
            </a:pPr>
            <a:endParaRPr lang="lv-LV" sz="2400" dirty="0">
              <a:solidFill>
                <a:schemeClr val="bg1"/>
              </a:solidFill>
            </a:endParaRPr>
          </a:p>
          <a:p>
            <a:pPr algn="ctr">
              <a:defRPr/>
            </a:pPr>
            <a:r>
              <a:rPr lang="lv-LV" sz="2400" i="1" dirty="0" smtClean="0">
                <a:solidFill>
                  <a:schemeClr val="bg1"/>
                </a:solidFill>
              </a:rPr>
              <a:t>.</a:t>
            </a:r>
            <a:endParaRPr lang="lv-LV" sz="2400" dirty="0">
              <a:solidFill>
                <a:schemeClr val="bg1"/>
              </a:solidFill>
            </a:endParaRPr>
          </a:p>
        </p:txBody>
      </p:sp>
      <p:sp>
        <p:nvSpPr>
          <p:cNvPr id="14" name="TextBox 13"/>
          <p:cNvSpPr txBox="1"/>
          <p:nvPr/>
        </p:nvSpPr>
        <p:spPr>
          <a:xfrm rot="16200000">
            <a:off x="11560511" y="7962968"/>
            <a:ext cx="2560284" cy="279578"/>
          </a:xfrm>
          <a:prstGeom prst="rect">
            <a:avLst/>
          </a:prstGeom>
          <a:noFill/>
        </p:spPr>
        <p:txBody>
          <a:bodyPr wrap="square" lIns="109234" tIns="54617" rIns="109234" bIns="54617" rtlCol="0">
            <a:spAutoFit/>
          </a:bodyPr>
          <a:lstStyle/>
          <a:p>
            <a:r>
              <a:rPr lang="lv-LV" sz="1100" dirty="0" smtClean="0">
                <a:solidFill>
                  <a:schemeClr val="bg1"/>
                </a:solidFill>
              </a:rPr>
              <a:t>Foto: Evija Godiņa</a:t>
            </a:r>
            <a:endParaRPr lang="lv-LV" sz="1100" dirty="0">
              <a:solidFill>
                <a:schemeClr val="bg1"/>
              </a:solidFill>
            </a:endParaRPr>
          </a:p>
        </p:txBody>
      </p:sp>
      <p:pic>
        <p:nvPicPr>
          <p:cNvPr id="10" name="Picture 3" descr="image2.png"/>
          <p:cNvPicPr>
            <a:picLocks noChangeAspect="1"/>
          </p:cNvPicPr>
          <p:nvPr/>
        </p:nvPicPr>
        <p:blipFill>
          <a:blip r:embed="rId3" cstate="print"/>
          <a:srcRect/>
          <a:stretch>
            <a:fillRect/>
          </a:stretch>
        </p:blipFill>
        <p:spPr bwMode="auto">
          <a:xfrm>
            <a:off x="5613311" y="0"/>
            <a:ext cx="1778181" cy="819291"/>
          </a:xfrm>
          <a:prstGeom prst="rect">
            <a:avLst/>
          </a:prstGeom>
          <a:noFill/>
          <a:ln w="12700" cap="flat" cmpd="sng">
            <a:noFill/>
            <a:prstDash val="solid"/>
            <a:miter lim="400000"/>
            <a:headEnd type="none" w="med" len="med"/>
            <a:tailEnd type="none" w="med" len="med"/>
          </a:ln>
          <a:effectLst/>
        </p:spPr>
      </p:pic>
      <p:pic>
        <p:nvPicPr>
          <p:cNvPr id="92162" name="Picture 2" descr="Image may contain: text"/>
          <p:cNvPicPr>
            <a:picLocks noChangeAspect="1" noChangeArrowheads="1"/>
          </p:cNvPicPr>
          <p:nvPr/>
        </p:nvPicPr>
        <p:blipFill>
          <a:blip r:embed="rId4" cstate="print"/>
          <a:srcRect/>
          <a:stretch>
            <a:fillRect/>
          </a:stretch>
        </p:blipFill>
        <p:spPr bwMode="auto">
          <a:xfrm>
            <a:off x="240182" y="155474"/>
            <a:ext cx="12548286" cy="9598126"/>
          </a:xfrm>
          <a:prstGeom prst="rect">
            <a:avLst/>
          </a:prstGeom>
          <a:noFill/>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mage2.png"/>
          <p:cNvPicPr>
            <a:picLocks noChangeAspect="1"/>
          </p:cNvPicPr>
          <p:nvPr/>
        </p:nvPicPr>
        <p:blipFill>
          <a:blip r:embed="rId3" cstate="print"/>
          <a:srcRect/>
          <a:stretch>
            <a:fillRect/>
          </a:stretch>
        </p:blipFill>
        <p:spPr bwMode="auto">
          <a:xfrm>
            <a:off x="5613311" y="0"/>
            <a:ext cx="1778181" cy="819291"/>
          </a:xfrm>
          <a:prstGeom prst="rect">
            <a:avLst/>
          </a:prstGeom>
          <a:noFill/>
          <a:ln w="12700" cap="flat" cmpd="sng">
            <a:noFill/>
            <a:prstDash val="solid"/>
            <a:miter lim="400000"/>
            <a:headEnd type="none" w="med" len="med"/>
            <a:tailEnd type="none" w="med" len="med"/>
          </a:ln>
          <a:effectLst/>
        </p:spPr>
      </p:pic>
      <p:pic>
        <p:nvPicPr>
          <p:cNvPr id="19" name="Picture 3" descr="\\lkm1.km.gov.lv\RoamStor$\JolantaB\Pictures\1320144099_331.jpg"/>
          <p:cNvPicPr>
            <a:picLocks noChangeAspect="1" noChangeArrowheads="1"/>
          </p:cNvPicPr>
          <p:nvPr/>
        </p:nvPicPr>
        <p:blipFill>
          <a:blip r:embed="rId4" cstate="print"/>
          <a:srcRect/>
          <a:stretch>
            <a:fillRect/>
          </a:stretch>
        </p:blipFill>
        <p:spPr bwMode="auto">
          <a:xfrm>
            <a:off x="4054128" y="916360"/>
            <a:ext cx="4764446" cy="3630054"/>
          </a:xfrm>
          <a:prstGeom prst="rect">
            <a:avLst/>
          </a:prstGeom>
          <a:noFill/>
        </p:spPr>
      </p:pic>
      <p:pic>
        <p:nvPicPr>
          <p:cNvPr id="41987" name="Picture 3" descr="\\lkm1.km.gov.lv\RoamStor$\JolantaB\Downloads\17635262_1543622352331956_3268365874349604595_o.jpg"/>
          <p:cNvPicPr>
            <a:picLocks noChangeAspect="1" noChangeArrowheads="1"/>
          </p:cNvPicPr>
          <p:nvPr/>
        </p:nvPicPr>
        <p:blipFill>
          <a:blip r:embed="rId5" cstate="print"/>
          <a:srcRect/>
          <a:stretch>
            <a:fillRect/>
          </a:stretch>
        </p:blipFill>
        <p:spPr bwMode="auto">
          <a:xfrm>
            <a:off x="9166696" y="2932584"/>
            <a:ext cx="3694088" cy="4094216"/>
          </a:xfrm>
          <a:prstGeom prst="rect">
            <a:avLst/>
          </a:prstGeom>
          <a:noFill/>
        </p:spPr>
      </p:pic>
      <p:pic>
        <p:nvPicPr>
          <p:cNvPr id="21" name="Picture 5" descr="\\lkm1.km.gov.lv\RoamDocu$\JolantaB\Desktop\622961_640x420.jpg"/>
          <p:cNvPicPr>
            <a:picLocks noChangeAspect="1" noChangeArrowheads="1"/>
          </p:cNvPicPr>
          <p:nvPr/>
        </p:nvPicPr>
        <p:blipFill>
          <a:blip r:embed="rId6" cstate="print"/>
          <a:srcRect/>
          <a:stretch>
            <a:fillRect/>
          </a:stretch>
        </p:blipFill>
        <p:spPr bwMode="auto">
          <a:xfrm>
            <a:off x="5566296" y="5753100"/>
            <a:ext cx="6096000" cy="4000500"/>
          </a:xfrm>
          <a:prstGeom prst="rect">
            <a:avLst/>
          </a:prstGeom>
          <a:noFill/>
          <a:ln w="9525">
            <a:noFill/>
            <a:miter lim="800000"/>
            <a:headEnd/>
            <a:tailEnd/>
          </a:ln>
        </p:spPr>
      </p:pic>
      <p:pic>
        <p:nvPicPr>
          <p:cNvPr id="11" name="Picture 2" descr="C:\Users\MARTA\Documents\Freelance\Harald Schlegelmilch\CITS\1836\1836_logo_pilns\1836_logo_pilns.png"/>
          <p:cNvPicPr>
            <a:picLocks noChangeAspect="1" noChangeArrowheads="1"/>
          </p:cNvPicPr>
          <p:nvPr/>
        </p:nvPicPr>
        <p:blipFill>
          <a:blip r:embed="rId7" cstate="print"/>
          <a:stretch>
            <a:fillRect/>
          </a:stretch>
        </p:blipFill>
        <p:spPr bwMode="auto">
          <a:xfrm>
            <a:off x="165696" y="1204392"/>
            <a:ext cx="3870968" cy="2212853"/>
          </a:xfrm>
          <a:prstGeom prst="rect">
            <a:avLst/>
          </a:prstGeom>
          <a:ln>
            <a:noFill/>
          </a:ln>
          <a:effectLst>
            <a:outerShdw blurRad="292100" dist="139700" dir="2700000" algn="tl" rotWithShape="0">
              <a:srgbClr val="333333">
                <a:alpha val="65000"/>
              </a:srgbClr>
            </a:outerShdw>
          </a:effectLst>
        </p:spPr>
      </p:pic>
      <p:pic>
        <p:nvPicPr>
          <p:cNvPr id="12" name="Picture 3" descr="\\lkm1.km.gov.lv\RoamStor$\JolantaB\Pictures\2b91_midsum1.jpg"/>
          <p:cNvPicPr>
            <a:picLocks noChangeAspect="1" noChangeArrowheads="1"/>
          </p:cNvPicPr>
          <p:nvPr/>
        </p:nvPicPr>
        <p:blipFill>
          <a:blip r:embed="rId8" cstate="print"/>
          <a:srcRect/>
          <a:stretch>
            <a:fillRect/>
          </a:stretch>
        </p:blipFill>
        <p:spPr bwMode="auto">
          <a:xfrm>
            <a:off x="237704" y="3652664"/>
            <a:ext cx="4748957" cy="3013131"/>
          </a:xfrm>
          <a:prstGeom prst="rect">
            <a:avLst/>
          </a:prstGeom>
          <a:noFill/>
        </p:spPr>
      </p:pic>
      <p:pic>
        <p:nvPicPr>
          <p:cNvPr id="1026" name="Picture 2" descr="\\lkm1.km.gov.lv\RoamStor$\JolantaB\Pictures\7eba4844c9__1_.png"/>
          <p:cNvPicPr>
            <a:picLocks noChangeAspect="1" noChangeArrowheads="1"/>
          </p:cNvPicPr>
          <p:nvPr/>
        </p:nvPicPr>
        <p:blipFill>
          <a:blip r:embed="rId9" cstate="print"/>
          <a:srcRect/>
          <a:stretch>
            <a:fillRect/>
          </a:stretch>
        </p:blipFill>
        <p:spPr bwMode="auto">
          <a:xfrm>
            <a:off x="8446616" y="340296"/>
            <a:ext cx="3240360" cy="2160240"/>
          </a:xfrm>
          <a:prstGeom prst="rect">
            <a:avLst/>
          </a:prstGeom>
          <a:noFill/>
        </p:spPr>
      </p:pic>
      <p:pic>
        <p:nvPicPr>
          <p:cNvPr id="1027" name="Picture 3" descr="\\lkm1.km.gov.lv\RoamStor$\JolantaB\Pictures\original_1489771427.png"/>
          <p:cNvPicPr>
            <a:picLocks noChangeAspect="1" noChangeArrowheads="1"/>
          </p:cNvPicPr>
          <p:nvPr/>
        </p:nvPicPr>
        <p:blipFill>
          <a:blip r:embed="rId10" cstate="print"/>
          <a:srcRect/>
          <a:stretch>
            <a:fillRect/>
          </a:stretch>
        </p:blipFill>
        <p:spPr bwMode="auto">
          <a:xfrm>
            <a:off x="3118024" y="4948808"/>
            <a:ext cx="2811013" cy="4804792"/>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34"/>
          <p:cNvSpPr>
            <a:spLocks noChangeArrowheads="1"/>
          </p:cNvSpPr>
          <p:nvPr/>
        </p:nvSpPr>
        <p:spPr bwMode="auto">
          <a:xfrm>
            <a:off x="597744" y="594122"/>
            <a:ext cx="11827935" cy="9827294"/>
          </a:xfrm>
          <a:prstGeom prst="rect">
            <a:avLst/>
          </a:prstGeom>
          <a:noFill/>
          <a:ln w="12700">
            <a:noFill/>
            <a:miter lim="400000"/>
            <a:headEnd/>
            <a:tailEnd/>
          </a:ln>
        </p:spPr>
        <p:txBody>
          <a:bodyPr wrap="square" lIns="42666" tIns="42666" rIns="42666" bIns="42666" anchor="ctr">
            <a:spAutoFit/>
          </a:bodyPr>
          <a:lstStyle/>
          <a:p>
            <a:pPr algn="l" eaLnBrk="1"/>
            <a:r>
              <a:rPr lang="lv-LV" altLang="en-US" sz="4300" b="1" dirty="0" smtClean="0">
                <a:solidFill>
                  <a:srgbClr val="C00000"/>
                </a:solidFill>
                <a:latin typeface="Arial" pitchFamily="34" charset="0"/>
                <a:ea typeface="Helvetica Neue Bold Condensed"/>
                <a:cs typeface="Arial" pitchFamily="34" charset="0"/>
                <a:sym typeface="Helvetica Neue Bold Condensed"/>
              </a:rPr>
              <a:t>LATVIJAS VALSTS SIMTGADES INFORMĀCIJAS CENTRS</a:t>
            </a:r>
          </a:p>
          <a:p>
            <a:pPr algn="l" eaLnBrk="1"/>
            <a:endParaRPr lang="lv-LV" altLang="en-US" sz="4300" b="1" dirty="0" smtClean="0">
              <a:solidFill>
                <a:srgbClr val="C00000"/>
              </a:solidFill>
              <a:latin typeface="Arial" pitchFamily="34" charset="0"/>
              <a:ea typeface="Helvetica Neue Bold Condensed"/>
              <a:cs typeface="Arial" pitchFamily="34" charset="0"/>
              <a:sym typeface="Helvetica Neue Bold Condensed"/>
            </a:endParaRPr>
          </a:p>
          <a:p>
            <a:pPr lvl="0" algn="l"/>
            <a:r>
              <a:rPr lang="lv-LV" sz="3200" dirty="0" smtClean="0"/>
              <a:t>		Tikšanās</a:t>
            </a:r>
          </a:p>
          <a:p>
            <a:pPr lvl="0" algn="l"/>
            <a:r>
              <a:rPr lang="lv-LV" sz="3200" dirty="0" smtClean="0"/>
              <a:t>		Pasākumi</a:t>
            </a:r>
          </a:p>
          <a:p>
            <a:pPr lvl="0" algn="l"/>
            <a:r>
              <a:rPr lang="lv-LV" sz="3200" dirty="0" smtClean="0"/>
              <a:t>		Informācija </a:t>
            </a:r>
          </a:p>
          <a:p>
            <a:pPr lvl="0" algn="l"/>
            <a:endParaRPr lang="lv-LV" sz="3200" dirty="0" smtClean="0"/>
          </a:p>
          <a:p>
            <a:pPr lvl="0" algn="l"/>
            <a:r>
              <a:rPr lang="lv-LV" sz="3200" dirty="0" smtClean="0"/>
              <a:t>Darba laiks darba dienās plkst.11.00-18.00</a:t>
            </a:r>
          </a:p>
          <a:p>
            <a:pPr lvl="0" algn="l"/>
            <a:r>
              <a:rPr lang="lv-LV" sz="3200" dirty="0" smtClean="0"/>
              <a:t>Gaismas pils 1.stāvā, </a:t>
            </a:r>
            <a:r>
              <a:rPr lang="lv-LV" sz="3200" dirty="0" err="1" smtClean="0"/>
              <a:t>Mūkusalas</a:t>
            </a:r>
            <a:r>
              <a:rPr lang="lv-LV" sz="3200" dirty="0" smtClean="0"/>
              <a:t> ielā 3</a:t>
            </a:r>
          </a:p>
          <a:p>
            <a:pPr lvl="0" algn="l"/>
            <a:endParaRPr lang="lv-LV" sz="3200" dirty="0"/>
          </a:p>
        </p:txBody>
      </p:sp>
      <p:pic>
        <p:nvPicPr>
          <p:cNvPr id="3077" name="Picture 5" descr="Attēlu rezultāti vaicājumam “DRAUGU TELPA”">
            <a:hlinkClick r:id="rId3"/>
          </p:cNvPr>
          <p:cNvPicPr>
            <a:picLocks noChangeAspect="1" noChangeArrowheads="1"/>
          </p:cNvPicPr>
          <p:nvPr/>
        </p:nvPicPr>
        <p:blipFill>
          <a:blip r:embed="rId4" cstate="print"/>
          <a:srcRect/>
          <a:stretch>
            <a:fillRect/>
          </a:stretch>
        </p:blipFill>
        <p:spPr bwMode="auto">
          <a:xfrm>
            <a:off x="6586185" y="2284512"/>
            <a:ext cx="6418615" cy="4804792"/>
          </a:xfrm>
          <a:prstGeom prst="rect">
            <a:avLst/>
          </a:prstGeom>
          <a:noFill/>
        </p:spPr>
      </p:pic>
      <p:pic>
        <p:nvPicPr>
          <p:cNvPr id="60418" name="Picture 2"/>
          <p:cNvPicPr>
            <a:picLocks noChangeAspect="1" noChangeArrowheads="1"/>
          </p:cNvPicPr>
          <p:nvPr/>
        </p:nvPicPr>
        <p:blipFill>
          <a:blip r:embed="rId5" cstate="print"/>
          <a:srcRect/>
          <a:stretch>
            <a:fillRect/>
          </a:stretch>
        </p:blipFill>
        <p:spPr bwMode="auto">
          <a:xfrm>
            <a:off x="597744" y="3538736"/>
            <a:ext cx="948274" cy="792088"/>
          </a:xfrm>
          <a:prstGeom prst="rect">
            <a:avLst/>
          </a:prstGeom>
          <a:noFill/>
          <a:ln w="9525">
            <a:noFill/>
            <a:miter lim="800000"/>
            <a:headEnd/>
            <a:tailEnd/>
          </a:ln>
        </p:spPr>
      </p:pic>
      <p:pic>
        <p:nvPicPr>
          <p:cNvPr id="60419" name="Picture 3"/>
          <p:cNvPicPr>
            <a:picLocks noChangeAspect="1" noChangeArrowheads="1"/>
          </p:cNvPicPr>
          <p:nvPr/>
        </p:nvPicPr>
        <p:blipFill>
          <a:blip r:embed="rId6" cstate="print"/>
          <a:srcRect/>
          <a:stretch>
            <a:fillRect/>
          </a:stretch>
        </p:blipFill>
        <p:spPr bwMode="auto">
          <a:xfrm>
            <a:off x="597744" y="4546848"/>
            <a:ext cx="885825" cy="923925"/>
          </a:xfrm>
          <a:prstGeom prst="rect">
            <a:avLst/>
          </a:prstGeom>
          <a:noFill/>
          <a:ln w="9525">
            <a:noFill/>
            <a:miter lim="800000"/>
            <a:headEnd/>
            <a:tailEnd/>
          </a:ln>
        </p:spPr>
      </p:pic>
      <p:pic>
        <p:nvPicPr>
          <p:cNvPr id="60420" name="Picture 4"/>
          <p:cNvPicPr>
            <a:picLocks noChangeAspect="1" noChangeArrowheads="1"/>
          </p:cNvPicPr>
          <p:nvPr/>
        </p:nvPicPr>
        <p:blipFill>
          <a:blip r:embed="rId7" cstate="print"/>
          <a:srcRect/>
          <a:stretch>
            <a:fillRect/>
          </a:stretch>
        </p:blipFill>
        <p:spPr bwMode="auto">
          <a:xfrm>
            <a:off x="741760" y="5626968"/>
            <a:ext cx="762000"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34"/>
          <p:cNvSpPr>
            <a:spLocks noChangeArrowheads="1"/>
          </p:cNvSpPr>
          <p:nvPr/>
        </p:nvSpPr>
        <p:spPr bwMode="auto">
          <a:xfrm>
            <a:off x="2037904" y="987848"/>
            <a:ext cx="10387775" cy="7057304"/>
          </a:xfrm>
          <a:prstGeom prst="rect">
            <a:avLst/>
          </a:prstGeom>
          <a:noFill/>
          <a:ln w="12700">
            <a:noFill/>
            <a:miter lim="400000"/>
            <a:headEnd/>
            <a:tailEnd/>
          </a:ln>
        </p:spPr>
        <p:txBody>
          <a:bodyPr wrap="square" lIns="42666" tIns="42666" rIns="42666" bIns="42666" anchor="ctr">
            <a:spAutoFit/>
          </a:bodyPr>
          <a:lstStyle/>
          <a:p>
            <a:pPr algn="l" eaLnBrk="1"/>
            <a:r>
              <a:rPr lang="lv-LV" altLang="en-US" sz="4300" b="1" dirty="0" smtClean="0">
                <a:solidFill>
                  <a:srgbClr val="C00000"/>
                </a:solidFill>
                <a:latin typeface="Arial" pitchFamily="34" charset="0"/>
                <a:ea typeface="Helvetica Neue Bold Condensed"/>
                <a:cs typeface="Arial" pitchFamily="34" charset="0"/>
                <a:sym typeface="Helvetica Neue Bold Condensed"/>
              </a:rPr>
              <a:t>IETEIKUMI PASĀKUMU RĪKOTĀJIEM</a:t>
            </a:r>
            <a:endParaRPr lang="lv-LV" altLang="en-US" sz="4300" b="1" dirty="0" smtClean="0">
              <a:solidFill>
                <a:srgbClr val="C00000"/>
              </a:solidFill>
              <a:latin typeface="Arial" pitchFamily="34" charset="0"/>
              <a:ea typeface="Helvetica Neue Bold Condensed"/>
              <a:cs typeface="Arial" pitchFamily="34" charset="0"/>
              <a:sym typeface="Helvetica Neue Bold Condensed"/>
            </a:endParaRPr>
          </a:p>
          <a:p>
            <a:pPr lvl="0" algn="l"/>
            <a:r>
              <a:rPr lang="lv-LV" sz="3200" dirty="0" smtClean="0"/>
              <a:t>Ieteikumi vides un informācijas pieejamības nodrošināšanai</a:t>
            </a:r>
          </a:p>
          <a:p>
            <a:pPr lvl="0" algn="l"/>
            <a:r>
              <a:rPr lang="lv-LV" sz="3200" dirty="0" smtClean="0"/>
              <a:t>Ieteikumi kā padarīt biroju videi draudzīgāku  </a:t>
            </a:r>
          </a:p>
          <a:p>
            <a:pPr lvl="0" algn="l"/>
            <a:r>
              <a:rPr lang="lv-LV" sz="3200" dirty="0" smtClean="0"/>
              <a:t>Rokasgrāmata videi draudzīga pasākuma </a:t>
            </a:r>
            <a:r>
              <a:rPr lang="lv-LV" sz="3200" dirty="0" smtClean="0"/>
              <a:t>organizēšanai</a:t>
            </a:r>
          </a:p>
          <a:p>
            <a:pPr lvl="0" algn="l"/>
            <a:r>
              <a:rPr lang="lv-LV" sz="3200" b="1" dirty="0" smtClean="0">
                <a:solidFill>
                  <a:srgbClr val="C00000"/>
                </a:solidFill>
                <a:latin typeface="Arial" pitchFamily="34" charset="0"/>
                <a:cs typeface="Arial" pitchFamily="34" charset="0"/>
                <a:sym typeface="Helvetica Neue Bold Condensed"/>
              </a:rPr>
              <a:t>www.lv100.lv</a:t>
            </a:r>
            <a:endParaRPr lang="lv-LV" sz="3200" dirty="0" smtClean="0"/>
          </a:p>
          <a:p>
            <a:pPr lvl="0" algn="l"/>
            <a:endParaRPr lang="lv-LV" sz="3200" dirty="0"/>
          </a:p>
        </p:txBody>
      </p:sp>
      <p:pic>
        <p:nvPicPr>
          <p:cNvPr id="5" name="Picture 3" descr="image2.png"/>
          <p:cNvPicPr>
            <a:picLocks noChangeAspect="1"/>
          </p:cNvPicPr>
          <p:nvPr/>
        </p:nvPicPr>
        <p:blipFill>
          <a:blip r:embed="rId3" cstate="print"/>
          <a:srcRect/>
          <a:stretch>
            <a:fillRect/>
          </a:stretch>
        </p:blipFill>
        <p:spPr bwMode="auto">
          <a:xfrm>
            <a:off x="5613311" y="1"/>
            <a:ext cx="1778181" cy="772344"/>
          </a:xfrm>
          <a:prstGeom prst="rect">
            <a:avLst/>
          </a:prstGeom>
          <a:noFill/>
          <a:ln w="12700" cap="flat" cmpd="sng">
            <a:noFill/>
            <a:prstDash val="solid"/>
            <a:miter lim="400000"/>
            <a:headEnd type="none" w="med" len="med"/>
            <a:tailEnd type="none" w="med" len="med"/>
          </a:ln>
          <a:effectLst/>
        </p:spPr>
      </p:pic>
      <p:pic>
        <p:nvPicPr>
          <p:cNvPr id="1026" name="Picture 2"/>
          <p:cNvPicPr>
            <a:picLocks noChangeAspect="1" noChangeArrowheads="1"/>
          </p:cNvPicPr>
          <p:nvPr/>
        </p:nvPicPr>
        <p:blipFill>
          <a:blip r:embed="rId4" cstate="print"/>
          <a:srcRect/>
          <a:stretch>
            <a:fillRect/>
          </a:stretch>
        </p:blipFill>
        <p:spPr bwMode="auto">
          <a:xfrm>
            <a:off x="1029792" y="2428528"/>
            <a:ext cx="742950" cy="742950"/>
          </a:xfrm>
          <a:prstGeom prst="rect">
            <a:avLst/>
          </a:prstGeom>
          <a:noFill/>
          <a:ln w="9525">
            <a:noFill/>
            <a:miter lim="800000"/>
            <a:headEnd/>
            <a:tailEnd/>
          </a:ln>
        </p:spPr>
      </p:pic>
      <p:pic>
        <p:nvPicPr>
          <p:cNvPr id="3074" name="Picture 2"/>
          <p:cNvPicPr>
            <a:picLocks noChangeAspect="1" noChangeArrowheads="1"/>
          </p:cNvPicPr>
          <p:nvPr/>
        </p:nvPicPr>
        <p:blipFill>
          <a:blip r:embed="rId5" cstate="print"/>
          <a:srcRect/>
          <a:stretch>
            <a:fillRect/>
          </a:stretch>
        </p:blipFill>
        <p:spPr bwMode="auto">
          <a:xfrm>
            <a:off x="885776" y="3652664"/>
            <a:ext cx="809625" cy="809625"/>
          </a:xfrm>
          <a:prstGeom prst="rect">
            <a:avLst/>
          </a:prstGeom>
          <a:noFill/>
          <a:ln w="9525">
            <a:noFill/>
            <a:miter lim="800000"/>
            <a:headEnd/>
            <a:tailEnd/>
          </a:ln>
        </p:spPr>
      </p:pic>
      <p:pic>
        <p:nvPicPr>
          <p:cNvPr id="3075" name="Picture 3"/>
          <p:cNvPicPr>
            <a:picLocks noChangeAspect="1" noChangeArrowheads="1"/>
          </p:cNvPicPr>
          <p:nvPr/>
        </p:nvPicPr>
        <p:blipFill>
          <a:blip r:embed="rId6" cstate="print"/>
          <a:srcRect/>
          <a:stretch>
            <a:fillRect/>
          </a:stretch>
        </p:blipFill>
        <p:spPr bwMode="auto">
          <a:xfrm>
            <a:off x="885776" y="4876800"/>
            <a:ext cx="936104" cy="9578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317824" y="541337"/>
            <a:ext cx="11036101" cy="1474788"/>
          </a:xfrm>
        </p:spPr>
        <p:txBody>
          <a:bodyPr/>
          <a:lstStyle/>
          <a:p>
            <a:r>
              <a:rPr lang="lv-LV" altLang="en-US" dirty="0" smtClean="0">
                <a:solidFill>
                  <a:srgbClr val="C00000"/>
                </a:solidFill>
                <a:latin typeface="Arial" pitchFamily="34" charset="0"/>
                <a:ea typeface="Helvetica Neue Bold Condensed"/>
                <a:cs typeface="Arial" pitchFamily="34" charset="0"/>
                <a:sym typeface="Helvetica Neue Bold Condensed"/>
              </a:rPr>
              <a:t>PIEVIENO SAVU </a:t>
            </a:r>
            <a:r>
              <a:rPr lang="lv-LV" altLang="en-US" dirty="0" smtClean="0">
                <a:solidFill>
                  <a:srgbClr val="C00000"/>
                </a:solidFill>
                <a:latin typeface="Arial" pitchFamily="34" charset="0"/>
                <a:ea typeface="Helvetica Neue Bold Condensed"/>
                <a:cs typeface="Arial" pitchFamily="34" charset="0"/>
                <a:sym typeface="Helvetica Neue Bold Condensed"/>
              </a:rPr>
              <a:t>NOTIKUMU WWW.LV100.LV</a:t>
            </a:r>
            <a:r>
              <a:rPr lang="lv-LV" altLang="en-US" dirty="0" smtClean="0">
                <a:solidFill>
                  <a:srgbClr val="C00000"/>
                </a:solidFill>
                <a:latin typeface="Arial" pitchFamily="34" charset="0"/>
                <a:ea typeface="Helvetica Neue Bold Condensed"/>
                <a:cs typeface="Arial" pitchFamily="34" charset="0"/>
                <a:sym typeface="Helvetica Neue Bold Condensed"/>
              </a:rPr>
              <a:t/>
            </a:r>
            <a:br>
              <a:rPr lang="lv-LV" altLang="en-US" dirty="0" smtClean="0">
                <a:solidFill>
                  <a:srgbClr val="C00000"/>
                </a:solidFill>
                <a:latin typeface="Arial" pitchFamily="34" charset="0"/>
                <a:ea typeface="Helvetica Neue Bold Condensed"/>
                <a:cs typeface="Arial" pitchFamily="34" charset="0"/>
                <a:sym typeface="Helvetica Neue Bold Condensed"/>
              </a:rPr>
            </a:br>
            <a:endParaRPr lang="lv-LV" b="0" dirty="0"/>
          </a:p>
        </p:txBody>
      </p:sp>
      <p:sp>
        <p:nvSpPr>
          <p:cNvPr id="3" name="Teksta vietturis 2"/>
          <p:cNvSpPr>
            <a:spLocks noGrp="1"/>
          </p:cNvSpPr>
          <p:nvPr>
            <p:ph type="body" idx="1"/>
          </p:nvPr>
        </p:nvSpPr>
        <p:spPr>
          <a:xfrm>
            <a:off x="1245816" y="2492375"/>
            <a:ext cx="11108109" cy="6219825"/>
          </a:xfrm>
        </p:spPr>
        <p:txBody>
          <a:bodyPr/>
          <a:lstStyle/>
          <a:p>
            <a:endParaRPr lang="lv-LV" dirty="0"/>
          </a:p>
        </p:txBody>
      </p:sp>
      <p:pic>
        <p:nvPicPr>
          <p:cNvPr id="4098" name="Picture 2"/>
          <p:cNvPicPr>
            <a:picLocks noChangeAspect="1" noChangeArrowheads="1"/>
          </p:cNvPicPr>
          <p:nvPr/>
        </p:nvPicPr>
        <p:blipFill>
          <a:blip r:embed="rId2" cstate="print"/>
          <a:srcRect/>
          <a:stretch>
            <a:fillRect/>
          </a:stretch>
        </p:blipFill>
        <p:spPr bwMode="auto">
          <a:xfrm>
            <a:off x="381720" y="1685471"/>
            <a:ext cx="12191032" cy="1823177"/>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3216275" y="3821410"/>
            <a:ext cx="6572250" cy="2495550"/>
          </a:xfrm>
          <a:prstGeom prst="rect">
            <a:avLst/>
          </a:prstGeom>
          <a:noFill/>
          <a:ln w="9525">
            <a:noFill/>
            <a:miter lim="800000"/>
            <a:headEnd/>
            <a:tailEnd/>
          </a:ln>
        </p:spPr>
      </p:pic>
      <p:sp>
        <p:nvSpPr>
          <p:cNvPr id="7" name="Virsraksts 1"/>
          <p:cNvSpPr txBox="1">
            <a:spLocks/>
          </p:cNvSpPr>
          <p:nvPr/>
        </p:nvSpPr>
        <p:spPr>
          <a:xfrm>
            <a:off x="1317824" y="6642372"/>
            <a:ext cx="11036101" cy="1474788"/>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normAutofit/>
          </a:bodyPr>
          <a:lstStyle/>
          <a:p>
            <a:pPr marL="0" marR="0" lvl="0" indent="0" algn="l" defTabSz="1300162" rtl="0" eaLnBrk="1" fontAlgn="auto" latinLnBrk="0" hangingPunct="1">
              <a:lnSpc>
                <a:spcPct val="100000"/>
              </a:lnSpc>
              <a:spcBef>
                <a:spcPts val="0"/>
              </a:spcBef>
              <a:spcAft>
                <a:spcPts val="0"/>
              </a:spcAft>
              <a:buClrTx/>
              <a:buSzTx/>
              <a:buFontTx/>
              <a:buNone/>
              <a:tabLst/>
              <a:defRPr/>
            </a:pPr>
            <a:r>
              <a:rPr kumimoji="0" lang="lv-LV" altLang="en-US" sz="3400" b="1" i="0" u="none" strike="noStrike" kern="0" cap="none" spc="0" normalizeH="0" baseline="0" noProof="0" dirty="0" smtClean="0">
                <a:ln>
                  <a:noFill/>
                </a:ln>
                <a:solidFill>
                  <a:srgbClr val="C00000"/>
                </a:solidFill>
                <a:effectLst/>
                <a:uLnTx/>
                <a:uFillTx/>
                <a:latin typeface="Arial" pitchFamily="34" charset="0"/>
                <a:ea typeface="Helvetica Neue Bold Condensed"/>
                <a:cs typeface="Arial" pitchFamily="34" charset="0"/>
                <a:sym typeface="Helvetica Neue Bold Condensed"/>
              </a:rPr>
              <a:t>VEIDOJIET LV100 SADAĻAS</a:t>
            </a:r>
            <a:r>
              <a:rPr kumimoji="0" lang="lv-LV" altLang="en-US" sz="3400" b="1" i="0" u="none" strike="noStrike" kern="0" cap="none" spc="0" normalizeH="0" noProof="0" dirty="0" smtClean="0">
                <a:ln>
                  <a:noFill/>
                </a:ln>
                <a:solidFill>
                  <a:srgbClr val="C00000"/>
                </a:solidFill>
                <a:effectLst/>
                <a:uLnTx/>
                <a:uFillTx/>
                <a:latin typeface="Arial" pitchFamily="34" charset="0"/>
                <a:ea typeface="Helvetica Neue Bold Condensed"/>
                <a:cs typeface="Arial" pitchFamily="34" charset="0"/>
                <a:sym typeface="Helvetica Neue Bold Condensed"/>
              </a:rPr>
              <a:t> SAVĀS MĀJASLAPĀS</a:t>
            </a:r>
            <a:endParaRPr kumimoji="0" lang="lv-LV" sz="34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2"/>
          <p:cNvSpPr txBox="1">
            <a:spLocks/>
          </p:cNvSpPr>
          <p:nvPr/>
        </p:nvSpPr>
        <p:spPr bwMode="auto">
          <a:xfrm>
            <a:off x="1950720" y="8669867"/>
            <a:ext cx="9103360" cy="866987"/>
          </a:xfrm>
          <a:prstGeom prst="rect">
            <a:avLst/>
          </a:prstGeom>
          <a:noFill/>
          <a:ln w="9525">
            <a:noFill/>
            <a:miter lim="800000"/>
            <a:headEnd/>
            <a:tailEnd/>
          </a:ln>
        </p:spPr>
        <p:txBody>
          <a:bodyPr lIns="112241" tIns="56121" rIns="112241" bIns="56121"/>
          <a:lstStyle/>
          <a:p>
            <a:pPr algn="ctr">
              <a:spcBef>
                <a:spcPct val="20000"/>
              </a:spcBef>
              <a:buFont typeface="Arial" pitchFamily="34" charset="0"/>
              <a:buNone/>
            </a:pPr>
            <a:endParaRPr lang="en-US" sz="1700" dirty="0">
              <a:latin typeface="Times New Roman" pitchFamily="18" charset="0"/>
              <a:cs typeface="Times New Roman" pitchFamily="18" charset="0"/>
            </a:endParaRPr>
          </a:p>
        </p:txBody>
      </p:sp>
      <p:sp>
        <p:nvSpPr>
          <p:cNvPr id="3077" name="TextBox 4"/>
          <p:cNvSpPr txBox="1">
            <a:spLocks noChangeArrowheads="1"/>
          </p:cNvSpPr>
          <p:nvPr/>
        </p:nvSpPr>
        <p:spPr bwMode="auto">
          <a:xfrm>
            <a:off x="152896" y="3135807"/>
            <a:ext cx="6506915" cy="1387573"/>
          </a:xfrm>
          <a:prstGeom prst="rect">
            <a:avLst/>
          </a:prstGeom>
          <a:noFill/>
          <a:ln w="9525">
            <a:noFill/>
            <a:miter lim="800000"/>
            <a:headEnd/>
            <a:tailEnd/>
          </a:ln>
        </p:spPr>
        <p:txBody>
          <a:bodyPr lIns="109234" tIns="54617" rIns="109234" bIns="54617">
            <a:spAutoFit/>
          </a:bodyPr>
          <a:lstStyle/>
          <a:p>
            <a:pPr algn="ctr">
              <a:defRPr/>
            </a:pPr>
            <a:endParaRPr lang="lv-LV" sz="2400" dirty="0">
              <a:solidFill>
                <a:schemeClr val="bg1"/>
              </a:solidFill>
            </a:endParaRPr>
          </a:p>
          <a:p>
            <a:pPr algn="ctr">
              <a:defRPr/>
            </a:pPr>
            <a:r>
              <a:rPr lang="lv-LV" sz="2400" i="1" dirty="0" smtClean="0">
                <a:solidFill>
                  <a:schemeClr val="bg1"/>
                </a:solidFill>
              </a:rPr>
              <a:t>.</a:t>
            </a:r>
            <a:endParaRPr lang="lv-LV" sz="2400" dirty="0">
              <a:solidFill>
                <a:schemeClr val="bg1"/>
              </a:solidFill>
            </a:endParaRPr>
          </a:p>
        </p:txBody>
      </p:sp>
      <p:sp>
        <p:nvSpPr>
          <p:cNvPr id="14" name="TextBox 13"/>
          <p:cNvSpPr txBox="1"/>
          <p:nvPr/>
        </p:nvSpPr>
        <p:spPr>
          <a:xfrm rot="16200000">
            <a:off x="11560511" y="7962968"/>
            <a:ext cx="2560284" cy="279578"/>
          </a:xfrm>
          <a:prstGeom prst="rect">
            <a:avLst/>
          </a:prstGeom>
          <a:noFill/>
        </p:spPr>
        <p:txBody>
          <a:bodyPr wrap="square" lIns="109234" tIns="54617" rIns="109234" bIns="54617" rtlCol="0">
            <a:spAutoFit/>
          </a:bodyPr>
          <a:lstStyle/>
          <a:p>
            <a:r>
              <a:rPr lang="lv-LV" sz="1100" dirty="0" smtClean="0">
                <a:solidFill>
                  <a:schemeClr val="bg1"/>
                </a:solidFill>
              </a:rPr>
              <a:t>Foto: Evija Godiņa</a:t>
            </a:r>
            <a:endParaRPr lang="lv-LV" sz="1100" dirty="0">
              <a:solidFill>
                <a:schemeClr val="bg1"/>
              </a:solidFill>
            </a:endParaRPr>
          </a:p>
        </p:txBody>
      </p:sp>
      <p:pic>
        <p:nvPicPr>
          <p:cNvPr id="8" name="Picture 2"/>
          <p:cNvPicPr>
            <a:picLocks noChangeAspect="1" noChangeArrowheads="1"/>
          </p:cNvPicPr>
          <p:nvPr/>
        </p:nvPicPr>
        <p:blipFill>
          <a:blip r:embed="rId3" cstate="print"/>
          <a:srcRect/>
          <a:stretch>
            <a:fillRect/>
          </a:stretch>
        </p:blipFill>
        <p:spPr bwMode="auto">
          <a:xfrm>
            <a:off x="0" y="0"/>
            <a:ext cx="13004800" cy="97536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34"/>
          <p:cNvSpPr>
            <a:spLocks noChangeArrowheads="1"/>
          </p:cNvSpPr>
          <p:nvPr/>
        </p:nvSpPr>
        <p:spPr bwMode="auto">
          <a:xfrm>
            <a:off x="2037904" y="1099719"/>
            <a:ext cx="10387775" cy="8319188"/>
          </a:xfrm>
          <a:prstGeom prst="rect">
            <a:avLst/>
          </a:prstGeom>
          <a:noFill/>
          <a:ln w="12700">
            <a:noFill/>
            <a:miter lim="400000"/>
            <a:headEnd/>
            <a:tailEnd/>
          </a:ln>
        </p:spPr>
        <p:txBody>
          <a:bodyPr wrap="square" lIns="42666" tIns="42666" rIns="42666" bIns="42666" anchor="ctr">
            <a:spAutoFit/>
          </a:bodyPr>
          <a:lstStyle/>
          <a:p>
            <a:pPr algn="ctr" eaLnBrk="1"/>
            <a:r>
              <a:rPr lang="lv-LV" altLang="en-US" sz="4300" b="1" dirty="0" smtClean="0">
                <a:solidFill>
                  <a:srgbClr val="C00000"/>
                </a:solidFill>
                <a:latin typeface="Arial" pitchFamily="34" charset="0"/>
                <a:ea typeface="Helvetica Neue Bold Condensed"/>
                <a:cs typeface="Arial" pitchFamily="34" charset="0"/>
                <a:sym typeface="Helvetica Neue Bold Condensed"/>
              </a:rPr>
              <a:t>KO VĒLAMIES IETEKMĒT/SASNIEGT?</a:t>
            </a:r>
          </a:p>
          <a:p>
            <a:pPr algn="l" eaLnBrk="1">
              <a:lnSpc>
                <a:spcPct val="150000"/>
              </a:lnSpc>
              <a:spcBef>
                <a:spcPts val="2400"/>
              </a:spcBef>
            </a:pPr>
            <a:r>
              <a:rPr lang="lv-LV" altLang="en-US" sz="3200" dirty="0" smtClean="0">
                <a:latin typeface="Arial" pitchFamily="34" charset="0"/>
                <a:ea typeface="Helvetica Neue Bold Condensed"/>
                <a:cs typeface="Arial" pitchFamily="34" charset="0"/>
                <a:sym typeface="Helvetica Neue Bold Condensed"/>
              </a:rPr>
              <a:t>Valsts </a:t>
            </a:r>
            <a:r>
              <a:rPr lang="lv-LV" altLang="en-US" sz="3200" dirty="0" smtClean="0">
                <a:latin typeface="Arial" pitchFamily="34" charset="0"/>
                <a:ea typeface="Helvetica Neue Bold Condensed"/>
                <a:cs typeface="Arial" pitchFamily="34" charset="0"/>
                <a:sym typeface="Helvetica Neue Bold Condensed"/>
              </a:rPr>
              <a:t>svētki </a:t>
            </a:r>
            <a:r>
              <a:rPr lang="lv-LV" altLang="en-US" sz="3200" dirty="0" smtClean="0">
                <a:latin typeface="Arial" pitchFamily="34" charset="0"/>
                <a:ea typeface="Helvetica Neue Bold Condensed"/>
                <a:cs typeface="Arial" pitchFamily="34" charset="0"/>
                <a:sym typeface="Helvetica Neue Bold Condensed"/>
              </a:rPr>
              <a:t>- </a:t>
            </a:r>
            <a:r>
              <a:rPr lang="lv-LV" altLang="en-US" sz="3200" dirty="0" smtClean="0">
                <a:latin typeface="Arial" pitchFamily="34" charset="0"/>
                <a:ea typeface="Helvetica Neue Bold Condensed"/>
                <a:cs typeface="Arial" pitchFamily="34" charset="0"/>
                <a:sym typeface="Helvetica Neue Bold Condensed"/>
              </a:rPr>
              <a:t>ģimenes svētki</a:t>
            </a:r>
          </a:p>
          <a:p>
            <a:pPr algn="l" eaLnBrk="1">
              <a:lnSpc>
                <a:spcPct val="150000"/>
              </a:lnSpc>
              <a:spcBef>
                <a:spcPts val="2400"/>
              </a:spcBef>
            </a:pPr>
            <a:r>
              <a:rPr lang="lv-LV" altLang="en-US" sz="3200" dirty="0" smtClean="0">
                <a:latin typeface="Arial" pitchFamily="34" charset="0"/>
                <a:ea typeface="Helvetica Neue Bold Condensed"/>
                <a:cs typeface="Arial" pitchFamily="34" charset="0"/>
                <a:sym typeface="Helvetica Neue Bold Condensed"/>
              </a:rPr>
              <a:t> Saliedētība un piederības sajūta</a:t>
            </a:r>
          </a:p>
          <a:p>
            <a:pPr algn="l" eaLnBrk="1">
              <a:lnSpc>
                <a:spcPct val="150000"/>
              </a:lnSpc>
              <a:spcBef>
                <a:spcPts val="2400"/>
              </a:spcBef>
            </a:pPr>
            <a:r>
              <a:rPr lang="lv-LV" altLang="en-US" sz="3200" dirty="0" smtClean="0">
                <a:latin typeface="Arial" pitchFamily="34" charset="0"/>
                <a:ea typeface="Helvetica Neue Bold Condensed"/>
                <a:cs typeface="Arial" pitchFamily="34" charset="0"/>
                <a:sym typeface="Helvetica Neue Bold Condensed"/>
              </a:rPr>
              <a:t> Izpratne un spēja stāstīt  savu vēsturi</a:t>
            </a:r>
          </a:p>
          <a:p>
            <a:pPr algn="l" eaLnBrk="1">
              <a:lnSpc>
                <a:spcPct val="150000"/>
              </a:lnSpc>
              <a:spcBef>
                <a:spcPts val="2400"/>
              </a:spcBef>
            </a:pPr>
            <a:r>
              <a:rPr lang="lv-LV" altLang="en-US" sz="3200" dirty="0" smtClean="0">
                <a:latin typeface="Arial" pitchFamily="34" charset="0"/>
                <a:ea typeface="Helvetica Neue Bold Condensed"/>
                <a:cs typeface="Arial" pitchFamily="34" charset="0"/>
                <a:sym typeface="Helvetica Neue Bold Condensed"/>
              </a:rPr>
              <a:t> Ticība saviem spēkiem un spējai kopdarbā ietekmēt  </a:t>
            </a:r>
          </a:p>
          <a:p>
            <a:pPr algn="l">
              <a:lnSpc>
                <a:spcPct val="150000"/>
              </a:lnSpc>
              <a:spcBef>
                <a:spcPts val="2400"/>
              </a:spcBef>
            </a:pPr>
            <a:r>
              <a:rPr lang="lv-LV" altLang="en-US" sz="3200" dirty="0" smtClean="0">
                <a:latin typeface="Arial" pitchFamily="34" charset="0"/>
                <a:ea typeface="Helvetica Neue Bold Condensed"/>
                <a:cs typeface="Arial" pitchFamily="34" charset="0"/>
                <a:sym typeface="Helvetica Neue Bold Condensed"/>
              </a:rPr>
              <a:t> Paliekošas vērtības un iniciatīvas</a:t>
            </a:r>
          </a:p>
          <a:p>
            <a:pPr algn="l" eaLnBrk="1">
              <a:spcBef>
                <a:spcPts val="2400"/>
              </a:spcBef>
            </a:pPr>
            <a:r>
              <a:rPr lang="lv-LV" altLang="en-US" sz="3200" dirty="0" smtClean="0">
                <a:latin typeface="Arial" pitchFamily="34" charset="0"/>
                <a:ea typeface="Helvetica Neue Bold Condensed"/>
                <a:cs typeface="Arial" pitchFamily="34" charset="0"/>
                <a:sym typeface="Helvetica Neue Bold Condensed"/>
              </a:rPr>
              <a:t> </a:t>
            </a:r>
            <a:r>
              <a:rPr lang="lv-LV" altLang="en-US" sz="3200" dirty="0" smtClean="0">
                <a:latin typeface="Arial" pitchFamily="34" charset="0"/>
                <a:ea typeface="Helvetica Neue Bold Condensed"/>
                <a:cs typeface="Arial" pitchFamily="34" charset="0"/>
                <a:sym typeface="Helvetica Neue Bold Condensed"/>
              </a:rPr>
              <a:t>Novadu  </a:t>
            </a:r>
            <a:r>
              <a:rPr lang="lv-LV" altLang="en-US" sz="3200" dirty="0" smtClean="0">
                <a:latin typeface="Arial" pitchFamily="34" charset="0"/>
                <a:ea typeface="Helvetica Neue Bold Condensed"/>
                <a:cs typeface="Arial" pitchFamily="34" charset="0"/>
                <a:sym typeface="Helvetica Neue Bold Condensed"/>
              </a:rPr>
              <a:t>uzticība Latvijas valstiskumam un lepnums par savu savdabību</a:t>
            </a:r>
          </a:p>
          <a:p>
            <a:pPr algn="l" eaLnBrk="1">
              <a:lnSpc>
                <a:spcPct val="150000"/>
              </a:lnSpc>
              <a:spcBef>
                <a:spcPts val="2400"/>
              </a:spcBef>
            </a:pPr>
            <a:r>
              <a:rPr lang="lv-LV" altLang="en-US" sz="3200" dirty="0" smtClean="0">
                <a:latin typeface="Arial" pitchFamily="34" charset="0"/>
                <a:ea typeface="Helvetica Neue Bold Condensed"/>
                <a:cs typeface="Arial" pitchFamily="34" charset="0"/>
                <a:sym typeface="Helvetica Neue Bold Condensed"/>
              </a:rPr>
              <a:t> Laba starptautiskā reputācija un aktīva pozīcija</a:t>
            </a:r>
            <a:endParaRPr lang="en-US" altLang="en-US" sz="3200" b="1" dirty="0">
              <a:solidFill>
                <a:schemeClr val="tx1">
                  <a:lumMod val="75000"/>
                  <a:lumOff val="25000"/>
                </a:schemeClr>
              </a:solidFill>
              <a:latin typeface="Arial" pitchFamily="34" charset="0"/>
              <a:ea typeface="Helvetica Neue Bold Condensed"/>
              <a:cs typeface="Arial" pitchFamily="34" charset="0"/>
              <a:sym typeface="Helvetica Neue Bold Condensed"/>
            </a:endParaRPr>
          </a:p>
        </p:txBody>
      </p:sp>
      <p:pic>
        <p:nvPicPr>
          <p:cNvPr id="5" name="Picture 3" descr="image2.png"/>
          <p:cNvPicPr>
            <a:picLocks noChangeAspect="1"/>
          </p:cNvPicPr>
          <p:nvPr/>
        </p:nvPicPr>
        <p:blipFill>
          <a:blip r:embed="rId3" cstate="print"/>
          <a:srcRect/>
          <a:stretch>
            <a:fillRect/>
          </a:stretch>
        </p:blipFill>
        <p:spPr bwMode="auto">
          <a:xfrm>
            <a:off x="5613311" y="1"/>
            <a:ext cx="1778181" cy="772344"/>
          </a:xfrm>
          <a:prstGeom prst="rect">
            <a:avLst/>
          </a:prstGeom>
          <a:noFill/>
          <a:ln w="12700" cap="flat" cmpd="sng">
            <a:noFill/>
            <a:prstDash val="solid"/>
            <a:miter lim="400000"/>
            <a:headEnd type="none" w="med" len="med"/>
            <a:tailEnd type="none" w="med" len="med"/>
          </a:ln>
          <a:effectLst/>
        </p:spPr>
      </p:pic>
      <p:pic>
        <p:nvPicPr>
          <p:cNvPr id="1026" name="Picture 2"/>
          <p:cNvPicPr>
            <a:picLocks noChangeAspect="1" noChangeArrowheads="1"/>
          </p:cNvPicPr>
          <p:nvPr/>
        </p:nvPicPr>
        <p:blipFill>
          <a:blip r:embed="rId4" cstate="print"/>
          <a:srcRect/>
          <a:stretch>
            <a:fillRect/>
          </a:stretch>
        </p:blipFill>
        <p:spPr bwMode="auto">
          <a:xfrm>
            <a:off x="1006922" y="2140496"/>
            <a:ext cx="742950" cy="742950"/>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968822" y="3220616"/>
            <a:ext cx="781050" cy="657225"/>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940247" y="4228728"/>
            <a:ext cx="809625" cy="809625"/>
          </a:xfrm>
          <a:prstGeom prst="rect">
            <a:avLst/>
          </a:prstGeom>
          <a:noFill/>
          <a:ln w="9525">
            <a:noFill/>
            <a:miter lim="800000"/>
            <a:headEnd/>
            <a:tailEnd/>
          </a:ln>
        </p:spPr>
      </p:pic>
      <p:pic>
        <p:nvPicPr>
          <p:cNvPr id="1029" name="Picture 5"/>
          <p:cNvPicPr>
            <a:picLocks noChangeAspect="1" noChangeArrowheads="1"/>
          </p:cNvPicPr>
          <p:nvPr/>
        </p:nvPicPr>
        <p:blipFill>
          <a:blip r:embed="rId7" cstate="print"/>
          <a:srcRect/>
          <a:stretch>
            <a:fillRect/>
          </a:stretch>
        </p:blipFill>
        <p:spPr bwMode="auto">
          <a:xfrm>
            <a:off x="877764" y="5308848"/>
            <a:ext cx="800100" cy="809625"/>
          </a:xfrm>
          <a:prstGeom prst="rect">
            <a:avLst/>
          </a:prstGeom>
          <a:noFill/>
          <a:ln w="9525">
            <a:noFill/>
            <a:miter lim="800000"/>
            <a:headEnd/>
            <a:tailEnd/>
          </a:ln>
        </p:spPr>
      </p:pic>
      <p:pic>
        <p:nvPicPr>
          <p:cNvPr id="1030" name="Picture 6"/>
          <p:cNvPicPr>
            <a:picLocks noChangeAspect="1" noChangeArrowheads="1"/>
          </p:cNvPicPr>
          <p:nvPr/>
        </p:nvPicPr>
        <p:blipFill>
          <a:blip r:embed="rId8" cstate="print"/>
          <a:srcRect/>
          <a:stretch>
            <a:fillRect/>
          </a:stretch>
        </p:blipFill>
        <p:spPr bwMode="auto">
          <a:xfrm>
            <a:off x="885776" y="6172944"/>
            <a:ext cx="895350" cy="914400"/>
          </a:xfrm>
          <a:prstGeom prst="rect">
            <a:avLst/>
          </a:prstGeom>
          <a:noFill/>
          <a:ln w="9525">
            <a:noFill/>
            <a:miter lim="800000"/>
            <a:headEnd/>
            <a:tailEnd/>
          </a:ln>
        </p:spPr>
      </p:pic>
      <p:pic>
        <p:nvPicPr>
          <p:cNvPr id="1031" name="Picture 7"/>
          <p:cNvPicPr>
            <a:picLocks noChangeAspect="1" noChangeArrowheads="1"/>
          </p:cNvPicPr>
          <p:nvPr/>
        </p:nvPicPr>
        <p:blipFill>
          <a:blip r:embed="rId9" cstate="print"/>
          <a:srcRect/>
          <a:stretch>
            <a:fillRect/>
          </a:stretch>
        </p:blipFill>
        <p:spPr bwMode="auto">
          <a:xfrm>
            <a:off x="906339" y="7368877"/>
            <a:ext cx="771525" cy="676275"/>
          </a:xfrm>
          <a:prstGeom prst="rect">
            <a:avLst/>
          </a:prstGeom>
          <a:noFill/>
          <a:ln w="9525">
            <a:noFill/>
            <a:miter lim="800000"/>
            <a:headEnd/>
            <a:tailEnd/>
          </a:ln>
        </p:spPr>
      </p:pic>
      <p:pic>
        <p:nvPicPr>
          <p:cNvPr id="1032" name="Picture 8"/>
          <p:cNvPicPr>
            <a:picLocks noChangeAspect="1" noChangeArrowheads="1"/>
          </p:cNvPicPr>
          <p:nvPr/>
        </p:nvPicPr>
        <p:blipFill>
          <a:blip r:embed="rId10" cstate="print"/>
          <a:srcRect/>
          <a:stretch>
            <a:fillRect/>
          </a:stretch>
        </p:blipFill>
        <p:spPr bwMode="auto">
          <a:xfrm>
            <a:off x="741760" y="8625502"/>
            <a:ext cx="1224136" cy="8598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5427080" y="3033395"/>
            <a:ext cx="3955640" cy="5416408"/>
          </a:xfrm>
          <a:prstGeom prst="rect">
            <a:avLst/>
          </a:prstGeom>
          <a:noFill/>
          <a:ln w="12700" cap="flat" cmpd="sng">
            <a:noFill/>
            <a:prstDash val="solid"/>
            <a:miter lim="400000"/>
            <a:headEnd type="none" w="med" len="med"/>
            <a:tailEnd type="none" w="med" len="med"/>
          </a:ln>
          <a:effectLst/>
        </p:spPr>
        <p:txBody>
          <a:bodyPr lIns="65020" tIns="65020" rIns="65020" bIns="65020"/>
          <a:lstStyle/>
          <a:p>
            <a:pPr marL="325115" indent="-325115" defTabSz="848911">
              <a:lnSpc>
                <a:spcPct val="90000"/>
              </a:lnSpc>
              <a:spcBef>
                <a:spcPts val="853"/>
              </a:spcBef>
              <a:spcAft>
                <a:spcPts val="1707"/>
              </a:spcAft>
              <a:defRPr/>
            </a:pPr>
            <a:endParaRPr lang="lv-LV" sz="2400" dirty="0">
              <a:latin typeface="Arial" pitchFamily="34" charset="0"/>
              <a:cs typeface="Arial" pitchFamily="34" charset="0"/>
              <a:sym typeface="Arial" pitchFamily="34" charset="0"/>
            </a:endParaRPr>
          </a:p>
          <a:p>
            <a:pPr marL="325115" indent="-325115" algn="l" defTabSz="848911">
              <a:lnSpc>
                <a:spcPct val="90000"/>
              </a:lnSpc>
              <a:spcBef>
                <a:spcPts val="853"/>
              </a:spcBef>
              <a:spcAft>
                <a:spcPts val="1707"/>
              </a:spcAft>
              <a:defRPr/>
            </a:pPr>
            <a:r>
              <a:rPr lang="lv-LV" sz="3000" b="1" dirty="0">
                <a:latin typeface="Arial" pitchFamily="34" charset="0"/>
                <a:cs typeface="Arial" pitchFamily="34" charset="0"/>
                <a:sym typeface="Arial" pitchFamily="34" charset="0"/>
              </a:rPr>
              <a:t>www.LV100.lv</a:t>
            </a:r>
          </a:p>
          <a:p>
            <a:pPr marL="325115" indent="-325115" algn="l" defTabSz="848911">
              <a:lnSpc>
                <a:spcPct val="90000"/>
              </a:lnSpc>
              <a:spcBef>
                <a:spcPts val="853"/>
              </a:spcBef>
              <a:spcAft>
                <a:spcPts val="1707"/>
              </a:spcAft>
              <a:defRPr/>
            </a:pPr>
            <a:r>
              <a:rPr lang="lv-LV" sz="3000" b="1" dirty="0">
                <a:latin typeface="Arial" pitchFamily="34" charset="0"/>
                <a:cs typeface="Arial" pitchFamily="34" charset="0"/>
                <a:sym typeface="Arial" pitchFamily="34" charset="0"/>
              </a:rPr>
              <a:t>LV100@km.gov.lv</a:t>
            </a:r>
          </a:p>
          <a:p>
            <a:pPr marL="325115" indent="-325115" algn="l" defTabSz="848911">
              <a:lnSpc>
                <a:spcPct val="90000"/>
              </a:lnSpc>
              <a:spcBef>
                <a:spcPts val="853"/>
              </a:spcBef>
              <a:spcAft>
                <a:spcPts val="1707"/>
              </a:spcAft>
              <a:defRPr/>
            </a:pPr>
            <a:r>
              <a:rPr lang="lv-LV" sz="3000" b="1" dirty="0" err="1">
                <a:latin typeface="Arial" pitchFamily="34" charset="0"/>
                <a:cs typeface="Arial" pitchFamily="34" charset="0"/>
              </a:rPr>
              <a:t>LatvijaiSimts</a:t>
            </a:r>
            <a:endParaRPr lang="lv-LV" sz="3000" b="1" dirty="0">
              <a:latin typeface="Arial" pitchFamily="34" charset="0"/>
              <a:cs typeface="Arial" pitchFamily="34" charset="0"/>
            </a:endParaRPr>
          </a:p>
          <a:p>
            <a:pPr marL="325115" indent="-325115" algn="l" defTabSz="848911">
              <a:lnSpc>
                <a:spcPct val="90000"/>
              </a:lnSpc>
              <a:spcBef>
                <a:spcPts val="853"/>
              </a:spcBef>
              <a:spcAft>
                <a:spcPts val="1707"/>
              </a:spcAft>
              <a:defRPr/>
            </a:pPr>
            <a:r>
              <a:rPr lang="lv-LV" sz="3000" b="1" dirty="0">
                <a:latin typeface="Arial" pitchFamily="34" charset="0"/>
                <a:cs typeface="Arial" pitchFamily="34" charset="0"/>
              </a:rPr>
              <a:t>LV100</a:t>
            </a:r>
          </a:p>
          <a:p>
            <a:pPr marL="325115" indent="-325115" algn="l" defTabSz="848911">
              <a:lnSpc>
                <a:spcPct val="90000"/>
              </a:lnSpc>
              <a:spcBef>
                <a:spcPts val="853"/>
              </a:spcBef>
              <a:spcAft>
                <a:spcPts val="1707"/>
              </a:spcAft>
              <a:defRPr/>
            </a:pPr>
            <a:r>
              <a:rPr lang="lv-LV" sz="3000" b="1" dirty="0">
                <a:latin typeface="Arial" pitchFamily="34" charset="0"/>
                <a:cs typeface="Arial" pitchFamily="34" charset="0"/>
              </a:rPr>
              <a:t>LV100</a:t>
            </a:r>
          </a:p>
          <a:p>
            <a:pPr marL="325115" indent="-325115" algn="l" defTabSz="848911">
              <a:lnSpc>
                <a:spcPct val="90000"/>
              </a:lnSpc>
              <a:spcBef>
                <a:spcPts val="853"/>
              </a:spcBef>
              <a:spcAft>
                <a:spcPts val="1707"/>
              </a:spcAft>
              <a:defRPr/>
            </a:pPr>
            <a:r>
              <a:rPr lang="lv-LV" sz="3000" b="1" dirty="0">
                <a:latin typeface="Arial" pitchFamily="34" charset="0"/>
                <a:cs typeface="Arial" pitchFamily="34" charset="0"/>
                <a:sym typeface="Arial" pitchFamily="34" charset="0"/>
              </a:rPr>
              <a:t>#LV100</a:t>
            </a:r>
          </a:p>
          <a:p>
            <a:pPr marL="325115" indent="-325115" defTabSz="848911">
              <a:lnSpc>
                <a:spcPct val="90000"/>
              </a:lnSpc>
              <a:spcBef>
                <a:spcPts val="853"/>
              </a:spcBef>
              <a:defRPr/>
            </a:pPr>
            <a:endParaRPr lang="lv-LV" sz="3000" b="1" dirty="0">
              <a:latin typeface="Arial" pitchFamily="34" charset="0"/>
              <a:cs typeface="Arial" pitchFamily="34" charset="0"/>
            </a:endParaRPr>
          </a:p>
          <a:p>
            <a:pPr marL="325115" indent="-325115" defTabSz="848911">
              <a:lnSpc>
                <a:spcPct val="90000"/>
              </a:lnSpc>
              <a:spcBef>
                <a:spcPts val="853"/>
              </a:spcBef>
              <a:defRPr/>
            </a:pPr>
            <a:endParaRPr lang="lv-LV" sz="3000" b="1" dirty="0">
              <a:latin typeface="Arial" pitchFamily="34" charset="0"/>
              <a:cs typeface="Arial" pitchFamily="34" charset="0"/>
            </a:endParaRPr>
          </a:p>
          <a:p>
            <a:pPr marL="325115" indent="-325115" defTabSz="848911">
              <a:lnSpc>
                <a:spcPct val="90000"/>
              </a:lnSpc>
              <a:spcBef>
                <a:spcPts val="853"/>
              </a:spcBef>
              <a:defRPr/>
            </a:pPr>
            <a:endParaRPr lang="lv-LV" sz="3000" b="1" dirty="0">
              <a:latin typeface="Arial" pitchFamily="34" charset="0"/>
              <a:cs typeface="Arial" pitchFamily="34" charset="0"/>
            </a:endParaRPr>
          </a:p>
          <a:p>
            <a:pPr marL="325115" indent="-325115" defTabSz="848911">
              <a:lnSpc>
                <a:spcPct val="90000"/>
              </a:lnSpc>
              <a:spcBef>
                <a:spcPts val="853"/>
              </a:spcBef>
              <a:defRPr/>
            </a:pPr>
            <a:endParaRPr lang="lv-LV" sz="3000" b="1" dirty="0">
              <a:latin typeface="Arial" pitchFamily="34" charset="0"/>
              <a:cs typeface="Arial" pitchFamily="34" charset="0"/>
              <a:sym typeface="Arial" pitchFamily="34" charset="0"/>
            </a:endParaRPr>
          </a:p>
          <a:p>
            <a:pPr marL="325115" indent="-325115" defTabSz="848911">
              <a:lnSpc>
                <a:spcPct val="90000"/>
              </a:lnSpc>
              <a:spcBef>
                <a:spcPts val="853"/>
              </a:spcBef>
              <a:defRPr/>
            </a:pPr>
            <a:endParaRPr lang="lv-LV" sz="3000" dirty="0">
              <a:latin typeface="Arial" pitchFamily="34" charset="0"/>
              <a:cs typeface="Arial" pitchFamily="34" charset="0"/>
              <a:sym typeface="Arial" pitchFamily="34" charset="0"/>
            </a:endParaRPr>
          </a:p>
          <a:p>
            <a:pPr marL="325115" indent="-325115" defTabSz="848911">
              <a:lnSpc>
                <a:spcPct val="90000"/>
              </a:lnSpc>
              <a:spcBef>
                <a:spcPts val="853"/>
              </a:spcBef>
              <a:defRPr/>
            </a:pPr>
            <a:r>
              <a:rPr lang="lv-LV" sz="3000" dirty="0">
                <a:latin typeface="Arial" pitchFamily="34" charset="0"/>
                <a:cs typeface="Arial" pitchFamily="34" charset="0"/>
                <a:sym typeface="Arial" pitchFamily="34" charset="0"/>
              </a:rPr>
              <a:t>       </a:t>
            </a:r>
            <a:endParaRPr lang="lv-LV" sz="3000" b="1" dirty="0">
              <a:latin typeface="Arial" pitchFamily="34" charset="0"/>
              <a:cs typeface="Arial" pitchFamily="34" charset="0"/>
              <a:sym typeface="Arial" pitchFamily="34" charset="0"/>
            </a:endParaRPr>
          </a:p>
        </p:txBody>
      </p:sp>
      <p:pic>
        <p:nvPicPr>
          <p:cNvPr id="4099" name="Picture 2" descr="\\lkm1.km.gov.lv\RoamDocu$\LindaP\Desktop\Twitter-icon.png"/>
          <p:cNvPicPr>
            <a:picLocks noChangeAspect="1" noChangeArrowheads="1"/>
          </p:cNvPicPr>
          <p:nvPr/>
        </p:nvPicPr>
        <p:blipFill>
          <a:blip r:embed="rId2" cstate="print"/>
          <a:srcRect/>
          <a:stretch>
            <a:fillRect/>
          </a:stretch>
        </p:blipFill>
        <p:spPr bwMode="auto">
          <a:xfrm>
            <a:off x="4735804" y="5184035"/>
            <a:ext cx="384538" cy="510258"/>
          </a:xfrm>
          <a:prstGeom prst="rect">
            <a:avLst/>
          </a:prstGeom>
          <a:noFill/>
          <a:ln w="9525">
            <a:noFill/>
            <a:miter lim="800000"/>
            <a:headEnd/>
            <a:tailEnd/>
          </a:ln>
        </p:spPr>
      </p:pic>
      <p:pic>
        <p:nvPicPr>
          <p:cNvPr id="4100" name="Picture 3" descr="\\lkm1.km.gov.lv\RoamDocu$\LindaP\Desktop\facebook_icon.jpg"/>
          <p:cNvPicPr>
            <a:picLocks noChangeAspect="1" noChangeArrowheads="1"/>
          </p:cNvPicPr>
          <p:nvPr/>
        </p:nvPicPr>
        <p:blipFill>
          <a:blip r:embed="rId3" cstate="print"/>
          <a:srcRect/>
          <a:stretch>
            <a:fillRect/>
          </a:stretch>
        </p:blipFill>
        <p:spPr bwMode="auto">
          <a:xfrm>
            <a:off x="4735804" y="5798502"/>
            <a:ext cx="384538" cy="512515"/>
          </a:xfrm>
          <a:prstGeom prst="rect">
            <a:avLst/>
          </a:prstGeom>
          <a:noFill/>
          <a:ln w="9525">
            <a:noFill/>
            <a:miter lim="800000"/>
            <a:headEnd/>
            <a:tailEnd/>
          </a:ln>
        </p:spPr>
      </p:pic>
      <p:pic>
        <p:nvPicPr>
          <p:cNvPr id="4101" name="Picture 4" descr="\\lkm1.km.gov.lv\RoamDocu$\LindaP\Desktop\youtube_icon.png"/>
          <p:cNvPicPr>
            <a:picLocks noChangeAspect="1" noChangeArrowheads="1"/>
          </p:cNvPicPr>
          <p:nvPr/>
        </p:nvPicPr>
        <p:blipFill>
          <a:blip r:embed="rId4" cstate="print"/>
          <a:srcRect/>
          <a:stretch>
            <a:fillRect/>
          </a:stretch>
        </p:blipFill>
        <p:spPr bwMode="auto">
          <a:xfrm>
            <a:off x="4735804" y="6515384"/>
            <a:ext cx="384538" cy="510258"/>
          </a:xfrm>
          <a:prstGeom prst="rect">
            <a:avLst/>
          </a:prstGeom>
          <a:noFill/>
          <a:ln w="9525">
            <a:noFill/>
            <a:miter lim="800000"/>
            <a:headEnd/>
            <a:tailEnd/>
          </a:ln>
        </p:spPr>
      </p:pic>
      <p:pic>
        <p:nvPicPr>
          <p:cNvPr id="4102" name="Attēls 12"/>
          <p:cNvPicPr>
            <a:picLocks noChangeAspect="1" noChangeArrowheads="1"/>
          </p:cNvPicPr>
          <p:nvPr/>
        </p:nvPicPr>
        <p:blipFill>
          <a:blip r:embed="rId5" cstate="print"/>
          <a:srcRect l="49606" t="51625" r="36488" b="28159"/>
          <a:stretch>
            <a:fillRect/>
          </a:stretch>
        </p:blipFill>
        <p:spPr bwMode="auto">
          <a:xfrm>
            <a:off x="4351761" y="3238220"/>
            <a:ext cx="928310" cy="1088249"/>
          </a:xfrm>
          <a:prstGeom prst="rect">
            <a:avLst/>
          </a:prstGeom>
          <a:noFill/>
          <a:ln w="9525">
            <a:noFill/>
            <a:miter lim="800000"/>
            <a:headEnd/>
            <a:tailEnd/>
          </a:ln>
        </p:spPr>
      </p:pic>
      <p:pic>
        <p:nvPicPr>
          <p:cNvPr id="4103" name="Picture 5" descr="\\lkm1.km.gov.lv\RoamDocu$\LindaP\Desktop\Mail-icon.png"/>
          <p:cNvPicPr>
            <a:picLocks noChangeAspect="1" noChangeArrowheads="1"/>
          </p:cNvPicPr>
          <p:nvPr/>
        </p:nvPicPr>
        <p:blipFill>
          <a:blip r:embed="rId6" cstate="print"/>
          <a:srcRect/>
          <a:stretch>
            <a:fillRect/>
          </a:stretch>
        </p:blipFill>
        <p:spPr bwMode="auto">
          <a:xfrm>
            <a:off x="4735804" y="4467157"/>
            <a:ext cx="384538" cy="510258"/>
          </a:xfrm>
          <a:prstGeom prst="rect">
            <a:avLst/>
          </a:prstGeom>
          <a:noFill/>
          <a:ln w="9525">
            <a:noFill/>
            <a:miter lim="800000"/>
            <a:headEnd/>
            <a:tailEnd/>
          </a:ln>
        </p:spPr>
      </p:pic>
      <p:sp>
        <p:nvSpPr>
          <p:cNvPr id="9" name="Taisnstūris 8"/>
          <p:cNvSpPr/>
          <p:nvPr/>
        </p:nvSpPr>
        <p:spPr>
          <a:xfrm>
            <a:off x="3353250" y="1394815"/>
            <a:ext cx="6502400" cy="1707135"/>
          </a:xfrm>
          <a:prstGeom prst="rect">
            <a:avLst/>
          </a:prstGeom>
        </p:spPr>
        <p:txBody>
          <a:bodyPr wrap="square" lIns="130046" tIns="65023" rIns="130046" bIns="65023">
            <a:spAutoFit/>
          </a:bodyPr>
          <a:lstStyle/>
          <a:p>
            <a:pPr defTabSz="961798">
              <a:lnSpc>
                <a:spcPct val="90000"/>
              </a:lnSpc>
              <a:defRPr/>
            </a:pPr>
            <a:r>
              <a:rPr lang="lv-LV" sz="5700" b="1" dirty="0" smtClean="0">
                <a:latin typeface="Arial" pitchFamily="34" charset="0"/>
                <a:cs typeface="Arial" pitchFamily="34" charset="0"/>
                <a:sym typeface="Arial" pitchFamily="34" charset="0"/>
              </a:rPr>
              <a:t/>
            </a:r>
            <a:br>
              <a:rPr lang="lv-LV" sz="5700" b="1" dirty="0" smtClean="0">
                <a:latin typeface="Arial" pitchFamily="34" charset="0"/>
                <a:cs typeface="Arial" pitchFamily="34" charset="0"/>
                <a:sym typeface="Arial" pitchFamily="34" charset="0"/>
              </a:rPr>
            </a:br>
            <a:r>
              <a:rPr lang="lv-LV" sz="5700" b="1" dirty="0" smtClean="0">
                <a:latin typeface="Arial" pitchFamily="34" charset="0"/>
                <a:cs typeface="Arial" pitchFamily="34" charset="0"/>
                <a:sym typeface="Arial" pitchFamily="34" charset="0"/>
              </a:rPr>
              <a:t>PALDIES</a:t>
            </a:r>
            <a:r>
              <a:rPr lang="lv-LV" sz="5700" dirty="0" smtClean="0">
                <a:latin typeface="Arial" pitchFamily="34" charset="0"/>
                <a:cs typeface="Arial" pitchFamily="34" charset="0"/>
                <a:sym typeface="Calibri Light" pitchFamily="34" charset="0"/>
              </a:rPr>
              <a:t>!</a:t>
            </a:r>
            <a:endParaRPr lang="lv-LV" sz="5700" b="1" dirty="0">
              <a:latin typeface="Arial" pitchFamily="34" charset="0"/>
              <a:cs typeface="Arial" pitchFamily="34" charset="0"/>
              <a:sym typeface="Arial" pitchFamily="34" charset="0"/>
            </a:endParaRPr>
          </a:p>
        </p:txBody>
      </p:sp>
      <p:pic>
        <p:nvPicPr>
          <p:cNvPr id="10" name="image2.png" descr="U:\Simtgade\Zīmols_oficiālie faili_Ascetic\lv100-rgb-paka1\lv100-logo-rgb-short.png"/>
          <p:cNvPicPr/>
          <p:nvPr/>
        </p:nvPicPr>
        <p:blipFill>
          <a:blip r:embed="rId7" cstate="print">
            <a:extLst/>
          </a:blip>
          <a:stretch>
            <a:fillRect/>
          </a:stretch>
        </p:blipFill>
        <p:spPr>
          <a:xfrm>
            <a:off x="0" y="3"/>
            <a:ext cx="2757984" cy="1429466"/>
          </a:xfrm>
          <a:prstGeom prst="rect">
            <a:avLst/>
          </a:prstGeom>
          <a:ln w="12700">
            <a:miter lim="400000"/>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6"/>
          <p:cNvGrpSpPr>
            <a:grpSpLocks/>
          </p:cNvGrpSpPr>
          <p:nvPr/>
        </p:nvGrpSpPr>
        <p:grpSpPr bwMode="auto">
          <a:xfrm>
            <a:off x="270934" y="4340373"/>
            <a:ext cx="12500187" cy="766672"/>
            <a:chOff x="-51216" y="57620"/>
            <a:chExt cx="11815169" cy="323890"/>
          </a:xfrm>
        </p:grpSpPr>
        <p:sp>
          <p:nvSpPr>
            <p:cNvPr id="5" name="Shape 201"/>
            <p:cNvSpPr>
              <a:spLocks noChangeArrowheads="1"/>
            </p:cNvSpPr>
            <p:nvPr/>
          </p:nvSpPr>
          <p:spPr bwMode="auto">
            <a:xfrm>
              <a:off x="-51216" y="59903"/>
              <a:ext cx="2312737" cy="318557"/>
            </a:xfrm>
            <a:prstGeom prst="rect">
              <a:avLst/>
            </a:prstGeom>
            <a:solidFill>
              <a:srgbClr val="800000"/>
            </a:solidFill>
            <a:ln w="12700">
              <a:noFill/>
              <a:miter lim="400000"/>
              <a:headEnd/>
              <a:tailEnd/>
            </a:ln>
          </p:spPr>
          <p:txBody>
            <a:bodyPr lIns="45718" tIns="45718" rIns="45718" bIns="45718">
              <a:spAutoFit/>
            </a:bodyPr>
            <a:lstStyle/>
            <a:p>
              <a:pPr algn="ctr" hangingPunct="0"/>
              <a:r>
                <a:rPr lang="lv-LV" sz="4300" b="1" dirty="0" smtClean="0">
                  <a:solidFill>
                    <a:srgbClr val="FFFFFF"/>
                  </a:solidFill>
                  <a:latin typeface="Arial" pitchFamily="34" charset="0"/>
                  <a:cs typeface="Arial" pitchFamily="34" charset="0"/>
                </a:rPr>
                <a:t>1987</a:t>
              </a:r>
              <a:endParaRPr lang="lv-LV" sz="4300" b="1" dirty="0">
                <a:solidFill>
                  <a:srgbClr val="FFFFFF"/>
                </a:solidFill>
                <a:latin typeface="Arial" pitchFamily="34" charset="0"/>
                <a:cs typeface="Arial" pitchFamily="34" charset="0"/>
              </a:endParaRPr>
            </a:p>
          </p:txBody>
        </p:sp>
        <p:sp>
          <p:nvSpPr>
            <p:cNvPr id="6" name="Shape 202"/>
            <p:cNvSpPr>
              <a:spLocks noChangeArrowheads="1"/>
            </p:cNvSpPr>
            <p:nvPr/>
          </p:nvSpPr>
          <p:spPr bwMode="auto">
            <a:xfrm>
              <a:off x="2318649" y="57620"/>
              <a:ext cx="2312737" cy="318557"/>
            </a:xfrm>
            <a:prstGeom prst="rect">
              <a:avLst/>
            </a:prstGeom>
            <a:solidFill>
              <a:srgbClr val="800000"/>
            </a:solidFill>
            <a:ln w="12700">
              <a:noFill/>
              <a:miter lim="400000"/>
              <a:headEnd/>
              <a:tailEnd/>
            </a:ln>
          </p:spPr>
          <p:txBody>
            <a:bodyPr lIns="45718" tIns="45718" rIns="45718" bIns="45718">
              <a:spAutoFit/>
            </a:bodyPr>
            <a:lstStyle/>
            <a:p>
              <a:pPr algn="ctr" hangingPunct="0"/>
              <a:r>
                <a:rPr lang="lv-LV" sz="4300" b="1" dirty="0" smtClean="0">
                  <a:solidFill>
                    <a:srgbClr val="FFFFFF"/>
                  </a:solidFill>
                  <a:latin typeface="Arial" pitchFamily="34" charset="0"/>
                  <a:cs typeface="Arial" pitchFamily="34" charset="0"/>
                </a:rPr>
                <a:t>1988</a:t>
              </a:r>
              <a:endParaRPr lang="lv-LV" sz="4300" b="1" dirty="0">
                <a:solidFill>
                  <a:srgbClr val="FFFFFF"/>
                </a:solidFill>
                <a:latin typeface="Arial" pitchFamily="34" charset="0"/>
                <a:cs typeface="Arial" pitchFamily="34" charset="0"/>
              </a:endParaRPr>
            </a:p>
          </p:txBody>
        </p:sp>
        <p:sp>
          <p:nvSpPr>
            <p:cNvPr id="7" name="Shape 203"/>
            <p:cNvSpPr>
              <a:spLocks noChangeArrowheads="1"/>
            </p:cNvSpPr>
            <p:nvPr/>
          </p:nvSpPr>
          <p:spPr bwMode="auto">
            <a:xfrm>
              <a:off x="4698114" y="62953"/>
              <a:ext cx="2312737" cy="318557"/>
            </a:xfrm>
            <a:prstGeom prst="rect">
              <a:avLst/>
            </a:prstGeom>
            <a:solidFill>
              <a:srgbClr val="800000"/>
            </a:solidFill>
            <a:ln w="12700">
              <a:noFill/>
              <a:miter lim="400000"/>
              <a:headEnd/>
              <a:tailEnd/>
            </a:ln>
          </p:spPr>
          <p:txBody>
            <a:bodyPr lIns="45718" tIns="45718" rIns="45718" bIns="45718">
              <a:spAutoFit/>
            </a:bodyPr>
            <a:lstStyle/>
            <a:p>
              <a:pPr algn="ctr" hangingPunct="0"/>
              <a:r>
                <a:rPr lang="lv-LV" sz="4300" b="1" dirty="0" smtClean="0">
                  <a:solidFill>
                    <a:srgbClr val="FFFFFF"/>
                  </a:solidFill>
                  <a:latin typeface="Arial" pitchFamily="34" charset="0"/>
                  <a:cs typeface="Arial" pitchFamily="34" charset="0"/>
                </a:rPr>
                <a:t>1989</a:t>
              </a:r>
              <a:endParaRPr lang="lv-LV" sz="4300" b="1" dirty="0">
                <a:solidFill>
                  <a:srgbClr val="FFFFFF"/>
                </a:solidFill>
                <a:latin typeface="Arial" pitchFamily="34" charset="0"/>
                <a:cs typeface="Arial" pitchFamily="34" charset="0"/>
              </a:endParaRPr>
            </a:p>
          </p:txBody>
        </p:sp>
        <p:sp>
          <p:nvSpPr>
            <p:cNvPr id="8" name="Shape 204"/>
            <p:cNvSpPr>
              <a:spLocks noChangeArrowheads="1"/>
            </p:cNvSpPr>
            <p:nvPr/>
          </p:nvSpPr>
          <p:spPr bwMode="auto">
            <a:xfrm>
              <a:off x="7074384" y="60669"/>
              <a:ext cx="2312736" cy="318557"/>
            </a:xfrm>
            <a:prstGeom prst="rect">
              <a:avLst/>
            </a:prstGeom>
            <a:solidFill>
              <a:srgbClr val="800000"/>
            </a:solidFill>
            <a:ln w="12700">
              <a:noFill/>
              <a:miter lim="400000"/>
              <a:headEnd/>
              <a:tailEnd/>
            </a:ln>
          </p:spPr>
          <p:txBody>
            <a:bodyPr lIns="45718" tIns="45718" rIns="45718" bIns="45718">
              <a:spAutoFit/>
            </a:bodyPr>
            <a:lstStyle/>
            <a:p>
              <a:pPr algn="ctr" hangingPunct="0"/>
              <a:r>
                <a:rPr lang="lv-LV" sz="4300" b="1" dirty="0" smtClean="0">
                  <a:solidFill>
                    <a:srgbClr val="FFFFFF"/>
                  </a:solidFill>
                  <a:latin typeface="Arial" pitchFamily="34" charset="0"/>
                  <a:cs typeface="Arial" pitchFamily="34" charset="0"/>
                </a:rPr>
                <a:t>1990</a:t>
              </a:r>
              <a:endParaRPr lang="lv-LV" sz="4300" b="1" dirty="0">
                <a:solidFill>
                  <a:srgbClr val="FFFFFF"/>
                </a:solidFill>
                <a:latin typeface="Arial" pitchFamily="34" charset="0"/>
                <a:cs typeface="Arial" pitchFamily="34" charset="0"/>
              </a:endParaRPr>
            </a:p>
          </p:txBody>
        </p:sp>
        <p:sp>
          <p:nvSpPr>
            <p:cNvPr id="9" name="Shape 205"/>
            <p:cNvSpPr>
              <a:spLocks noChangeArrowheads="1"/>
            </p:cNvSpPr>
            <p:nvPr/>
          </p:nvSpPr>
          <p:spPr bwMode="auto">
            <a:xfrm>
              <a:off x="9451216" y="60293"/>
              <a:ext cx="2312737" cy="318557"/>
            </a:xfrm>
            <a:prstGeom prst="rect">
              <a:avLst/>
            </a:prstGeom>
            <a:solidFill>
              <a:srgbClr val="800000"/>
            </a:solidFill>
            <a:ln w="12700">
              <a:noFill/>
              <a:miter lim="400000"/>
              <a:headEnd/>
              <a:tailEnd/>
            </a:ln>
          </p:spPr>
          <p:txBody>
            <a:bodyPr lIns="45718" tIns="45718" rIns="45718" bIns="45718">
              <a:spAutoFit/>
            </a:bodyPr>
            <a:lstStyle/>
            <a:p>
              <a:pPr algn="ctr" hangingPunct="0"/>
              <a:r>
                <a:rPr lang="lv-LV" sz="4300" b="1" dirty="0" smtClean="0">
                  <a:solidFill>
                    <a:srgbClr val="FFFFFF"/>
                  </a:solidFill>
                  <a:latin typeface="Arial" pitchFamily="34" charset="0"/>
                  <a:cs typeface="Arial" pitchFamily="34" charset="0"/>
                </a:rPr>
                <a:t>1991</a:t>
              </a:r>
              <a:endParaRPr lang="lv-LV" sz="4300" b="1" dirty="0">
                <a:solidFill>
                  <a:srgbClr val="FFFFFF"/>
                </a:solidFill>
                <a:latin typeface="Arial" pitchFamily="34" charset="0"/>
                <a:cs typeface="Arial" pitchFamily="34" charset="0"/>
              </a:endParaRPr>
            </a:p>
          </p:txBody>
        </p:sp>
      </p:grpSp>
      <p:grpSp>
        <p:nvGrpSpPr>
          <p:cNvPr id="3" name="Group 206"/>
          <p:cNvGrpSpPr>
            <a:grpSpLocks/>
          </p:cNvGrpSpPr>
          <p:nvPr/>
        </p:nvGrpSpPr>
        <p:grpSpPr bwMode="auto">
          <a:xfrm>
            <a:off x="257387" y="6309951"/>
            <a:ext cx="12503573" cy="683524"/>
            <a:chOff x="-38328" y="-226150"/>
            <a:chExt cx="11792453" cy="123079"/>
          </a:xfrm>
        </p:grpSpPr>
        <p:sp>
          <p:nvSpPr>
            <p:cNvPr id="11" name="Shape 201"/>
            <p:cNvSpPr>
              <a:spLocks noChangeArrowheads="1"/>
            </p:cNvSpPr>
            <p:nvPr/>
          </p:nvSpPr>
          <p:spPr bwMode="auto">
            <a:xfrm>
              <a:off x="-38328" y="-224994"/>
              <a:ext cx="2312737" cy="121923"/>
            </a:xfrm>
            <a:prstGeom prst="rect">
              <a:avLst/>
            </a:prstGeom>
            <a:solidFill>
              <a:srgbClr val="FF7C80"/>
            </a:solidFill>
            <a:ln w="12700">
              <a:noFill/>
              <a:miter lim="400000"/>
              <a:headEnd/>
              <a:tailEnd/>
            </a:ln>
          </p:spPr>
          <p:txBody>
            <a:bodyPr wrap="square" lIns="45718" tIns="45718" rIns="45718" bIns="45718">
              <a:spAutoFit/>
            </a:bodyPr>
            <a:lstStyle/>
            <a:p>
              <a:pPr algn="ctr" hangingPunct="0"/>
              <a:r>
                <a:rPr lang="lv-LV" sz="3200" b="1" dirty="0" smtClean="0">
                  <a:solidFill>
                    <a:srgbClr val="FFFFFF"/>
                  </a:solidFill>
                  <a:latin typeface="Arial" pitchFamily="34" charset="0"/>
                  <a:cs typeface="Arial" pitchFamily="34" charset="0"/>
                </a:rPr>
                <a:t>GRIBA </a:t>
              </a:r>
              <a:r>
                <a:rPr lang="lv-LV" sz="3800" b="1" dirty="0" smtClean="0">
                  <a:solidFill>
                    <a:srgbClr val="FFFFFF"/>
                  </a:solidFill>
                  <a:latin typeface="Arial" pitchFamily="34" charset="0"/>
                  <a:cs typeface="Arial" pitchFamily="34" charset="0"/>
                </a:rPr>
                <a:t> </a:t>
              </a:r>
              <a:endParaRPr lang="lv-LV" sz="3800" b="1" dirty="0">
                <a:solidFill>
                  <a:srgbClr val="FFFFFF"/>
                </a:solidFill>
                <a:latin typeface="Arial" pitchFamily="34" charset="0"/>
                <a:cs typeface="Arial" pitchFamily="34" charset="0"/>
              </a:endParaRPr>
            </a:p>
          </p:txBody>
        </p:sp>
        <p:sp>
          <p:nvSpPr>
            <p:cNvPr id="12" name="Shape 202"/>
            <p:cNvSpPr>
              <a:spLocks noChangeArrowheads="1"/>
            </p:cNvSpPr>
            <p:nvPr/>
          </p:nvSpPr>
          <p:spPr bwMode="auto">
            <a:xfrm>
              <a:off x="2331453" y="-226150"/>
              <a:ext cx="2312737" cy="105297"/>
            </a:xfrm>
            <a:prstGeom prst="rect">
              <a:avLst/>
            </a:prstGeom>
            <a:solidFill>
              <a:srgbClr val="00CC00"/>
            </a:solidFill>
            <a:ln w="12700">
              <a:noFill/>
              <a:miter lim="400000"/>
              <a:headEnd/>
              <a:tailEnd/>
            </a:ln>
          </p:spPr>
          <p:txBody>
            <a:bodyPr wrap="square" lIns="45718" tIns="45718" rIns="45718" bIns="45718">
              <a:spAutoFit/>
            </a:bodyPr>
            <a:lstStyle/>
            <a:p>
              <a:pPr algn="ctr" hangingPunct="0"/>
              <a:r>
                <a:rPr lang="lv-LV" sz="3200" b="1" dirty="0" smtClean="0">
                  <a:solidFill>
                    <a:srgbClr val="FFFFFF"/>
                  </a:solidFill>
                  <a:latin typeface="Arial" pitchFamily="34" charset="0"/>
                  <a:cs typeface="Arial" pitchFamily="34" charset="0"/>
                </a:rPr>
                <a:t>DZIMŠANA  </a:t>
              </a:r>
              <a:endParaRPr lang="lv-LV" sz="3200" b="1" dirty="0">
                <a:solidFill>
                  <a:srgbClr val="FFFFFF"/>
                </a:solidFill>
                <a:latin typeface="Arial" pitchFamily="34" charset="0"/>
                <a:cs typeface="Arial" pitchFamily="34" charset="0"/>
              </a:endParaRPr>
            </a:p>
          </p:txBody>
        </p:sp>
        <p:sp>
          <p:nvSpPr>
            <p:cNvPr id="13" name="Shape 203"/>
            <p:cNvSpPr>
              <a:spLocks noChangeArrowheads="1"/>
            </p:cNvSpPr>
            <p:nvPr/>
          </p:nvSpPr>
          <p:spPr bwMode="auto">
            <a:xfrm>
              <a:off x="4701231" y="-224414"/>
              <a:ext cx="2312739" cy="105297"/>
            </a:xfrm>
            <a:prstGeom prst="rect">
              <a:avLst/>
            </a:prstGeom>
            <a:solidFill>
              <a:srgbClr val="CC9900"/>
            </a:solidFill>
            <a:ln w="12700">
              <a:noFill/>
              <a:miter lim="400000"/>
              <a:headEnd/>
              <a:tailEnd/>
            </a:ln>
          </p:spPr>
          <p:txBody>
            <a:bodyPr lIns="45718" tIns="45718" rIns="45718" bIns="45718">
              <a:spAutoFit/>
            </a:bodyPr>
            <a:lstStyle/>
            <a:p>
              <a:pPr algn="ctr" hangingPunct="0"/>
              <a:r>
                <a:rPr lang="lv-LV" sz="3200" b="1" dirty="0" smtClean="0">
                  <a:solidFill>
                    <a:srgbClr val="FFFFFF"/>
                  </a:solidFill>
                  <a:latin typeface="Arial" pitchFamily="34" charset="0"/>
                  <a:cs typeface="Arial" pitchFamily="34" charset="0"/>
                </a:rPr>
                <a:t>VARONĪBA  </a:t>
              </a:r>
              <a:endParaRPr lang="lv-LV" sz="3200" b="1" dirty="0">
                <a:solidFill>
                  <a:srgbClr val="FFFFFF"/>
                </a:solidFill>
                <a:latin typeface="Arial" pitchFamily="34" charset="0"/>
                <a:cs typeface="Arial" pitchFamily="34" charset="0"/>
              </a:endParaRPr>
            </a:p>
          </p:txBody>
        </p:sp>
        <p:sp>
          <p:nvSpPr>
            <p:cNvPr id="14" name="Shape 204"/>
            <p:cNvSpPr>
              <a:spLocks noChangeArrowheads="1"/>
            </p:cNvSpPr>
            <p:nvPr/>
          </p:nvSpPr>
          <p:spPr bwMode="auto">
            <a:xfrm>
              <a:off x="7077403" y="-225571"/>
              <a:ext cx="2312737" cy="121923"/>
            </a:xfrm>
            <a:prstGeom prst="rect">
              <a:avLst/>
            </a:prstGeom>
            <a:solidFill>
              <a:srgbClr val="FFCC66"/>
            </a:solidFill>
            <a:ln w="12700">
              <a:noFill/>
              <a:miter lim="400000"/>
              <a:headEnd/>
              <a:tailEnd/>
            </a:ln>
          </p:spPr>
          <p:txBody>
            <a:bodyPr lIns="45718" tIns="45718" rIns="45718" bIns="45718">
              <a:spAutoFit/>
            </a:bodyPr>
            <a:lstStyle/>
            <a:p>
              <a:pPr algn="ctr" hangingPunct="0"/>
              <a:r>
                <a:rPr lang="lv-LV" sz="3200" b="1" dirty="0" smtClean="0">
                  <a:solidFill>
                    <a:srgbClr val="FFFFFF"/>
                  </a:solidFill>
                  <a:latin typeface="Arial" pitchFamily="34" charset="0"/>
                  <a:cs typeface="Arial" pitchFamily="34" charset="0"/>
                </a:rPr>
                <a:t>BRĪVĪBA </a:t>
              </a:r>
              <a:r>
                <a:rPr lang="lv-LV" sz="3800" b="1" dirty="0" smtClean="0">
                  <a:solidFill>
                    <a:srgbClr val="FFFFFF"/>
                  </a:solidFill>
                  <a:latin typeface="Arial" pitchFamily="34" charset="0"/>
                  <a:cs typeface="Arial" pitchFamily="34" charset="0"/>
                </a:rPr>
                <a:t> </a:t>
              </a:r>
              <a:endParaRPr lang="lv-LV" sz="3800" b="1" dirty="0">
                <a:solidFill>
                  <a:srgbClr val="FFFFFF"/>
                </a:solidFill>
                <a:latin typeface="Arial" pitchFamily="34" charset="0"/>
                <a:cs typeface="Arial" pitchFamily="34" charset="0"/>
              </a:endParaRPr>
            </a:p>
          </p:txBody>
        </p:sp>
        <p:sp>
          <p:nvSpPr>
            <p:cNvPr id="15" name="Shape 205"/>
            <p:cNvSpPr>
              <a:spLocks noChangeArrowheads="1"/>
            </p:cNvSpPr>
            <p:nvPr/>
          </p:nvSpPr>
          <p:spPr bwMode="auto">
            <a:xfrm>
              <a:off x="9441386" y="-224292"/>
              <a:ext cx="2312739" cy="105297"/>
            </a:xfrm>
            <a:prstGeom prst="rect">
              <a:avLst/>
            </a:prstGeom>
            <a:solidFill>
              <a:srgbClr val="006600"/>
            </a:solidFill>
            <a:ln w="12700">
              <a:noFill/>
              <a:miter lim="400000"/>
              <a:headEnd/>
              <a:tailEnd/>
            </a:ln>
          </p:spPr>
          <p:txBody>
            <a:bodyPr wrap="square" lIns="45718" tIns="45718" rIns="45718" bIns="45718">
              <a:spAutoFit/>
            </a:bodyPr>
            <a:lstStyle/>
            <a:p>
              <a:pPr algn="ctr" hangingPunct="0"/>
              <a:r>
                <a:rPr lang="lv-LV" sz="3200" b="1" dirty="0" smtClean="0">
                  <a:solidFill>
                    <a:srgbClr val="FFFFFF"/>
                  </a:solidFill>
                  <a:latin typeface="Arial" pitchFamily="34" charset="0"/>
                  <a:cs typeface="Arial" pitchFamily="34" charset="0"/>
                </a:rPr>
                <a:t>AUGŠANA  </a:t>
              </a:r>
              <a:endParaRPr lang="lv-LV" sz="3200" b="1" dirty="0">
                <a:solidFill>
                  <a:srgbClr val="FFFFFF"/>
                </a:solidFill>
                <a:latin typeface="Arial" pitchFamily="34" charset="0"/>
                <a:cs typeface="Arial" pitchFamily="34" charset="0"/>
              </a:endParaRPr>
            </a:p>
          </p:txBody>
        </p:sp>
      </p:grpSp>
      <p:sp>
        <p:nvSpPr>
          <p:cNvPr id="16" name="Title 1"/>
          <p:cNvSpPr>
            <a:spLocks noGrp="1"/>
          </p:cNvSpPr>
          <p:nvPr>
            <p:ph type="title"/>
          </p:nvPr>
        </p:nvSpPr>
        <p:spPr>
          <a:xfrm>
            <a:off x="894080" y="1496585"/>
            <a:ext cx="11216640" cy="1885245"/>
          </a:xfrm>
        </p:spPr>
        <p:txBody>
          <a:bodyPr>
            <a:normAutofit/>
          </a:bodyPr>
          <a:lstStyle/>
          <a:p>
            <a:pPr algn="ctr"/>
            <a:r>
              <a:rPr lang="lv-LV" altLang="en-US" sz="4800" dirty="0" smtClean="0">
                <a:solidFill>
                  <a:srgbClr val="C00000"/>
                </a:solidFill>
                <a:latin typeface="Arial" pitchFamily="34" charset="0"/>
                <a:ea typeface="Helvetica Neue Bold Condensed"/>
                <a:cs typeface="Arial" pitchFamily="34" charset="0"/>
                <a:sym typeface="Helvetica Neue Bold Condensed"/>
              </a:rPr>
              <a:t>VALSTISKUMA VEIDOŠANĀS</a:t>
            </a:r>
            <a:endParaRPr lang="en-US" altLang="en-US" sz="4800" dirty="0" smtClean="0">
              <a:solidFill>
                <a:srgbClr val="C00000"/>
              </a:solidFill>
              <a:latin typeface="Arial" pitchFamily="34" charset="0"/>
              <a:ea typeface="Calibri" pitchFamily="34" charset="0"/>
              <a:cs typeface="Arial" pitchFamily="34" charset="0"/>
              <a:sym typeface="Calibri" pitchFamily="34" charset="0"/>
            </a:endParaRPr>
          </a:p>
        </p:txBody>
      </p:sp>
      <p:pic>
        <p:nvPicPr>
          <p:cNvPr id="19" name="Picture 3" descr="image2.png"/>
          <p:cNvPicPr>
            <a:picLocks noChangeAspect="1"/>
          </p:cNvPicPr>
          <p:nvPr/>
        </p:nvPicPr>
        <p:blipFill>
          <a:blip r:embed="rId3" cstate="print"/>
          <a:srcRect/>
          <a:stretch>
            <a:fillRect/>
          </a:stretch>
        </p:blipFill>
        <p:spPr bwMode="auto">
          <a:xfrm>
            <a:off x="5369471" y="0"/>
            <a:ext cx="1778181" cy="819291"/>
          </a:xfrm>
          <a:prstGeom prst="rect">
            <a:avLst/>
          </a:prstGeom>
          <a:noFill/>
          <a:ln w="12700" cap="flat" cmpd="sng">
            <a:noFill/>
            <a:prstDash val="solid"/>
            <a:miter lim="400000"/>
            <a:headEnd type="none" w="med" len="med"/>
            <a:tailEnd type="none" w="med" len="med"/>
          </a:ln>
          <a:effectLst/>
        </p:spPr>
      </p:pic>
      <p:sp>
        <p:nvSpPr>
          <p:cNvPr id="17" name="Shape 201"/>
          <p:cNvSpPr>
            <a:spLocks noChangeArrowheads="1"/>
          </p:cNvSpPr>
          <p:nvPr/>
        </p:nvSpPr>
        <p:spPr bwMode="auto">
          <a:xfrm>
            <a:off x="254000" y="3356870"/>
            <a:ext cx="2446825" cy="772016"/>
          </a:xfrm>
          <a:prstGeom prst="rect">
            <a:avLst/>
          </a:prstGeom>
          <a:solidFill>
            <a:srgbClr val="800000"/>
          </a:solidFill>
          <a:ln w="12700">
            <a:noFill/>
            <a:miter lim="400000"/>
            <a:headEnd/>
            <a:tailEnd/>
          </a:ln>
        </p:spPr>
        <p:txBody>
          <a:bodyPr lIns="54615" tIns="54615" rIns="54615" bIns="54615">
            <a:spAutoFit/>
          </a:bodyPr>
          <a:lstStyle/>
          <a:p>
            <a:pPr algn="ctr" hangingPunct="0"/>
            <a:r>
              <a:rPr lang="lv-LV" sz="4300" b="1" dirty="0" smtClean="0">
                <a:solidFill>
                  <a:srgbClr val="FFFFFF"/>
                </a:solidFill>
                <a:latin typeface="Arial" pitchFamily="34" charset="0"/>
                <a:cs typeface="Arial" pitchFamily="34" charset="0"/>
              </a:rPr>
              <a:t>2017</a:t>
            </a:r>
            <a:endParaRPr lang="lv-LV" sz="4300" b="1" dirty="0">
              <a:solidFill>
                <a:srgbClr val="FFFFFF"/>
              </a:solidFill>
              <a:latin typeface="Arial" pitchFamily="34" charset="0"/>
              <a:cs typeface="Arial" pitchFamily="34" charset="0"/>
            </a:endParaRPr>
          </a:p>
        </p:txBody>
      </p:sp>
      <p:grpSp>
        <p:nvGrpSpPr>
          <p:cNvPr id="4" name="Group 206"/>
          <p:cNvGrpSpPr>
            <a:grpSpLocks/>
          </p:cNvGrpSpPr>
          <p:nvPr/>
        </p:nvGrpSpPr>
        <p:grpSpPr bwMode="auto">
          <a:xfrm>
            <a:off x="2768040" y="3346024"/>
            <a:ext cx="9992921" cy="772113"/>
            <a:chOff x="2741191" y="78214"/>
            <a:chExt cx="9445304" cy="326188"/>
          </a:xfrm>
        </p:grpSpPr>
        <p:sp>
          <p:nvSpPr>
            <p:cNvPr id="21" name="Shape 202"/>
            <p:cNvSpPr>
              <a:spLocks noChangeArrowheads="1"/>
            </p:cNvSpPr>
            <p:nvPr/>
          </p:nvSpPr>
          <p:spPr bwMode="auto">
            <a:xfrm>
              <a:off x="2741191" y="78215"/>
              <a:ext cx="2312737" cy="318557"/>
            </a:xfrm>
            <a:prstGeom prst="rect">
              <a:avLst/>
            </a:prstGeom>
            <a:solidFill>
              <a:srgbClr val="800000"/>
            </a:solidFill>
            <a:ln w="12700">
              <a:noFill/>
              <a:miter lim="400000"/>
              <a:headEnd/>
              <a:tailEnd/>
            </a:ln>
          </p:spPr>
          <p:txBody>
            <a:bodyPr wrap="square" lIns="45718" tIns="45718" rIns="45718" bIns="45718">
              <a:spAutoFit/>
            </a:bodyPr>
            <a:lstStyle/>
            <a:p>
              <a:pPr algn="ctr" hangingPunct="0"/>
              <a:r>
                <a:rPr lang="lv-LV" sz="4300" b="1" dirty="0" smtClean="0">
                  <a:solidFill>
                    <a:srgbClr val="FFFFFF"/>
                  </a:solidFill>
                  <a:latin typeface="Arial" pitchFamily="34" charset="0"/>
                  <a:cs typeface="Arial" pitchFamily="34" charset="0"/>
                </a:rPr>
                <a:t>2018</a:t>
              </a:r>
              <a:endParaRPr lang="lv-LV" sz="4300" b="1" dirty="0">
                <a:solidFill>
                  <a:srgbClr val="FFFFFF"/>
                </a:solidFill>
                <a:latin typeface="Arial" pitchFamily="34" charset="0"/>
                <a:cs typeface="Arial" pitchFamily="34" charset="0"/>
              </a:endParaRPr>
            </a:p>
          </p:txBody>
        </p:sp>
        <p:sp>
          <p:nvSpPr>
            <p:cNvPr id="22" name="Shape 203"/>
            <p:cNvSpPr>
              <a:spLocks noChangeArrowheads="1"/>
            </p:cNvSpPr>
            <p:nvPr/>
          </p:nvSpPr>
          <p:spPr bwMode="auto">
            <a:xfrm>
              <a:off x="5120655" y="85845"/>
              <a:ext cx="2312737" cy="318557"/>
            </a:xfrm>
            <a:prstGeom prst="rect">
              <a:avLst/>
            </a:prstGeom>
            <a:solidFill>
              <a:srgbClr val="800000"/>
            </a:solidFill>
            <a:ln w="12700">
              <a:noFill/>
              <a:miter lim="400000"/>
              <a:headEnd/>
              <a:tailEnd/>
            </a:ln>
          </p:spPr>
          <p:txBody>
            <a:bodyPr lIns="45718" tIns="45718" rIns="45718" bIns="45718">
              <a:spAutoFit/>
            </a:bodyPr>
            <a:lstStyle/>
            <a:p>
              <a:pPr algn="ctr" hangingPunct="0"/>
              <a:r>
                <a:rPr lang="lv-LV" sz="4300" b="1" dirty="0" smtClean="0">
                  <a:solidFill>
                    <a:srgbClr val="FFFFFF"/>
                  </a:solidFill>
                  <a:latin typeface="Arial" pitchFamily="34" charset="0"/>
                  <a:cs typeface="Arial" pitchFamily="34" charset="0"/>
                </a:rPr>
                <a:t>2019</a:t>
              </a:r>
              <a:endParaRPr lang="lv-LV" sz="4300" b="1" dirty="0">
                <a:solidFill>
                  <a:srgbClr val="FFFFFF"/>
                </a:solidFill>
                <a:latin typeface="Arial" pitchFamily="34" charset="0"/>
                <a:cs typeface="Arial" pitchFamily="34" charset="0"/>
              </a:endParaRPr>
            </a:p>
          </p:txBody>
        </p:sp>
        <p:sp>
          <p:nvSpPr>
            <p:cNvPr id="23" name="Shape 204"/>
            <p:cNvSpPr>
              <a:spLocks noChangeArrowheads="1"/>
            </p:cNvSpPr>
            <p:nvPr/>
          </p:nvSpPr>
          <p:spPr bwMode="auto">
            <a:xfrm>
              <a:off x="7496925" y="78214"/>
              <a:ext cx="2312736" cy="318557"/>
            </a:xfrm>
            <a:prstGeom prst="rect">
              <a:avLst/>
            </a:prstGeom>
            <a:solidFill>
              <a:srgbClr val="800000"/>
            </a:solidFill>
            <a:ln w="12700">
              <a:noFill/>
              <a:miter lim="400000"/>
              <a:headEnd/>
              <a:tailEnd/>
            </a:ln>
          </p:spPr>
          <p:txBody>
            <a:bodyPr wrap="square" lIns="45718" tIns="45718" rIns="45718" bIns="45718">
              <a:spAutoFit/>
            </a:bodyPr>
            <a:lstStyle/>
            <a:p>
              <a:pPr algn="ctr" hangingPunct="0"/>
              <a:r>
                <a:rPr lang="lv-LV" sz="4300" b="1" dirty="0" smtClean="0">
                  <a:solidFill>
                    <a:srgbClr val="FFFFFF"/>
                  </a:solidFill>
                  <a:latin typeface="Arial" pitchFamily="34" charset="0"/>
                  <a:cs typeface="Arial" pitchFamily="34" charset="0"/>
                </a:rPr>
                <a:t>2020</a:t>
              </a:r>
              <a:endParaRPr lang="lv-LV" sz="4300" b="1" dirty="0">
                <a:solidFill>
                  <a:srgbClr val="FFFFFF"/>
                </a:solidFill>
                <a:latin typeface="Arial" pitchFamily="34" charset="0"/>
                <a:cs typeface="Arial" pitchFamily="34" charset="0"/>
              </a:endParaRPr>
            </a:p>
          </p:txBody>
        </p:sp>
        <p:sp>
          <p:nvSpPr>
            <p:cNvPr id="24" name="Shape 205"/>
            <p:cNvSpPr>
              <a:spLocks noChangeArrowheads="1"/>
            </p:cNvSpPr>
            <p:nvPr/>
          </p:nvSpPr>
          <p:spPr bwMode="auto">
            <a:xfrm>
              <a:off x="9873758" y="83185"/>
              <a:ext cx="2312737" cy="318557"/>
            </a:xfrm>
            <a:prstGeom prst="rect">
              <a:avLst/>
            </a:prstGeom>
            <a:solidFill>
              <a:srgbClr val="800000"/>
            </a:solidFill>
            <a:ln w="12700">
              <a:noFill/>
              <a:miter lim="400000"/>
              <a:headEnd/>
              <a:tailEnd/>
            </a:ln>
          </p:spPr>
          <p:txBody>
            <a:bodyPr lIns="45718" tIns="45718" rIns="45718" bIns="45718">
              <a:spAutoFit/>
            </a:bodyPr>
            <a:lstStyle/>
            <a:p>
              <a:pPr algn="ctr" hangingPunct="0"/>
              <a:r>
                <a:rPr lang="lv-LV" sz="4300" b="1" dirty="0" smtClean="0">
                  <a:solidFill>
                    <a:srgbClr val="FFFFFF"/>
                  </a:solidFill>
                  <a:latin typeface="Arial" pitchFamily="34" charset="0"/>
                  <a:cs typeface="Arial" pitchFamily="34" charset="0"/>
                </a:rPr>
                <a:t>2021</a:t>
              </a:r>
              <a:endParaRPr lang="lv-LV" sz="4300" b="1" dirty="0">
                <a:solidFill>
                  <a:srgbClr val="FFFFFF"/>
                </a:solidFill>
                <a:latin typeface="Arial" pitchFamily="34" charset="0"/>
                <a:cs typeface="Arial" pitchFamily="34" charset="0"/>
              </a:endParaRPr>
            </a:p>
          </p:txBody>
        </p:sp>
      </p:grpSp>
      <p:grpSp>
        <p:nvGrpSpPr>
          <p:cNvPr id="10" name="Group 206"/>
          <p:cNvGrpSpPr>
            <a:grpSpLocks/>
          </p:cNvGrpSpPr>
          <p:nvPr/>
        </p:nvGrpSpPr>
        <p:grpSpPr bwMode="auto">
          <a:xfrm>
            <a:off x="270933" y="5315733"/>
            <a:ext cx="12490027" cy="774815"/>
            <a:chOff x="-51216" y="34728"/>
            <a:chExt cx="11805566" cy="327330"/>
          </a:xfrm>
        </p:grpSpPr>
        <p:sp>
          <p:nvSpPr>
            <p:cNvPr id="32" name="Shape 201"/>
            <p:cNvSpPr>
              <a:spLocks noChangeArrowheads="1"/>
            </p:cNvSpPr>
            <p:nvPr/>
          </p:nvSpPr>
          <p:spPr bwMode="auto">
            <a:xfrm>
              <a:off x="-51216" y="37011"/>
              <a:ext cx="2312737" cy="318557"/>
            </a:xfrm>
            <a:prstGeom prst="rect">
              <a:avLst/>
            </a:prstGeom>
            <a:solidFill>
              <a:srgbClr val="800000"/>
            </a:solidFill>
            <a:ln w="12700">
              <a:noFill/>
              <a:miter lim="400000"/>
              <a:headEnd/>
              <a:tailEnd/>
            </a:ln>
          </p:spPr>
          <p:txBody>
            <a:bodyPr lIns="45718" tIns="45718" rIns="45718" bIns="45718">
              <a:spAutoFit/>
            </a:bodyPr>
            <a:lstStyle/>
            <a:p>
              <a:pPr algn="ctr" hangingPunct="0"/>
              <a:r>
                <a:rPr lang="lv-LV" sz="4300" b="1" dirty="0">
                  <a:solidFill>
                    <a:srgbClr val="FFFFFF"/>
                  </a:solidFill>
                  <a:latin typeface="Arial" pitchFamily="34" charset="0"/>
                  <a:cs typeface="Arial" pitchFamily="34" charset="0"/>
                </a:rPr>
                <a:t>1917</a:t>
              </a:r>
            </a:p>
          </p:txBody>
        </p:sp>
        <p:sp>
          <p:nvSpPr>
            <p:cNvPr id="33" name="Shape 202"/>
            <p:cNvSpPr>
              <a:spLocks noChangeArrowheads="1"/>
            </p:cNvSpPr>
            <p:nvPr/>
          </p:nvSpPr>
          <p:spPr bwMode="auto">
            <a:xfrm>
              <a:off x="2318649" y="34728"/>
              <a:ext cx="2312737" cy="318557"/>
            </a:xfrm>
            <a:prstGeom prst="rect">
              <a:avLst/>
            </a:prstGeom>
            <a:solidFill>
              <a:srgbClr val="800000"/>
            </a:solidFill>
            <a:ln w="12700">
              <a:noFill/>
              <a:miter lim="400000"/>
              <a:headEnd/>
              <a:tailEnd/>
            </a:ln>
          </p:spPr>
          <p:txBody>
            <a:bodyPr lIns="45718" tIns="45718" rIns="45718" bIns="45718">
              <a:spAutoFit/>
            </a:bodyPr>
            <a:lstStyle/>
            <a:p>
              <a:pPr algn="ctr" hangingPunct="0"/>
              <a:r>
                <a:rPr lang="lv-LV" sz="4300" b="1" dirty="0">
                  <a:solidFill>
                    <a:srgbClr val="FFFFFF"/>
                  </a:solidFill>
                  <a:latin typeface="Arial" pitchFamily="34" charset="0"/>
                  <a:cs typeface="Arial" pitchFamily="34" charset="0"/>
                </a:rPr>
                <a:t>1918</a:t>
              </a:r>
            </a:p>
          </p:txBody>
        </p:sp>
        <p:sp>
          <p:nvSpPr>
            <p:cNvPr id="34" name="Shape 203"/>
            <p:cNvSpPr>
              <a:spLocks noChangeArrowheads="1"/>
            </p:cNvSpPr>
            <p:nvPr/>
          </p:nvSpPr>
          <p:spPr bwMode="auto">
            <a:xfrm>
              <a:off x="4698114" y="40061"/>
              <a:ext cx="2312737" cy="318557"/>
            </a:xfrm>
            <a:prstGeom prst="rect">
              <a:avLst/>
            </a:prstGeom>
            <a:solidFill>
              <a:srgbClr val="800000"/>
            </a:solidFill>
            <a:ln w="12700">
              <a:noFill/>
              <a:miter lim="400000"/>
              <a:headEnd/>
              <a:tailEnd/>
            </a:ln>
          </p:spPr>
          <p:txBody>
            <a:bodyPr lIns="45718" tIns="45718" rIns="45718" bIns="45718">
              <a:spAutoFit/>
            </a:bodyPr>
            <a:lstStyle/>
            <a:p>
              <a:pPr algn="ctr" hangingPunct="0"/>
              <a:r>
                <a:rPr lang="lv-LV" sz="4300" b="1" dirty="0">
                  <a:solidFill>
                    <a:srgbClr val="FFFFFF"/>
                  </a:solidFill>
                  <a:latin typeface="Arial" pitchFamily="34" charset="0"/>
                  <a:cs typeface="Arial" pitchFamily="34" charset="0"/>
                </a:rPr>
                <a:t>1919</a:t>
              </a:r>
            </a:p>
          </p:txBody>
        </p:sp>
        <p:sp>
          <p:nvSpPr>
            <p:cNvPr id="35" name="Shape 204"/>
            <p:cNvSpPr>
              <a:spLocks noChangeArrowheads="1"/>
            </p:cNvSpPr>
            <p:nvPr/>
          </p:nvSpPr>
          <p:spPr bwMode="auto">
            <a:xfrm>
              <a:off x="7064781" y="43501"/>
              <a:ext cx="2312736" cy="318557"/>
            </a:xfrm>
            <a:prstGeom prst="rect">
              <a:avLst/>
            </a:prstGeom>
            <a:solidFill>
              <a:srgbClr val="800000"/>
            </a:solidFill>
            <a:ln w="12700">
              <a:noFill/>
              <a:miter lim="400000"/>
              <a:headEnd/>
              <a:tailEnd/>
            </a:ln>
          </p:spPr>
          <p:txBody>
            <a:bodyPr lIns="45718" tIns="45718" rIns="45718" bIns="45718">
              <a:spAutoFit/>
            </a:bodyPr>
            <a:lstStyle/>
            <a:p>
              <a:pPr algn="ctr" hangingPunct="0"/>
              <a:r>
                <a:rPr lang="lv-LV" sz="4300" b="1" dirty="0">
                  <a:solidFill>
                    <a:srgbClr val="FFFFFF"/>
                  </a:solidFill>
                  <a:latin typeface="Arial" pitchFamily="34" charset="0"/>
                  <a:cs typeface="Arial" pitchFamily="34" charset="0"/>
                </a:rPr>
                <a:t>1920</a:t>
              </a:r>
            </a:p>
          </p:txBody>
        </p:sp>
        <p:sp>
          <p:nvSpPr>
            <p:cNvPr id="36" name="Shape 205"/>
            <p:cNvSpPr>
              <a:spLocks noChangeArrowheads="1"/>
            </p:cNvSpPr>
            <p:nvPr/>
          </p:nvSpPr>
          <p:spPr bwMode="auto">
            <a:xfrm>
              <a:off x="9441613" y="43124"/>
              <a:ext cx="2312737" cy="318557"/>
            </a:xfrm>
            <a:prstGeom prst="rect">
              <a:avLst/>
            </a:prstGeom>
            <a:solidFill>
              <a:srgbClr val="800000"/>
            </a:solidFill>
            <a:ln w="12700">
              <a:noFill/>
              <a:miter lim="400000"/>
              <a:headEnd/>
              <a:tailEnd/>
            </a:ln>
          </p:spPr>
          <p:txBody>
            <a:bodyPr lIns="45718" tIns="45718" rIns="45718" bIns="45718">
              <a:spAutoFit/>
            </a:bodyPr>
            <a:lstStyle/>
            <a:p>
              <a:pPr algn="ctr" hangingPunct="0"/>
              <a:r>
                <a:rPr lang="lv-LV" sz="4300" b="1" dirty="0">
                  <a:solidFill>
                    <a:srgbClr val="FFFFFF"/>
                  </a:solidFill>
                  <a:latin typeface="Arial" pitchFamily="34" charset="0"/>
                  <a:cs typeface="Arial" pitchFamily="34" charset="0"/>
                </a:rPr>
                <a:t>1921</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descr="image3-small.jpg"/>
          <p:cNvPicPr>
            <a:picLocks noChangeAspect="1"/>
          </p:cNvPicPr>
          <p:nvPr/>
        </p:nvPicPr>
        <p:blipFill>
          <a:blip r:embed="rId3" cstate="print"/>
          <a:srcRect r="35689" b="29154"/>
          <a:stretch>
            <a:fillRect/>
          </a:stretch>
        </p:blipFill>
        <p:spPr bwMode="auto">
          <a:xfrm>
            <a:off x="0" y="0"/>
            <a:ext cx="13378290" cy="9827711"/>
          </a:xfrm>
          <a:prstGeom prst="rect">
            <a:avLst/>
          </a:prstGeom>
          <a:noFill/>
          <a:ln w="12700" cap="flat" cmpd="sng">
            <a:noFill/>
            <a:prstDash val="solid"/>
            <a:miter lim="400000"/>
            <a:headEnd type="none" w="med" len="med"/>
            <a:tailEnd type="none" w="med" len="med"/>
          </a:ln>
          <a:effectLst/>
        </p:spPr>
      </p:pic>
      <p:sp>
        <p:nvSpPr>
          <p:cNvPr id="3" name="Virsraksts 1"/>
          <p:cNvSpPr>
            <a:spLocks noGrp="1"/>
          </p:cNvSpPr>
          <p:nvPr>
            <p:ph type="title"/>
          </p:nvPr>
        </p:nvSpPr>
        <p:spPr>
          <a:xfrm>
            <a:off x="650240" y="390596"/>
            <a:ext cx="11704320" cy="1625600"/>
          </a:xfrm>
        </p:spPr>
        <p:txBody>
          <a:bodyPr/>
          <a:lstStyle/>
          <a:p>
            <a:r>
              <a:rPr lang="lv-LV" dirty="0" smtClean="0"/>
              <a:t>Kā svinēt? </a:t>
            </a:r>
            <a:endParaRPr lang="lv-LV" dirty="0"/>
          </a:p>
        </p:txBody>
      </p:sp>
      <p:pic>
        <p:nvPicPr>
          <p:cNvPr id="6" name="Attēls 5" descr="balta_galdauta_svetki.jpg"/>
          <p:cNvPicPr>
            <a:picLocks noChangeAspect="1"/>
          </p:cNvPicPr>
          <p:nvPr/>
        </p:nvPicPr>
        <p:blipFill>
          <a:blip r:embed="rId4" cstate="print"/>
          <a:stretch>
            <a:fillRect/>
          </a:stretch>
        </p:blipFill>
        <p:spPr>
          <a:xfrm>
            <a:off x="9369918" y="5184034"/>
            <a:ext cx="3247494" cy="3994044"/>
          </a:xfrm>
          <a:prstGeom prst="rect">
            <a:avLst/>
          </a:prstGeom>
        </p:spPr>
      </p:pic>
      <p:pic>
        <p:nvPicPr>
          <p:cNvPr id="10" name="Shape 62"/>
          <p:cNvPicPr preferRelativeResize="0"/>
          <p:nvPr/>
        </p:nvPicPr>
        <p:blipFill rotWithShape="1">
          <a:blip r:embed="rId5" cstate="print">
            <a:alphaModFix amt="78000"/>
          </a:blip>
          <a:srcRect l="5555" r="5555"/>
          <a:stretch/>
        </p:blipFill>
        <p:spPr>
          <a:xfrm>
            <a:off x="381720" y="1348408"/>
            <a:ext cx="4968552" cy="4436255"/>
          </a:xfrm>
          <a:prstGeom prst="rect">
            <a:avLst/>
          </a:prstGeom>
          <a:noFill/>
          <a:ln>
            <a:noFill/>
          </a:ln>
        </p:spPr>
      </p:pic>
      <p:pic>
        <p:nvPicPr>
          <p:cNvPr id="11" name="Picture 4" descr="pasted-image.png"/>
          <p:cNvPicPr>
            <a:picLocks noChangeAspect="1"/>
          </p:cNvPicPr>
          <p:nvPr/>
        </p:nvPicPr>
        <p:blipFill>
          <a:blip r:embed="rId6" cstate="print"/>
          <a:srcRect/>
          <a:stretch>
            <a:fillRect/>
          </a:stretch>
        </p:blipFill>
        <p:spPr bwMode="auto">
          <a:xfrm>
            <a:off x="5443183" y="1348408"/>
            <a:ext cx="7561617" cy="4088554"/>
          </a:xfrm>
          <a:prstGeom prst="rect">
            <a:avLst/>
          </a:prstGeom>
          <a:noFill/>
          <a:ln w="12700" cap="flat" cmpd="sng">
            <a:noFill/>
            <a:prstDash val="solid"/>
            <a:miter lim="400000"/>
            <a:headEnd type="none" w="med" len="med"/>
            <a:tailEnd type="none" w="med" len="med"/>
          </a:ln>
          <a:effectLst/>
        </p:spPr>
      </p:pic>
      <p:pic>
        <p:nvPicPr>
          <p:cNvPr id="35842" name="Picture 2" descr="\\lkm1.km.gov.lv\RoamStor$\JolantaB\Pictures\images.jpg"/>
          <p:cNvPicPr>
            <a:picLocks noGrp="1" noChangeAspect="1" noChangeArrowheads="1"/>
          </p:cNvPicPr>
          <p:nvPr>
            <p:ph idx="1"/>
          </p:nvPr>
        </p:nvPicPr>
        <p:blipFill>
          <a:blip r:embed="rId7" cstate="print"/>
          <a:srcRect/>
          <a:stretch>
            <a:fillRect/>
          </a:stretch>
        </p:blipFill>
        <p:spPr bwMode="auto">
          <a:xfrm>
            <a:off x="669752" y="6677000"/>
            <a:ext cx="2952750" cy="1543050"/>
          </a:xfrm>
          <a:prstGeom prst="rect">
            <a:avLst/>
          </a:prstGeom>
          <a:noFill/>
        </p:spPr>
      </p:pic>
      <p:pic>
        <p:nvPicPr>
          <p:cNvPr id="35843" name="Picture 3" descr="\\lkm1.km.gov.lv\RoamStor$\JolantaB\Pictures\ugunskurs.jpg"/>
          <p:cNvPicPr>
            <a:picLocks noChangeAspect="1" noChangeArrowheads="1"/>
          </p:cNvPicPr>
          <p:nvPr/>
        </p:nvPicPr>
        <p:blipFill>
          <a:blip r:embed="rId8" cstate="print"/>
          <a:srcRect/>
          <a:stretch>
            <a:fillRect/>
          </a:stretch>
        </p:blipFill>
        <p:spPr bwMode="auto">
          <a:xfrm>
            <a:off x="3910112" y="5236840"/>
            <a:ext cx="5153025" cy="3867150"/>
          </a:xfrm>
          <a:prstGeom prst="rect">
            <a:avLst/>
          </a:prstGeom>
          <a:noFill/>
        </p:spPr>
      </p:pic>
      <p:pic>
        <p:nvPicPr>
          <p:cNvPr id="13" name="Picture 3" descr="C:\Users\JolantaB\AppData\Local\Microsoft\Windows\Temporary Internet Files\Content.Outlook\AN7UV2OD\LDF_ainavas_runa_2.png"/>
          <p:cNvPicPr>
            <a:picLocks noChangeAspect="1" noChangeArrowheads="1"/>
          </p:cNvPicPr>
          <p:nvPr/>
        </p:nvPicPr>
        <p:blipFill>
          <a:blip r:embed="rId9" cstate="print"/>
          <a:srcRect/>
          <a:stretch>
            <a:fillRect/>
          </a:stretch>
        </p:blipFill>
        <p:spPr bwMode="auto">
          <a:xfrm>
            <a:off x="1461840" y="8261176"/>
            <a:ext cx="2567441" cy="1205271"/>
          </a:xfrm>
          <a:prstGeom prst="rect">
            <a:avLst/>
          </a:prstGeom>
          <a:noFill/>
        </p:spPr>
      </p:pic>
      <p:pic>
        <p:nvPicPr>
          <p:cNvPr id="35845" name="Picture 5" descr="\\lkm1.km.gov.lv\RoamStor$\JolantaB\Pictures\BERNS.jpg"/>
          <p:cNvPicPr>
            <a:picLocks noChangeAspect="1" noChangeArrowheads="1"/>
          </p:cNvPicPr>
          <p:nvPr/>
        </p:nvPicPr>
        <p:blipFill>
          <a:blip r:embed="rId10" cstate="print"/>
          <a:srcRect/>
          <a:stretch>
            <a:fillRect/>
          </a:stretch>
        </p:blipFill>
        <p:spPr bwMode="auto">
          <a:xfrm>
            <a:off x="7870552" y="4300736"/>
            <a:ext cx="2609850" cy="1695450"/>
          </a:xfrm>
          <a:prstGeom prst="rect">
            <a:avLst/>
          </a:prstGeom>
          <a:noFill/>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s://static1.squarespace.com/static/52de6294e4b03ab35fd34762/t/57d6a8a8d2b857c3c743a133/1473685676204/?format=1000w"/>
          <p:cNvPicPr>
            <a:picLocks noChangeAspect="1" noChangeArrowheads="1"/>
          </p:cNvPicPr>
          <p:nvPr/>
        </p:nvPicPr>
        <p:blipFill>
          <a:blip r:embed="rId3" cstate="print"/>
          <a:srcRect/>
          <a:stretch>
            <a:fillRect/>
          </a:stretch>
        </p:blipFill>
        <p:spPr bwMode="auto">
          <a:xfrm>
            <a:off x="0" y="-1"/>
            <a:ext cx="13004800" cy="11565604"/>
          </a:xfrm>
          <a:prstGeom prst="rect">
            <a:avLst/>
          </a:prstGeom>
          <a:noFill/>
        </p:spPr>
      </p:pic>
      <p:sp>
        <p:nvSpPr>
          <p:cNvPr id="3" name="TextBox 2"/>
          <p:cNvSpPr txBox="1"/>
          <p:nvPr/>
        </p:nvSpPr>
        <p:spPr>
          <a:xfrm>
            <a:off x="0" y="996491"/>
            <a:ext cx="6600269" cy="2298592"/>
          </a:xfrm>
          <a:prstGeom prst="rect">
            <a:avLst/>
          </a:prstGeom>
          <a:noFill/>
        </p:spPr>
        <p:txBody>
          <a:bodyPr wrap="square" lIns="109234" tIns="54617" rIns="109234" bIns="54617" rtlCol="0">
            <a:spAutoFit/>
          </a:bodyPr>
          <a:lstStyle/>
          <a:p>
            <a:pPr algn="ctr">
              <a:lnSpc>
                <a:spcPct val="90000"/>
              </a:lnSpc>
              <a:spcBef>
                <a:spcPct val="0"/>
              </a:spcBef>
            </a:pPr>
            <a:r>
              <a:rPr lang="lv-LV" sz="7900" b="1" dirty="0" smtClean="0">
                <a:solidFill>
                  <a:schemeClr val="tx1">
                    <a:lumMod val="95000"/>
                    <a:lumOff val="5000"/>
                  </a:schemeClr>
                </a:solidFill>
                <a:latin typeface="Arial" pitchFamily="34" charset="0"/>
                <a:ea typeface="+mj-ea"/>
                <a:cs typeface="Arial" pitchFamily="34" charset="0"/>
              </a:rPr>
              <a:t>IESKAŅAS PASĀKUMI</a:t>
            </a:r>
          </a:p>
        </p:txBody>
      </p:sp>
      <p:pic>
        <p:nvPicPr>
          <p:cNvPr id="5" name="Picture 3" descr="image2.png"/>
          <p:cNvPicPr>
            <a:picLocks noChangeAspect="1"/>
          </p:cNvPicPr>
          <p:nvPr/>
        </p:nvPicPr>
        <p:blipFill>
          <a:blip r:embed="rId4" cstate="print"/>
          <a:srcRect/>
          <a:stretch>
            <a:fillRect/>
          </a:stretch>
        </p:blipFill>
        <p:spPr bwMode="auto">
          <a:xfrm>
            <a:off x="5328206" y="0"/>
            <a:ext cx="1778181" cy="819291"/>
          </a:xfrm>
          <a:prstGeom prst="rect">
            <a:avLst/>
          </a:prstGeom>
          <a:noFill/>
          <a:ln w="12700" cap="flat" cmpd="sng">
            <a:noFill/>
            <a:prstDash val="solid"/>
            <a:miter lim="400000"/>
            <a:headEnd type="none" w="med" len="med"/>
            <a:tailEnd type="none" w="med" len="me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LKM1\OrgData\Simtgade\WEB_LV100\SATURS\pasakumu anketas_ilze\LATVIJAS_GREDZENS_jauns.jpg"/>
          <p:cNvPicPr>
            <a:picLocks noChangeAspect="1" noChangeArrowheads="1"/>
          </p:cNvPicPr>
          <p:nvPr/>
        </p:nvPicPr>
        <p:blipFill>
          <a:blip r:embed="rId3" cstate="print"/>
          <a:srcRect/>
          <a:stretch>
            <a:fillRect/>
          </a:stretch>
        </p:blipFill>
        <p:spPr bwMode="auto">
          <a:xfrm>
            <a:off x="957784" y="0"/>
            <a:ext cx="11305256" cy="9785526"/>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2.png"/>
          <p:cNvPicPr>
            <a:picLocks noChangeAspect="1"/>
          </p:cNvPicPr>
          <p:nvPr/>
        </p:nvPicPr>
        <p:blipFill>
          <a:blip r:embed="rId3" cstate="print"/>
          <a:srcRect/>
          <a:stretch>
            <a:fillRect/>
          </a:stretch>
        </p:blipFill>
        <p:spPr bwMode="auto">
          <a:xfrm>
            <a:off x="5613311" y="0"/>
            <a:ext cx="1778181" cy="819291"/>
          </a:xfrm>
          <a:prstGeom prst="rect">
            <a:avLst/>
          </a:prstGeom>
          <a:noFill/>
          <a:ln w="12700" cap="flat" cmpd="sng">
            <a:noFill/>
            <a:prstDash val="solid"/>
            <a:miter lim="400000"/>
            <a:headEnd type="none" w="med" len="med"/>
            <a:tailEnd type="none" w="med" len="med"/>
          </a:ln>
          <a:effectLst/>
        </p:spPr>
      </p:pic>
      <p:pic>
        <p:nvPicPr>
          <p:cNvPr id="78851" name="Picture 3" descr="http://lv100.lv/Uploads/2017/03/20/FPurbuss-Jaunakais_FR-Izabella-m.1.1.jpg"/>
          <p:cNvPicPr>
            <a:picLocks noChangeAspect="1" noChangeArrowheads="1"/>
          </p:cNvPicPr>
          <p:nvPr/>
        </p:nvPicPr>
        <p:blipFill>
          <a:blip r:embed="rId4" cstate="print"/>
          <a:srcRect/>
          <a:stretch>
            <a:fillRect/>
          </a:stretch>
        </p:blipFill>
        <p:spPr bwMode="auto">
          <a:xfrm>
            <a:off x="1" y="772344"/>
            <a:ext cx="11998960" cy="7342293"/>
          </a:xfrm>
          <a:prstGeom prst="rect">
            <a:avLst/>
          </a:prstGeom>
          <a:noFill/>
        </p:spPr>
      </p:pic>
      <p:sp>
        <p:nvSpPr>
          <p:cNvPr id="11" name="Rectangle 6"/>
          <p:cNvSpPr>
            <a:spLocks/>
          </p:cNvSpPr>
          <p:nvPr/>
        </p:nvSpPr>
        <p:spPr bwMode="auto">
          <a:xfrm>
            <a:off x="5494288" y="6388968"/>
            <a:ext cx="7510512" cy="4496115"/>
          </a:xfrm>
          <a:prstGeom prst="rect">
            <a:avLst/>
          </a:prstGeom>
          <a:solidFill>
            <a:schemeClr val="bg1">
              <a:lumMod val="65000"/>
              <a:alpha val="91000"/>
            </a:schemeClr>
          </a:solidFill>
          <a:ln w="12700">
            <a:noFill/>
            <a:miter lim="400000"/>
            <a:headEnd/>
            <a:tailEnd/>
          </a:ln>
        </p:spPr>
        <p:txBody>
          <a:bodyPr wrap="square" lIns="54616" tIns="54616" rIns="54616" bIns="54616">
            <a:spAutoFit/>
          </a:bodyPr>
          <a:lstStyle/>
          <a:p>
            <a:pPr marL="409607" indent="-409607" defTabSz="1120732"/>
            <a:r>
              <a:rPr lang="lv-LV" sz="4300" b="1" dirty="0" smtClean="0">
                <a:solidFill>
                  <a:schemeClr val="bg1"/>
                </a:solidFill>
                <a:latin typeface="Arial" pitchFamily="34" charset="0"/>
                <a:cs typeface="Arial" pitchFamily="34" charset="0"/>
              </a:rPr>
              <a:t>PRADO 12 raksturi / Rīgas </a:t>
            </a:r>
            <a:r>
              <a:rPr lang="lv-LV" sz="4300" b="1" dirty="0" smtClean="0">
                <a:solidFill>
                  <a:schemeClr val="bg1"/>
                </a:solidFill>
                <a:latin typeface="Arial" pitchFamily="34" charset="0"/>
                <a:cs typeface="Arial" pitchFamily="34" charset="0"/>
              </a:rPr>
              <a:t>Birža</a:t>
            </a:r>
          </a:p>
          <a:p>
            <a:pPr marL="409607" indent="-409607" defTabSz="1120732"/>
            <a:r>
              <a:rPr lang="lv-LV" sz="4300" b="1" dirty="0" smtClean="0">
                <a:solidFill>
                  <a:schemeClr val="bg1"/>
                </a:solidFill>
                <a:latin typeface="Arial" pitchFamily="34" charset="0"/>
                <a:cs typeface="Arial" pitchFamily="34" charset="0"/>
              </a:rPr>
              <a:t>Borisa un Ināras Teterevu fonda dāvana</a:t>
            </a:r>
          </a:p>
          <a:p>
            <a:pPr marL="409607" indent="-409607" defTabSz="1120732"/>
            <a:endParaRPr lang="lv-LV" sz="4300" b="1" dirty="0" smtClean="0">
              <a:solidFill>
                <a:schemeClr val="bg1"/>
              </a:solidFill>
              <a:latin typeface="Arial" pitchFamily="34" charset="0"/>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2.png"/>
          <p:cNvPicPr>
            <a:picLocks noChangeAspect="1"/>
          </p:cNvPicPr>
          <p:nvPr/>
        </p:nvPicPr>
        <p:blipFill>
          <a:blip r:embed="rId3" cstate="print"/>
          <a:srcRect/>
          <a:stretch>
            <a:fillRect/>
          </a:stretch>
        </p:blipFill>
        <p:spPr bwMode="auto">
          <a:xfrm>
            <a:off x="5613311" y="0"/>
            <a:ext cx="1778181" cy="819291"/>
          </a:xfrm>
          <a:prstGeom prst="rect">
            <a:avLst/>
          </a:prstGeom>
          <a:noFill/>
          <a:ln w="12700" cap="flat" cmpd="sng">
            <a:noFill/>
            <a:prstDash val="solid"/>
            <a:miter lim="400000"/>
            <a:headEnd type="none" w="med" len="med"/>
            <a:tailEnd type="none" w="med" len="med"/>
          </a:ln>
          <a:effectLst/>
        </p:spPr>
      </p:pic>
      <p:pic>
        <p:nvPicPr>
          <p:cNvPr id="90114" name="Picture 2" descr="news-image"/>
          <p:cNvPicPr>
            <a:picLocks noChangeAspect="1" noChangeArrowheads="1"/>
          </p:cNvPicPr>
          <p:nvPr/>
        </p:nvPicPr>
        <p:blipFill>
          <a:blip r:embed="rId4" cstate="print"/>
          <a:srcRect/>
          <a:stretch>
            <a:fillRect/>
          </a:stretch>
        </p:blipFill>
        <p:spPr bwMode="auto">
          <a:xfrm>
            <a:off x="-1" y="986266"/>
            <a:ext cx="9393467" cy="8076221"/>
          </a:xfrm>
          <a:prstGeom prst="rect">
            <a:avLst/>
          </a:prstGeom>
          <a:noFill/>
        </p:spPr>
      </p:pic>
      <p:sp>
        <p:nvSpPr>
          <p:cNvPr id="7" name="Rectangle 6"/>
          <p:cNvSpPr>
            <a:spLocks/>
          </p:cNvSpPr>
          <p:nvPr/>
        </p:nvSpPr>
        <p:spPr bwMode="auto">
          <a:xfrm>
            <a:off x="5494288" y="6158050"/>
            <a:ext cx="7510513" cy="3834395"/>
          </a:xfrm>
          <a:prstGeom prst="rect">
            <a:avLst/>
          </a:prstGeom>
          <a:solidFill>
            <a:schemeClr val="bg1">
              <a:lumMod val="65000"/>
              <a:alpha val="91000"/>
            </a:schemeClr>
          </a:solidFill>
          <a:ln w="12700">
            <a:noFill/>
            <a:miter lim="400000"/>
            <a:headEnd/>
            <a:tailEnd/>
          </a:ln>
        </p:spPr>
        <p:txBody>
          <a:bodyPr wrap="square" lIns="54616" tIns="54616" rIns="54616" bIns="54616">
            <a:spAutoFit/>
          </a:bodyPr>
          <a:lstStyle/>
          <a:p>
            <a:pPr marL="409607" indent="-409607" defTabSz="1120732"/>
            <a:r>
              <a:rPr lang="lv-LV" sz="4300" b="1" dirty="0" smtClean="0">
                <a:solidFill>
                  <a:schemeClr val="bg1"/>
                </a:solidFill>
                <a:latin typeface="Arial" pitchFamily="34" charset="0"/>
                <a:cs typeface="Arial" pitchFamily="34" charset="0"/>
              </a:rPr>
              <a:t>HIPERREĀLISMS</a:t>
            </a:r>
          </a:p>
          <a:p>
            <a:pPr marL="409607" indent="-409607" defTabSz="1120732"/>
            <a:r>
              <a:rPr lang="lv-LV" sz="4300" b="1" dirty="0" smtClean="0">
                <a:solidFill>
                  <a:schemeClr val="bg1"/>
                </a:solidFill>
                <a:latin typeface="Arial" pitchFamily="34" charset="0"/>
                <a:cs typeface="Arial" pitchFamily="34" charset="0"/>
              </a:rPr>
              <a:t>Latvijas </a:t>
            </a:r>
            <a:r>
              <a:rPr lang="lv-LV" sz="4300" b="1" dirty="0" smtClean="0">
                <a:solidFill>
                  <a:schemeClr val="bg1"/>
                </a:solidFill>
                <a:latin typeface="Arial" pitchFamily="34" charset="0"/>
                <a:cs typeface="Arial" pitchFamily="34" charset="0"/>
              </a:rPr>
              <a:t>Nacionālā mākslas muzeja dāvana </a:t>
            </a:r>
            <a:r>
              <a:rPr lang="lv-LV" sz="4300" b="1" dirty="0" smtClean="0">
                <a:solidFill>
                  <a:schemeClr val="bg1"/>
                </a:solidFill>
                <a:latin typeface="Arial" pitchFamily="34" charset="0"/>
                <a:cs typeface="Arial" pitchFamily="34" charset="0"/>
              </a:rPr>
              <a:t>simtgadei</a:t>
            </a:r>
          </a:p>
          <a:p>
            <a:pPr marL="409607" indent="-409607" defTabSz="1120732"/>
            <a:endParaRPr lang="lv-LV" sz="4300" b="1" dirty="0" smtClean="0">
              <a:solidFill>
                <a:schemeClr val="bg1"/>
              </a:solidFill>
              <a:latin typeface="Arial" pitchFamily="34" charset="0"/>
              <a:cs typeface="Arial" pitchFamily="34" charset="0"/>
            </a:endParaRPr>
          </a:p>
        </p:txBody>
      </p:sp>
    </p:spTree>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9BBB59"/>
      </a:accent3>
      <a:accent4>
        <a:srgbClr val="8064A2"/>
      </a:accent4>
      <a:accent5>
        <a:srgbClr val="4BACC6"/>
      </a:accent5>
      <a:accent6>
        <a:srgbClr val="F79646"/>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4200"/>
          </a:spcBef>
          <a:spcAft>
            <a:spcPts val="0"/>
          </a:spcAft>
          <a:buClrTx/>
          <a:buSzTx/>
          <a:buFontTx/>
          <a:buNone/>
          <a:tabLst/>
          <a:defRPr kumimoji="0" sz="3600" b="0" i="0" u="none" strike="noStrike" cap="none" spc="0" normalizeH="0" baseline="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4200"/>
          </a:spcBef>
          <a:spcAft>
            <a:spcPts val="0"/>
          </a:spcAft>
          <a:buClrTx/>
          <a:buSzTx/>
          <a:buFontTx/>
          <a:buNone/>
          <a:tabLst/>
          <a:defRPr kumimoji="0" sz="3600" b="0" i="0" u="none" strike="noStrike" cap="none" spc="0" normalizeH="0" baseline="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9BBB59"/>
      </a:accent3>
      <a:accent4>
        <a:srgbClr val="8064A2"/>
      </a:accent4>
      <a:accent5>
        <a:srgbClr val="4BACC6"/>
      </a:accent5>
      <a:accent6>
        <a:srgbClr val="F79646"/>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4200"/>
          </a:spcBef>
          <a:spcAft>
            <a:spcPts val="0"/>
          </a:spcAft>
          <a:buClrTx/>
          <a:buSzTx/>
          <a:buFontTx/>
          <a:buNone/>
          <a:tabLst/>
          <a:defRPr kumimoji="0" sz="3600" b="0" i="0" u="none" strike="noStrike" cap="none" spc="0" normalizeH="0" baseline="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4200"/>
          </a:spcBef>
          <a:spcAft>
            <a:spcPts val="0"/>
          </a:spcAft>
          <a:buClrTx/>
          <a:buSzTx/>
          <a:buFontTx/>
          <a:buNone/>
          <a:tabLst/>
          <a:defRPr kumimoji="0" sz="3600" b="0" i="0" u="none" strike="noStrike" cap="none" spc="0" normalizeH="0" baseline="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dizains">
  <a:themeElements>
    <a:clrScheme name="Iestād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estād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Iestā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1260</TotalTime>
  <Words>1815</Words>
  <Application>Microsoft Office PowerPoint</Application>
  <PresentationFormat>Pielāgots</PresentationFormat>
  <Paragraphs>286</Paragraphs>
  <Slides>30</Slides>
  <Notes>23</Notes>
  <HiddenSlides>1</HiddenSlides>
  <MMClips>0</MMClips>
  <ScaleCrop>false</ScaleCrop>
  <HeadingPairs>
    <vt:vector size="4" baseType="variant">
      <vt:variant>
        <vt:lpstr>Dizains</vt:lpstr>
      </vt:variant>
      <vt:variant>
        <vt:i4>1</vt:i4>
      </vt:variant>
      <vt:variant>
        <vt:lpstr>Slaidu virsraksti</vt:lpstr>
      </vt:variant>
      <vt:variant>
        <vt:i4>30</vt:i4>
      </vt:variant>
    </vt:vector>
  </HeadingPairs>
  <TitlesOfParts>
    <vt:vector size="31" baseType="lpstr">
      <vt:lpstr>White</vt:lpstr>
      <vt:lpstr>Slaids 1</vt:lpstr>
      <vt:lpstr>Slaids 2</vt:lpstr>
      <vt:lpstr>Slaids 3</vt:lpstr>
      <vt:lpstr>VALSTISKUMA VEIDOŠANĀS</vt:lpstr>
      <vt:lpstr>Kā svinēt? </vt:lpstr>
      <vt:lpstr>Slaids 6</vt:lpstr>
      <vt:lpstr>Slaids 7</vt:lpstr>
      <vt:lpstr>Slaids 8</vt:lpstr>
      <vt:lpstr>Slaids 9</vt:lpstr>
      <vt:lpstr>  </vt:lpstr>
      <vt:lpstr>Slaids 11</vt:lpstr>
      <vt:lpstr>AKCIJA “APSKAUJ LATVIJU”</vt:lpstr>
      <vt:lpstr>Slaids 13</vt:lpstr>
      <vt:lpstr>BALTĀ GALDAUTA SVĒTKI</vt:lpstr>
      <vt:lpstr>Slaids 15</vt:lpstr>
      <vt:lpstr>Slaids 16</vt:lpstr>
      <vt:lpstr>Slaids 17</vt:lpstr>
      <vt:lpstr>Slaids 18</vt:lpstr>
      <vt:lpstr>VEIKSMES ATSLĒGAS</vt:lpstr>
      <vt:lpstr>Slaids 20</vt:lpstr>
      <vt:lpstr>Slaids 21</vt:lpstr>
      <vt:lpstr>Slaids 22</vt:lpstr>
      <vt:lpstr>Slaids 23</vt:lpstr>
      <vt:lpstr>Slaids 24</vt:lpstr>
      <vt:lpstr>Slaids 25</vt:lpstr>
      <vt:lpstr>Slaids 26</vt:lpstr>
      <vt:lpstr>Slaids 27</vt:lpstr>
      <vt:lpstr>PIEVIENO SAVU NOTIKUMU WWW.LV100.LV </vt:lpstr>
      <vt:lpstr>Slaids 29</vt:lpstr>
      <vt:lpstr>Slaids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Slaids 1</dc:title>
  <dc:creator>Linda Pavļuta</dc:creator>
  <cp:lastModifiedBy>LindaPa</cp:lastModifiedBy>
  <cp:revision>122</cp:revision>
  <dcterms:modified xsi:type="dcterms:W3CDTF">2017-05-18T15:52:48Z</dcterms:modified>
</cp:coreProperties>
</file>