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2" r:id="rId18"/>
    <p:sldId id="261" r:id="rId19"/>
    <p:sldId id="260" r:id="rId20"/>
    <p:sldId id="276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856FF-869F-4437-8E1F-905022E83301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1C13-311C-4715-9D15-E75CF50F12A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824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Starp 10 novadiem, kuriem šobrīd piemēro blīvuma koeficientu Ventspils novads izceļas īpaši, jo pārējiem 9 novadiem skolēnu skaits ir vismaz 2,5 reizes mazāks nekā Ventspils novadā.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A5597-DE6B-47A6-BC75-4FF40CD5543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833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1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24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184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788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235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77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09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685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85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676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747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A09-9FB1-4E78-B1FE-B9CBD47126F6}" type="datetimeFigureOut">
              <a:rPr lang="lv-LV" smtClean="0"/>
              <a:t>21.11.2017.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DE54-4C01-4759-8734-319E4D64B9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91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42311" y="3080601"/>
            <a:ext cx="4612574" cy="786781"/>
          </a:xfrm>
        </p:spPr>
        <p:txBody>
          <a:bodyPr/>
          <a:lstStyle/>
          <a:p>
            <a:pPr algn="ctr"/>
            <a:r>
              <a:rPr lang="lv-LV" dirty="0" smtClean="0"/>
              <a:t>Ventspils novads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46" y="1030622"/>
            <a:ext cx="1409005" cy="172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2614" y="4461529"/>
            <a:ext cx="3431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Ventspils novada domes priekšsēdētāja 1.vietnieks </a:t>
            </a:r>
          </a:p>
          <a:p>
            <a:pPr algn="ctr"/>
            <a:r>
              <a:rPr lang="lv-LV" dirty="0" smtClean="0"/>
              <a:t>Guntis </a:t>
            </a:r>
            <a:r>
              <a:rPr lang="lv-LV" dirty="0" err="1" smtClean="0"/>
              <a:t>Mačtams</a:t>
            </a:r>
            <a:endParaRPr lang="lv-LV" dirty="0" smtClean="0"/>
          </a:p>
          <a:p>
            <a:pPr algn="ctr"/>
            <a:endParaRPr lang="lv-LV" sz="300" dirty="0" smtClean="0"/>
          </a:p>
          <a:p>
            <a:pPr algn="ctr"/>
            <a:r>
              <a:rPr lang="lv-LV" i="1" dirty="0" smtClean="0"/>
              <a:t>24.11.2017. Aizkrauklē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31007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Užavas pamatskola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06910"/>
              </p:ext>
            </p:extLst>
          </p:nvPr>
        </p:nvGraphicFramePr>
        <p:xfrm>
          <a:off x="4765184" y="1690688"/>
          <a:ext cx="6593982" cy="18461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40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Iepirkums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70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</a:t>
                      </a:r>
                      <a:r>
                        <a:rPr lang="lv-LV" sz="2000" dirty="0" smtClean="0">
                          <a:effectLst/>
                        </a:rPr>
                        <a:t>-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19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smtClean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20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34" y="1690687"/>
            <a:ext cx="3667630" cy="20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Zūru pamatskola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11702"/>
              </p:ext>
            </p:extLst>
          </p:nvPr>
        </p:nvGraphicFramePr>
        <p:xfrm>
          <a:off x="4765184" y="1690688"/>
          <a:ext cx="6593982" cy="2568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66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64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-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34" y="1690688"/>
            <a:ext cx="3461364" cy="22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Kopsavilkums</a:t>
            </a:r>
            <a:endParaRPr lang="lv-LV" dirty="0"/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 smtClean="0"/>
              <a:t>Skolēnu autobusi Ventspils novadā veic </a:t>
            </a:r>
            <a:r>
              <a:rPr lang="lv-LV" sz="3200" dirty="0" smtClean="0"/>
              <a:t>21 maršrutu </a:t>
            </a:r>
            <a:r>
              <a:rPr lang="lv-LV" sz="3200" dirty="0" smtClean="0"/>
              <a:t>dienā (divos no tiem tiek </a:t>
            </a:r>
            <a:r>
              <a:rPr lang="lv-LV" sz="3200" dirty="0" smtClean="0"/>
              <a:t>izmantots </a:t>
            </a:r>
            <a:r>
              <a:rPr lang="lv-LV" sz="3200" dirty="0" smtClean="0"/>
              <a:t>ārpakalpojums) kopā veicot </a:t>
            </a:r>
            <a:r>
              <a:rPr lang="lv-LV" sz="3200" dirty="0" smtClean="0"/>
              <a:t>1754 </a:t>
            </a:r>
            <a:r>
              <a:rPr lang="lv-LV" sz="3200" dirty="0" smtClean="0"/>
              <a:t>kilometrus no tiem </a:t>
            </a:r>
            <a:r>
              <a:rPr lang="lv-LV" sz="3200" dirty="0" smtClean="0"/>
              <a:t>689 </a:t>
            </a:r>
            <a:r>
              <a:rPr lang="lv-LV" sz="3200" dirty="0" smtClean="0"/>
              <a:t>pa grants segumu.</a:t>
            </a:r>
            <a:endParaRPr lang="lv-LV" sz="3200" dirty="0"/>
          </a:p>
        </p:txBody>
      </p:sp>
      <p:sp>
        <p:nvSpPr>
          <p:cNvPr id="4" name="Virsraksts 1"/>
          <p:cNvSpPr txBox="1">
            <a:spLocks/>
          </p:cNvSpPr>
          <p:nvPr/>
        </p:nvSpPr>
        <p:spPr>
          <a:xfrm>
            <a:off x="838200" y="2980209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 smtClean="0"/>
              <a:t>Nepārvadājam </a:t>
            </a:r>
            <a:r>
              <a:rPr lang="lv-LV" sz="3200" dirty="0" smtClean="0"/>
              <a:t>bērnus, kuri dzīvo 2 – 3 km attālumā no skolas.</a:t>
            </a:r>
            <a:endParaRPr lang="lv-LV" sz="3200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838200" y="4269730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 smtClean="0"/>
              <a:t>Nedublējam arī sabiedrisko transportu. Vienīgajā iespējamajā maršrutā to arī izmantojam.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9235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Pētījumā par vidusskolu tīklu</a:t>
            </a:r>
            <a:endParaRPr lang="lv-LV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/>
          <a:srcRect t="29039"/>
          <a:stretch/>
        </p:blipFill>
        <p:spPr>
          <a:xfrm>
            <a:off x="3459855" y="1414040"/>
            <a:ext cx="5272289" cy="2225834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44" y="4013360"/>
            <a:ext cx="10333166" cy="1666223"/>
          </a:xfrm>
          <a:prstGeom prst="rect">
            <a:avLst/>
          </a:prstGeom>
        </p:spPr>
      </p:pic>
      <p:cxnSp>
        <p:nvCxnSpPr>
          <p:cNvPr id="8" name="Taisns savienotājs 7"/>
          <p:cNvCxnSpPr/>
          <p:nvPr/>
        </p:nvCxnSpPr>
        <p:spPr>
          <a:xfrm>
            <a:off x="1223493" y="5306096"/>
            <a:ext cx="10221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>
            <a:off x="1223493" y="5589431"/>
            <a:ext cx="2975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savienotājs 6"/>
          <p:cNvCxnSpPr/>
          <p:nvPr/>
        </p:nvCxnSpPr>
        <p:spPr>
          <a:xfrm>
            <a:off x="6278727" y="5048518"/>
            <a:ext cx="2975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 smtClean="0"/>
              <a:t>Realitātē</a:t>
            </a: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3" y="2708588"/>
            <a:ext cx="4048125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1550" y="2708588"/>
            <a:ext cx="4919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Vispirms jāsasniedz autobusu pietura «Usma» uz Rīgas – Ventspils šosejas.</a:t>
            </a:r>
          </a:p>
          <a:p>
            <a:r>
              <a:rPr lang="lv-LV" sz="2400" dirty="0" smtClean="0"/>
              <a:t>~ 9 km</a:t>
            </a:r>
          </a:p>
          <a:p>
            <a:r>
              <a:rPr lang="lv-LV" sz="2400" dirty="0" smtClean="0"/>
              <a:t>Ar skolēnu autobusu to var sasniegt 7.50</a:t>
            </a:r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1763" y="1394942"/>
            <a:ext cx="1039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Ceļš uz skolu sastāv no trim posmiem: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5343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1111608"/>
            <a:ext cx="11217105" cy="826260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5" y="2070480"/>
            <a:ext cx="10798442" cy="3702678"/>
          </a:xfrm>
          <a:prstGeom prst="rect">
            <a:avLst/>
          </a:prstGeom>
        </p:spPr>
      </p:pic>
      <p:sp>
        <p:nvSpPr>
          <p:cNvPr id="5" name="Ovāls 4"/>
          <p:cNvSpPr/>
          <p:nvPr/>
        </p:nvSpPr>
        <p:spPr>
          <a:xfrm>
            <a:off x="10200067" y="1056269"/>
            <a:ext cx="1159099" cy="74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āls 5"/>
          <p:cNvSpPr/>
          <p:nvPr/>
        </p:nvSpPr>
        <p:spPr>
          <a:xfrm>
            <a:off x="5525036" y="5113722"/>
            <a:ext cx="1159099" cy="748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1"/>
          <p:cNvSpPr txBox="1"/>
          <p:nvPr/>
        </p:nvSpPr>
        <p:spPr>
          <a:xfrm>
            <a:off x="399245" y="5862709"/>
            <a:ext cx="1148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FF0000"/>
                </a:solidFill>
              </a:rPr>
              <a:t>Diemžēl Google karšu rādītais laiks, kas </a:t>
            </a:r>
            <a:r>
              <a:rPr lang="lv-LV" dirty="0">
                <a:solidFill>
                  <a:srgbClr val="FF0000"/>
                </a:solidFill>
              </a:rPr>
              <a:t>a</a:t>
            </a:r>
            <a:r>
              <a:rPr lang="lv-LV" dirty="0" smtClean="0">
                <a:solidFill>
                  <a:srgbClr val="FF0000"/>
                </a:solidFill>
              </a:rPr>
              <a:t>cīmredzami ņemts par pamatu šajā pētījumā, nesakrīt ar reāla satiksmes autobusa braukšanas laiku!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42" y="231160"/>
            <a:ext cx="1039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Tad ar autobusu līdz Talsu AO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6568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92" y="1213380"/>
            <a:ext cx="6082837" cy="2753866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483" y="1717469"/>
            <a:ext cx="4329653" cy="4738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247" y="4086629"/>
            <a:ext cx="491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Skolēns skolā ir ap 9.15.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1185" y="145693"/>
            <a:ext cx="491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No Talsu AO līdz skolai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67245" y="4975272"/>
            <a:ext cx="491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Ceļā pavadīts vairāk par pusotru stundu un skola sen jau sākusies.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3352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2090043"/>
            <a:ext cx="8951862" cy="4503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366" y="180305"/>
            <a:ext cx="1129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Ventspils virziens:</a:t>
            </a:r>
          </a:p>
          <a:p>
            <a:r>
              <a:rPr lang="lv-LV" sz="2000" dirty="0" smtClean="0"/>
              <a:t>Lielākajai daļai Ugāles </a:t>
            </a:r>
            <a:r>
              <a:rPr lang="lv-LV" sz="2000" dirty="0" err="1" smtClean="0"/>
              <a:t>autopietura</a:t>
            </a:r>
            <a:r>
              <a:rPr lang="lv-LV" sz="2000" dirty="0" smtClean="0"/>
              <a:t> ir netālu, tomēr ir arī tādi, kam ceļā uz to ir jāpavada lielāks laiks.</a:t>
            </a:r>
          </a:p>
          <a:p>
            <a:r>
              <a:rPr lang="lv-LV" sz="2000" dirty="0" smtClean="0"/>
              <a:t>Ventspils skolas mācības sāk 8.10, lai paspētu ir jābrauc ar šo autobusu: </a:t>
            </a:r>
            <a:endParaRPr lang="lv-LV" sz="2000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" y="1257523"/>
            <a:ext cx="10232920" cy="674308"/>
          </a:xfrm>
          <a:prstGeom prst="rect">
            <a:avLst/>
          </a:prstGeom>
        </p:spPr>
      </p:pic>
      <p:sp>
        <p:nvSpPr>
          <p:cNvPr id="6" name="Ovāls 5"/>
          <p:cNvSpPr/>
          <p:nvPr/>
        </p:nvSpPr>
        <p:spPr>
          <a:xfrm>
            <a:off x="9460188" y="1099312"/>
            <a:ext cx="971700" cy="690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/>
          <p:cNvSpPr/>
          <p:nvPr/>
        </p:nvSpPr>
        <p:spPr>
          <a:xfrm>
            <a:off x="4707884" y="3009049"/>
            <a:ext cx="971700" cy="690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92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19259" y="133306"/>
            <a:ext cx="10515600" cy="562154"/>
          </a:xfrm>
        </p:spPr>
        <p:txBody>
          <a:bodyPr>
            <a:normAutofit/>
          </a:bodyPr>
          <a:lstStyle/>
          <a:p>
            <a:pPr algn="ctr"/>
            <a:r>
              <a:rPr lang="lv-LV" sz="2400" dirty="0" smtClean="0"/>
              <a:t>Ugāles vidusskolēnu dzīves vietas</a:t>
            </a:r>
            <a:endParaRPr lang="lv-LV" sz="2400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16" y="805627"/>
            <a:ext cx="4725540" cy="5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Secinājumi:</a:t>
            </a:r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1635617" y="1532586"/>
            <a:ext cx="763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400" dirty="0" smtClean="0"/>
              <a:t>Pētījumā skolēnu nokļūšana skolā ir aprakstīta daudz rožaināk nekā tas ir reālajā dzīvē.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400" dirty="0" smtClean="0"/>
              <a:t>Lielākā daļa lauku bērnu vispār neiegūs vidējo izglītību.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400" dirty="0" smtClean="0"/>
              <a:t>Vecāki, kuri </a:t>
            </a:r>
            <a:r>
              <a:rPr lang="lv-LV" sz="2400" dirty="0" smtClean="0"/>
              <a:t>ieinteresēti savu bērnu nākotnē, izvēlēsies </a:t>
            </a:r>
            <a:r>
              <a:rPr lang="lv-LV" sz="2400" dirty="0" smtClean="0"/>
              <a:t>dzīves vietu citur.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9501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63830" y="1398279"/>
            <a:ext cx="4481945" cy="822407"/>
          </a:xfrm>
        </p:spPr>
        <p:txBody>
          <a:bodyPr>
            <a:normAutofit/>
          </a:bodyPr>
          <a:lstStyle/>
          <a:p>
            <a:r>
              <a:rPr lang="lv-LV" sz="3200" dirty="0" smtClean="0"/>
              <a:t>Ventspils novada specifika</a:t>
            </a:r>
            <a:endParaRPr lang="lv-LV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6307" y="2434442"/>
            <a:ext cx="95072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Viens no mazākajiem iedzīvotāju blīvumiem valstī  – ~ 4,9 cilvēki uz 1 km</a:t>
            </a:r>
            <a:r>
              <a:rPr lang="lv-LV" sz="2400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/>
              <a:t>Teritorija – 2472 </a:t>
            </a:r>
            <a:r>
              <a:rPr lang="lv-LV" sz="2400" dirty="0"/>
              <a:t>km</a:t>
            </a:r>
            <a:r>
              <a:rPr lang="lv-LV" sz="2400" baseline="30000" dirty="0"/>
              <a:t>2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lv-LV" sz="2400" dirty="0" smtClean="0"/>
              <a:t>Otrais teritoriāli </a:t>
            </a:r>
            <a:r>
              <a:rPr lang="lv-LV" sz="2400" dirty="0"/>
              <a:t>lielākais </a:t>
            </a:r>
            <a:r>
              <a:rPr lang="lv-LV" sz="2400" dirty="0" smtClean="0"/>
              <a:t>novads Latvijā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lv-LV" sz="2400" dirty="0" smtClean="0"/>
              <a:t>Vismežainākais Latvijas novads – 62,5%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lv-LV" sz="2400" dirty="0" smtClean="0"/>
              <a:t>Krasta līnija gar Baltijas jūru ~ 100 km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lv-LV" sz="2400" dirty="0" smtClean="0"/>
              <a:t>Venta sadala novadu divās daļās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7450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57907" y="2387107"/>
            <a:ext cx="8331558" cy="1325563"/>
          </a:xfrm>
        </p:spPr>
        <p:txBody>
          <a:bodyPr>
            <a:normAutofit/>
          </a:bodyPr>
          <a:lstStyle/>
          <a:p>
            <a:pPr algn="ctr"/>
            <a:r>
              <a:rPr lang="lv-LV" sz="8800" b="1" i="1" dirty="0" smtClean="0"/>
              <a:t>Paldies!</a:t>
            </a:r>
            <a:endParaRPr lang="lv-LV" sz="8800" b="1" i="1" dirty="0"/>
          </a:p>
        </p:txBody>
      </p:sp>
    </p:spTree>
    <p:extLst>
      <p:ext uri="{BB962C8B-B14F-4D97-AF65-F5344CB8AC3E}">
        <p14:creationId xmlns:p14="http://schemas.microsoft.com/office/powerpoint/2010/main" val="34628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85075" y="499937"/>
            <a:ext cx="5132424" cy="605639"/>
          </a:xfrm>
        </p:spPr>
        <p:txBody>
          <a:bodyPr>
            <a:normAutofit fontScale="90000"/>
          </a:bodyPr>
          <a:lstStyle/>
          <a:p>
            <a:r>
              <a:rPr lang="lv-LV" sz="2400" b="1" dirty="0" smtClean="0"/>
              <a:t>Ventspils novada vispārizglītojošo izglītības iestāžu tīkls</a:t>
            </a:r>
            <a:endParaRPr lang="lv-LV" sz="2400" b="1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634" y="3611396"/>
            <a:ext cx="338473" cy="330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4175" y="3573015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- 2016.gadā </a:t>
            </a:r>
            <a:r>
              <a:rPr lang="lv-LV" dirty="0"/>
              <a:t>slēgtās skolas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779" y="1365883"/>
            <a:ext cx="3545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i="1" dirty="0" smtClean="0"/>
              <a:t>6 – pamatskolas</a:t>
            </a:r>
          </a:p>
          <a:p>
            <a:r>
              <a:rPr lang="lv-LV" sz="2400" i="1" dirty="0" smtClean="0"/>
              <a:t>2 – vidusskolas</a:t>
            </a:r>
          </a:p>
          <a:p>
            <a:r>
              <a:rPr lang="lv-LV" sz="2400" i="1" dirty="0" smtClean="0"/>
              <a:t>Kopējais skolēnu skaits 901</a:t>
            </a:r>
            <a:endParaRPr lang="lv-LV" sz="2400" i="1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075" y="2897322"/>
            <a:ext cx="341032" cy="348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4176" y="2876601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- 2009.gadā slēgtās skolas</a:t>
            </a: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31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Ugāles vidusskola</a:t>
            </a: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505200" cy="1800225"/>
          </a:xfrm>
          <a:prstGeom prst="rect">
            <a:avLst/>
          </a:prstGeom>
        </p:spPr>
      </p:pic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14111"/>
              </p:ext>
            </p:extLst>
          </p:nvPr>
        </p:nvGraphicFramePr>
        <p:xfrm>
          <a:off x="4765184" y="1690688"/>
          <a:ext cx="6593982" cy="2559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46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Iepirkums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57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51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39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Pašvaldības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51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12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12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Pašvaldības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25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3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Pašvald. vieglā a/m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21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Piltenes vidusskola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73585"/>
              </p:ext>
            </p:extLst>
          </p:nvPr>
        </p:nvGraphicFramePr>
        <p:xfrm>
          <a:off x="4765184" y="1690688"/>
          <a:ext cx="6593982" cy="2207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17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57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24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13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Pašvaldības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9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</a:t>
                      </a:r>
                      <a:r>
                        <a:rPr lang="lv-LV" sz="2000" dirty="0" smtClean="0">
                          <a:effectLst/>
                        </a:rPr>
                        <a:t>-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24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Pašvaldības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44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</a:t>
                      </a:r>
                      <a:r>
                        <a:rPr lang="lv-LV" sz="2000" dirty="0" smtClean="0">
                          <a:effectLst/>
                        </a:rPr>
                        <a:t>37,5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7" y="1989283"/>
            <a:ext cx="34956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Ances pamatskola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23428"/>
              </p:ext>
            </p:extLst>
          </p:nvPr>
        </p:nvGraphicFramePr>
        <p:xfrm>
          <a:off x="4765184" y="1690688"/>
          <a:ext cx="6593982" cy="18461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6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40,5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5,5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19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Pašvaldības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32,5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23,5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690688"/>
            <a:ext cx="34766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Popes pamatskola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68044"/>
              </p:ext>
            </p:extLst>
          </p:nvPr>
        </p:nvGraphicFramePr>
        <p:xfrm>
          <a:off x="4765184" y="1690688"/>
          <a:ext cx="6593982" cy="18461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31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40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36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Pašvaldības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8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2825"/>
            <a:ext cx="34766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Puzes pamatskola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20792"/>
              </p:ext>
            </p:extLst>
          </p:nvPr>
        </p:nvGraphicFramePr>
        <p:xfrm>
          <a:off x="4765184" y="1690688"/>
          <a:ext cx="6593982" cy="21230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19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smtClean="0">
                          <a:effectLst/>
                        </a:rPr>
                        <a:t>23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30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Tiek apmaksātas sabiedriskā autobusa </a:t>
                      </a:r>
                      <a:r>
                        <a:rPr lang="lv-LV" sz="2000" smtClean="0">
                          <a:effectLst/>
                        </a:rPr>
                        <a:t>biļetes </a:t>
                      </a:r>
                      <a:r>
                        <a:rPr lang="lv-LV" sz="2000" smtClean="0">
                          <a:effectLst/>
                        </a:rPr>
                        <a:t>(18km</a:t>
                      </a:r>
                      <a:r>
                        <a:rPr lang="lv-LV" sz="2000" dirty="0" smtClean="0">
                          <a:effectLst/>
                        </a:rPr>
                        <a:t>)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34" y="1690688"/>
            <a:ext cx="31623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Tārgales pamatskola</a:t>
            </a:r>
            <a:endParaRPr lang="lv-LV" dirty="0"/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10748"/>
              </p:ext>
            </p:extLst>
          </p:nvPr>
        </p:nvGraphicFramePr>
        <p:xfrm>
          <a:off x="4765184" y="1690688"/>
          <a:ext cx="6593982" cy="2207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6067"/>
                <a:gridCol w="2125014"/>
                <a:gridCol w="1545465"/>
                <a:gridCol w="1867436"/>
              </a:tblGrid>
              <a:tr h="112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Skolēnu skaits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Autobuss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Maršruta garums km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No tā pa grants segumu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17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43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23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13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Pašvaldības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14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</a:rPr>
                        <a:t>2</a:t>
                      </a:r>
                      <a:r>
                        <a:rPr lang="lv-LV" sz="2000" dirty="0">
                          <a:effectLst/>
                        </a:rPr>
                        <a:t> 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effectLst/>
                        </a:rPr>
                        <a:t>Pašvaldības</a:t>
                      </a:r>
                      <a:endParaRPr lang="lv-LV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05" y="1690688"/>
            <a:ext cx="3464403" cy="18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529</Words>
  <Application>Microsoft Office PowerPoint</Application>
  <PresentationFormat>Platekrāna</PresentationFormat>
  <Paragraphs>170</Paragraphs>
  <Slides>20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dizains</vt:lpstr>
      <vt:lpstr>Ventspils novads</vt:lpstr>
      <vt:lpstr>Ventspils novada specifika</vt:lpstr>
      <vt:lpstr>Ventspils novada vispārizglītojošo izglītības iestāžu tīkls</vt:lpstr>
      <vt:lpstr>Ugāles vidusskola</vt:lpstr>
      <vt:lpstr>Piltenes vidusskola</vt:lpstr>
      <vt:lpstr>Ances pamatskola</vt:lpstr>
      <vt:lpstr>Popes pamatskola</vt:lpstr>
      <vt:lpstr>Puzes pamatskola</vt:lpstr>
      <vt:lpstr>Tārgales pamatskola</vt:lpstr>
      <vt:lpstr>Užavas pamatskola</vt:lpstr>
      <vt:lpstr>Zūru pamatskola</vt:lpstr>
      <vt:lpstr>Kopsavilkums</vt:lpstr>
      <vt:lpstr>Pētījumā par vidusskolu tīklu</vt:lpstr>
      <vt:lpstr>Realitātē</vt:lpstr>
      <vt:lpstr>PowerPoint prezentācija</vt:lpstr>
      <vt:lpstr>PowerPoint prezentācija</vt:lpstr>
      <vt:lpstr>PowerPoint prezentācija</vt:lpstr>
      <vt:lpstr>Ugāles vidusskolēnu dzīves vietas</vt:lpstr>
      <vt:lpstr>Secinājumi: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Tā izskatās pētījumā</dc:title>
  <dc:creator>guntis mactams</dc:creator>
  <cp:lastModifiedBy>guntis mactams</cp:lastModifiedBy>
  <cp:revision>57</cp:revision>
  <dcterms:created xsi:type="dcterms:W3CDTF">2017-10-31T20:30:01Z</dcterms:created>
  <dcterms:modified xsi:type="dcterms:W3CDTF">2017-11-21T21:22:30Z</dcterms:modified>
</cp:coreProperties>
</file>