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6" r:id="rId2"/>
  </p:sldMasterIdLst>
  <p:notesMasterIdLst>
    <p:notesMasterId r:id="rId10"/>
  </p:notesMasterIdLst>
  <p:sldIdLst>
    <p:sldId id="261" r:id="rId3"/>
    <p:sldId id="257" r:id="rId4"/>
    <p:sldId id="258" r:id="rId5"/>
    <p:sldId id="262" r:id="rId6"/>
    <p:sldId id="259" r:id="rId7"/>
    <p:sldId id="264" r:id="rId8"/>
    <p:sldId id="2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26"/>
    <p:restoredTop sz="94657"/>
  </p:normalViewPr>
  <p:slideViewPr>
    <p:cSldViewPr snapToGrid="0" snapToObjects="1">
      <p:cViewPr varScale="1">
        <p:scale>
          <a:sx n="83" d="100"/>
          <a:sy n="83" d="100"/>
        </p:scale>
        <p:origin x="151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EAA540-10BF-4D1E-AB3F-BF92D429F0CE}" type="doc">
      <dgm:prSet loTypeId="urn:microsoft.com/office/officeart/2005/8/layout/pyramid4" loCatId="pyramid" qsTypeId="urn:microsoft.com/office/officeart/2005/8/quickstyle/3d5" qsCatId="3D" csTypeId="urn:microsoft.com/office/officeart/2005/8/colors/colorful2" csCatId="colorful" phldr="1"/>
      <dgm:spPr/>
      <dgm:t>
        <a:bodyPr/>
        <a:lstStyle/>
        <a:p>
          <a:endParaRPr lang="en-US"/>
        </a:p>
      </dgm:t>
    </dgm:pt>
    <dgm:pt modelId="{DD810CED-F61B-4C6C-BA55-C9ED0B82B947}">
      <dgm:prSet phldrT="[Text]" custT="1"/>
      <dgm:spPr/>
      <dgm:t>
        <a:bodyPr/>
        <a:lstStyle/>
        <a:p>
          <a:r>
            <a:rPr lang="lv-LV" sz="1600" dirty="0" smtClean="0"/>
            <a:t>Apmeklētāji, </a:t>
          </a:r>
          <a:r>
            <a:rPr lang="lv-LV" sz="2400" b="1" dirty="0" smtClean="0"/>
            <a:t>tūristi</a:t>
          </a:r>
          <a:endParaRPr lang="en-US" sz="1600" b="1" dirty="0"/>
        </a:p>
      </dgm:t>
    </dgm:pt>
    <dgm:pt modelId="{3DED0012-1AD4-44DD-8DB0-2B5FE243507D}" type="parTrans" cxnId="{6A957142-742C-4062-B6B1-EA3B990F6722}">
      <dgm:prSet/>
      <dgm:spPr/>
      <dgm:t>
        <a:bodyPr/>
        <a:lstStyle/>
        <a:p>
          <a:endParaRPr lang="en-US"/>
        </a:p>
      </dgm:t>
    </dgm:pt>
    <dgm:pt modelId="{52440AC9-4CB5-4E82-8D1F-833A6D4E9D03}" type="sibTrans" cxnId="{6A957142-742C-4062-B6B1-EA3B990F6722}">
      <dgm:prSet/>
      <dgm:spPr/>
      <dgm:t>
        <a:bodyPr/>
        <a:lstStyle/>
        <a:p>
          <a:endParaRPr lang="en-US"/>
        </a:p>
      </dgm:t>
    </dgm:pt>
    <dgm:pt modelId="{37B8E29B-207A-4CAC-89ED-2E67FD651753}">
      <dgm:prSet phldrT="[Text]" custT="1"/>
      <dgm:spPr>
        <a:solidFill>
          <a:schemeClr val="tx2">
            <a:lumMod val="40000"/>
            <a:lumOff val="60000"/>
          </a:schemeClr>
        </a:solidFill>
      </dgm:spPr>
      <dgm:t>
        <a:bodyPr/>
        <a:lstStyle/>
        <a:p>
          <a:r>
            <a:rPr lang="lv-LV" sz="2000" b="1" dirty="0" smtClean="0"/>
            <a:t>Iedzīvotāji</a:t>
          </a:r>
        </a:p>
      </dgm:t>
    </dgm:pt>
    <dgm:pt modelId="{89A436EC-9EFB-4B44-A682-AA660641CD87}" type="parTrans" cxnId="{B48E0CAC-BA77-4DBA-B5E1-476D11B0873C}">
      <dgm:prSet/>
      <dgm:spPr/>
      <dgm:t>
        <a:bodyPr/>
        <a:lstStyle/>
        <a:p>
          <a:endParaRPr lang="en-US"/>
        </a:p>
      </dgm:t>
    </dgm:pt>
    <dgm:pt modelId="{BF78BBC0-E8CC-434D-BD60-3A1B01B028AD}" type="sibTrans" cxnId="{B48E0CAC-BA77-4DBA-B5E1-476D11B0873C}">
      <dgm:prSet/>
      <dgm:spPr/>
      <dgm:t>
        <a:bodyPr/>
        <a:lstStyle/>
        <a:p>
          <a:endParaRPr lang="en-US"/>
        </a:p>
      </dgm:t>
    </dgm:pt>
    <dgm:pt modelId="{09A06F35-84AE-484E-A409-B600ACE98159}">
      <dgm:prSet phldrT="[Text]" custT="1"/>
      <dgm:spPr>
        <a:blipFill rotWithShape="0">
          <a:blip xmlns:r="http://schemas.openxmlformats.org/officeDocument/2006/relationships" r:embed="rId1"/>
          <a:stretch>
            <a:fillRect/>
          </a:stretch>
        </a:blipFill>
      </dgm:spPr>
      <dgm:t>
        <a:bodyPr/>
        <a:lstStyle/>
        <a:p>
          <a:r>
            <a:rPr lang="lv-LV" sz="1800" b="1" i="0" dirty="0" smtClean="0">
              <a:solidFill>
                <a:schemeClr val="bg1"/>
              </a:solidFill>
            </a:rPr>
            <a:t>VALMIERAS PIEVILCĪBA </a:t>
          </a:r>
          <a:endParaRPr lang="en-US" sz="1800" b="1" i="0" dirty="0">
            <a:solidFill>
              <a:schemeClr val="bg1"/>
            </a:solidFill>
          </a:endParaRPr>
        </a:p>
      </dgm:t>
    </dgm:pt>
    <dgm:pt modelId="{2A379A70-E145-49DC-97BB-90DDAFD2BD0C}" type="parTrans" cxnId="{6879FF95-12DD-417A-8BF6-EAC64183B6A5}">
      <dgm:prSet/>
      <dgm:spPr/>
      <dgm:t>
        <a:bodyPr/>
        <a:lstStyle/>
        <a:p>
          <a:endParaRPr lang="en-US"/>
        </a:p>
      </dgm:t>
    </dgm:pt>
    <dgm:pt modelId="{15D2D38E-BA7A-419C-99D8-BF52DDBC95CF}" type="sibTrans" cxnId="{6879FF95-12DD-417A-8BF6-EAC64183B6A5}">
      <dgm:prSet/>
      <dgm:spPr/>
      <dgm:t>
        <a:bodyPr/>
        <a:lstStyle/>
        <a:p>
          <a:endParaRPr lang="en-US"/>
        </a:p>
      </dgm:t>
    </dgm:pt>
    <dgm:pt modelId="{3E839F7D-4C57-4F90-80F7-0E44418FABA5}">
      <dgm:prSet phldrT="[Text]" custT="1"/>
      <dgm:spPr/>
      <dgm:t>
        <a:bodyPr/>
        <a:lstStyle/>
        <a:p>
          <a:r>
            <a:rPr lang="lv-LV" sz="2000" b="1" dirty="0" smtClean="0"/>
            <a:t>Ražošana</a:t>
          </a:r>
          <a:endParaRPr lang="en-US" sz="2000" b="1" dirty="0"/>
        </a:p>
      </dgm:t>
    </dgm:pt>
    <dgm:pt modelId="{00E6BA4D-F920-44A6-8468-142CD50A4F17}" type="parTrans" cxnId="{997080B2-916F-4F1F-87D1-EBE8B9D0F51D}">
      <dgm:prSet/>
      <dgm:spPr/>
      <dgm:t>
        <a:bodyPr/>
        <a:lstStyle/>
        <a:p>
          <a:endParaRPr lang="en-US"/>
        </a:p>
      </dgm:t>
    </dgm:pt>
    <dgm:pt modelId="{57D46EED-7809-4B30-85CD-3AAA88010E86}" type="sibTrans" cxnId="{997080B2-916F-4F1F-87D1-EBE8B9D0F51D}">
      <dgm:prSet/>
      <dgm:spPr/>
      <dgm:t>
        <a:bodyPr/>
        <a:lstStyle/>
        <a:p>
          <a:endParaRPr lang="en-US"/>
        </a:p>
      </dgm:t>
    </dgm:pt>
    <dgm:pt modelId="{16A1D1AE-7026-4276-AAF5-00ED873898A3}" type="pres">
      <dgm:prSet presAssocID="{68EAA540-10BF-4D1E-AB3F-BF92D429F0CE}" presName="compositeShape" presStyleCnt="0">
        <dgm:presLayoutVars>
          <dgm:chMax val="9"/>
          <dgm:dir/>
          <dgm:resizeHandles val="exact"/>
        </dgm:presLayoutVars>
      </dgm:prSet>
      <dgm:spPr/>
      <dgm:t>
        <a:bodyPr/>
        <a:lstStyle/>
        <a:p>
          <a:endParaRPr lang="en-US"/>
        </a:p>
      </dgm:t>
    </dgm:pt>
    <dgm:pt modelId="{65D0BF84-DDB9-470B-94B0-AAD5B112AB68}" type="pres">
      <dgm:prSet presAssocID="{68EAA540-10BF-4D1E-AB3F-BF92D429F0CE}" presName="triangle1" presStyleLbl="node1" presStyleIdx="0" presStyleCnt="4">
        <dgm:presLayoutVars>
          <dgm:bulletEnabled val="1"/>
        </dgm:presLayoutVars>
      </dgm:prSet>
      <dgm:spPr/>
      <dgm:t>
        <a:bodyPr/>
        <a:lstStyle/>
        <a:p>
          <a:endParaRPr lang="en-US"/>
        </a:p>
      </dgm:t>
    </dgm:pt>
    <dgm:pt modelId="{9A1880C8-CDD6-49D6-8E25-55411F18A829}" type="pres">
      <dgm:prSet presAssocID="{68EAA540-10BF-4D1E-AB3F-BF92D429F0CE}" presName="triangle2" presStyleLbl="node1" presStyleIdx="1" presStyleCnt="4">
        <dgm:presLayoutVars>
          <dgm:bulletEnabled val="1"/>
        </dgm:presLayoutVars>
      </dgm:prSet>
      <dgm:spPr/>
      <dgm:t>
        <a:bodyPr/>
        <a:lstStyle/>
        <a:p>
          <a:endParaRPr lang="en-US"/>
        </a:p>
      </dgm:t>
    </dgm:pt>
    <dgm:pt modelId="{7FA2CE1D-2ADB-454C-A236-C959A26048BF}" type="pres">
      <dgm:prSet presAssocID="{68EAA540-10BF-4D1E-AB3F-BF92D429F0CE}" presName="triangle3" presStyleLbl="node1" presStyleIdx="2" presStyleCnt="4">
        <dgm:presLayoutVars>
          <dgm:bulletEnabled val="1"/>
        </dgm:presLayoutVars>
      </dgm:prSet>
      <dgm:spPr/>
      <dgm:t>
        <a:bodyPr/>
        <a:lstStyle/>
        <a:p>
          <a:endParaRPr lang="en-US"/>
        </a:p>
      </dgm:t>
    </dgm:pt>
    <dgm:pt modelId="{C1A52F7D-73DE-4F9E-926B-201D760C23F7}" type="pres">
      <dgm:prSet presAssocID="{68EAA540-10BF-4D1E-AB3F-BF92D429F0CE}" presName="triangle4" presStyleLbl="node1" presStyleIdx="3" presStyleCnt="4">
        <dgm:presLayoutVars>
          <dgm:bulletEnabled val="1"/>
        </dgm:presLayoutVars>
      </dgm:prSet>
      <dgm:spPr/>
      <dgm:t>
        <a:bodyPr/>
        <a:lstStyle/>
        <a:p>
          <a:endParaRPr lang="en-US"/>
        </a:p>
      </dgm:t>
    </dgm:pt>
  </dgm:ptLst>
  <dgm:cxnLst>
    <dgm:cxn modelId="{06125388-D26F-4A91-9367-7B0142C542F4}" type="presOf" srcId="{3E839F7D-4C57-4F90-80F7-0E44418FABA5}" destId="{C1A52F7D-73DE-4F9E-926B-201D760C23F7}" srcOrd="0" destOrd="0" presId="urn:microsoft.com/office/officeart/2005/8/layout/pyramid4"/>
    <dgm:cxn modelId="{997080B2-916F-4F1F-87D1-EBE8B9D0F51D}" srcId="{68EAA540-10BF-4D1E-AB3F-BF92D429F0CE}" destId="{3E839F7D-4C57-4F90-80F7-0E44418FABA5}" srcOrd="3" destOrd="0" parTransId="{00E6BA4D-F920-44A6-8468-142CD50A4F17}" sibTransId="{57D46EED-7809-4B30-85CD-3AAA88010E86}"/>
    <dgm:cxn modelId="{6879FF95-12DD-417A-8BF6-EAC64183B6A5}" srcId="{68EAA540-10BF-4D1E-AB3F-BF92D429F0CE}" destId="{09A06F35-84AE-484E-A409-B600ACE98159}" srcOrd="2" destOrd="0" parTransId="{2A379A70-E145-49DC-97BB-90DDAFD2BD0C}" sibTransId="{15D2D38E-BA7A-419C-99D8-BF52DDBC95CF}"/>
    <dgm:cxn modelId="{23FAD1FA-D161-4769-B71F-560C03AE673C}" type="presOf" srcId="{DD810CED-F61B-4C6C-BA55-C9ED0B82B947}" destId="{65D0BF84-DDB9-470B-94B0-AAD5B112AB68}" srcOrd="0" destOrd="0" presId="urn:microsoft.com/office/officeart/2005/8/layout/pyramid4"/>
    <dgm:cxn modelId="{3ED42627-3574-4D4A-AFE5-7727CADD1FD0}" type="presOf" srcId="{68EAA540-10BF-4D1E-AB3F-BF92D429F0CE}" destId="{16A1D1AE-7026-4276-AAF5-00ED873898A3}" srcOrd="0" destOrd="0" presId="urn:microsoft.com/office/officeart/2005/8/layout/pyramid4"/>
    <dgm:cxn modelId="{6A957142-742C-4062-B6B1-EA3B990F6722}" srcId="{68EAA540-10BF-4D1E-AB3F-BF92D429F0CE}" destId="{DD810CED-F61B-4C6C-BA55-C9ED0B82B947}" srcOrd="0" destOrd="0" parTransId="{3DED0012-1AD4-44DD-8DB0-2B5FE243507D}" sibTransId="{52440AC9-4CB5-4E82-8D1F-833A6D4E9D03}"/>
    <dgm:cxn modelId="{B48E0CAC-BA77-4DBA-B5E1-476D11B0873C}" srcId="{68EAA540-10BF-4D1E-AB3F-BF92D429F0CE}" destId="{37B8E29B-207A-4CAC-89ED-2E67FD651753}" srcOrd="1" destOrd="0" parTransId="{89A436EC-9EFB-4B44-A682-AA660641CD87}" sibTransId="{BF78BBC0-E8CC-434D-BD60-3A1B01B028AD}"/>
    <dgm:cxn modelId="{ACD7416E-5B8D-4E2D-AB5F-977677BB1475}" type="presOf" srcId="{37B8E29B-207A-4CAC-89ED-2E67FD651753}" destId="{9A1880C8-CDD6-49D6-8E25-55411F18A829}" srcOrd="0" destOrd="0" presId="urn:microsoft.com/office/officeart/2005/8/layout/pyramid4"/>
    <dgm:cxn modelId="{E2D0BA30-B6A5-4E9F-B819-C64634434750}" type="presOf" srcId="{09A06F35-84AE-484E-A409-B600ACE98159}" destId="{7FA2CE1D-2ADB-454C-A236-C959A26048BF}" srcOrd="0" destOrd="0" presId="urn:microsoft.com/office/officeart/2005/8/layout/pyramid4"/>
    <dgm:cxn modelId="{E1202292-831D-4B8B-BF95-C9084DCF212D}" type="presParOf" srcId="{16A1D1AE-7026-4276-AAF5-00ED873898A3}" destId="{65D0BF84-DDB9-470B-94B0-AAD5B112AB68}" srcOrd="0" destOrd="0" presId="urn:microsoft.com/office/officeart/2005/8/layout/pyramid4"/>
    <dgm:cxn modelId="{131C024B-6504-4E21-8A3A-BFB9B07DA8EA}" type="presParOf" srcId="{16A1D1AE-7026-4276-AAF5-00ED873898A3}" destId="{9A1880C8-CDD6-49D6-8E25-55411F18A829}" srcOrd="1" destOrd="0" presId="urn:microsoft.com/office/officeart/2005/8/layout/pyramid4"/>
    <dgm:cxn modelId="{84B9096A-E6B7-4A72-A9D9-DAAB4D27E383}" type="presParOf" srcId="{16A1D1AE-7026-4276-AAF5-00ED873898A3}" destId="{7FA2CE1D-2ADB-454C-A236-C959A26048BF}" srcOrd="2" destOrd="0" presId="urn:microsoft.com/office/officeart/2005/8/layout/pyramid4"/>
    <dgm:cxn modelId="{688526D5-3A16-464D-823A-1871F6FB1CDF}" type="presParOf" srcId="{16A1D1AE-7026-4276-AAF5-00ED873898A3}" destId="{C1A52F7D-73DE-4F9E-926B-201D760C23F7}"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78F00F-371B-423B-88F5-10C1ECFFC0E4}" type="doc">
      <dgm:prSet loTypeId="urn:microsoft.com/office/officeart/2008/layout/AlternatingHexagons" loCatId="list" qsTypeId="urn:microsoft.com/office/officeart/2005/8/quickstyle/3d5" qsCatId="3D" csTypeId="urn:microsoft.com/office/officeart/2005/8/colors/colorful3" csCatId="colorful" phldr="1"/>
      <dgm:spPr/>
      <dgm:t>
        <a:bodyPr/>
        <a:lstStyle/>
        <a:p>
          <a:endParaRPr lang="lv-LV"/>
        </a:p>
      </dgm:t>
    </dgm:pt>
    <dgm:pt modelId="{CB8CCC66-0963-4D9B-B164-1929C929866A}">
      <dgm:prSet phldrT="[Teksts]" custT="1"/>
      <dgm:spPr/>
      <dgm:t>
        <a:bodyPr/>
        <a:lstStyle/>
        <a:p>
          <a:r>
            <a:rPr lang="lv-LV" sz="1400" b="1" dirty="0" smtClean="0"/>
            <a:t>IEDZĪVOTĀJI</a:t>
          </a:r>
          <a:endParaRPr lang="lv-LV" sz="1400" b="1" dirty="0"/>
        </a:p>
      </dgm:t>
    </dgm:pt>
    <dgm:pt modelId="{2F97DCD8-0B99-40E5-8F81-9B6242478DBD}" type="parTrans" cxnId="{2CEAFC38-2037-4E40-A7F7-804915A7A568}">
      <dgm:prSet/>
      <dgm:spPr/>
      <dgm:t>
        <a:bodyPr/>
        <a:lstStyle/>
        <a:p>
          <a:endParaRPr lang="lv-LV"/>
        </a:p>
      </dgm:t>
    </dgm:pt>
    <dgm:pt modelId="{5D721BF2-52B2-41F4-BF6B-29A71F3D925C}" type="sibTrans" cxnId="{2CEAFC38-2037-4E40-A7F7-804915A7A568}">
      <dgm:prSet custT="1"/>
      <dgm:spPr/>
      <dgm:t>
        <a:bodyPr/>
        <a:lstStyle/>
        <a:p>
          <a:r>
            <a:rPr lang="lv-LV" sz="1300" b="1" dirty="0" smtClean="0"/>
            <a:t>STUDENTI, ARODSKOLAS AUDZĒKŅI</a:t>
          </a:r>
          <a:endParaRPr lang="lv-LV" sz="1300" b="1" dirty="0"/>
        </a:p>
      </dgm:t>
    </dgm:pt>
    <dgm:pt modelId="{F380BAA8-801F-46D9-81D5-DEAA34195B79}">
      <dgm:prSet phldrT="[Teksts]" custT="1"/>
      <dgm:spPr/>
      <dgm:t>
        <a:bodyPr/>
        <a:lstStyle/>
        <a:p>
          <a:r>
            <a:rPr lang="lv-LV" sz="1600" dirty="0" smtClean="0"/>
            <a:t>Esošie, bijušie, senču saknes, ārvalstīs strādājošie, kaimiņi, potenciālie…</a:t>
          </a:r>
          <a:endParaRPr lang="lv-LV" sz="1600" dirty="0"/>
        </a:p>
      </dgm:t>
    </dgm:pt>
    <dgm:pt modelId="{B786BDC3-79C2-4722-994A-80457749FE74}" type="parTrans" cxnId="{0DB12EAB-E011-4818-A7C4-E65D2FF3D72C}">
      <dgm:prSet/>
      <dgm:spPr/>
      <dgm:t>
        <a:bodyPr/>
        <a:lstStyle/>
        <a:p>
          <a:endParaRPr lang="lv-LV"/>
        </a:p>
      </dgm:t>
    </dgm:pt>
    <dgm:pt modelId="{6B1EC413-D060-4110-9F68-83897B8C0F70}" type="sibTrans" cxnId="{0DB12EAB-E011-4818-A7C4-E65D2FF3D72C}">
      <dgm:prSet/>
      <dgm:spPr/>
      <dgm:t>
        <a:bodyPr/>
        <a:lstStyle/>
        <a:p>
          <a:endParaRPr lang="lv-LV"/>
        </a:p>
      </dgm:t>
    </dgm:pt>
    <dgm:pt modelId="{E0DF11A3-7895-4869-80BE-3AC6610B4E46}">
      <dgm:prSet phldrT="[Teksts]" custT="1"/>
      <dgm:spPr/>
      <dgm:t>
        <a:bodyPr/>
        <a:lstStyle/>
        <a:p>
          <a:r>
            <a:rPr lang="lv-LV" sz="1200" b="1" dirty="0" smtClean="0"/>
            <a:t>TŪRISTI, APMEKLĒTĀJI</a:t>
          </a:r>
          <a:endParaRPr lang="lv-LV" sz="1200" b="1" dirty="0"/>
        </a:p>
      </dgm:t>
    </dgm:pt>
    <dgm:pt modelId="{CE986DC1-D37E-42C0-804B-473A3DA98CA3}" type="parTrans" cxnId="{426E0019-6466-42EE-A3F0-3F942BEAB98A}">
      <dgm:prSet/>
      <dgm:spPr/>
      <dgm:t>
        <a:bodyPr/>
        <a:lstStyle/>
        <a:p>
          <a:endParaRPr lang="lv-LV"/>
        </a:p>
      </dgm:t>
    </dgm:pt>
    <dgm:pt modelId="{D914B3CF-34C7-4E47-9D3A-AC2B8D967F27}" type="sibTrans" cxnId="{426E0019-6466-42EE-A3F0-3F942BEAB98A}">
      <dgm:prSet custT="1"/>
      <dgm:spPr/>
      <dgm:t>
        <a:bodyPr/>
        <a:lstStyle/>
        <a:p>
          <a:r>
            <a:rPr lang="lv-LV" sz="1300" b="1" dirty="0" smtClean="0"/>
            <a:t>JAUNIE EKSPERTI, TALANTI</a:t>
          </a:r>
          <a:endParaRPr lang="lv-LV" sz="1300" b="1" dirty="0"/>
        </a:p>
      </dgm:t>
    </dgm:pt>
    <dgm:pt modelId="{F62CA2DB-8DE8-41FF-AA2F-0AF8414B9BE4}">
      <dgm:prSet phldrT="[Teksts]" custT="1"/>
      <dgm:spPr/>
      <dgm:t>
        <a:bodyPr/>
        <a:lstStyle/>
        <a:p>
          <a:r>
            <a:rPr lang="lv-LV" sz="1600" dirty="0" smtClean="0"/>
            <a:t>Ārvalstu un Latvijas tūristi, apkārtējo novadu un pilsētu iedzīvotāji (Publisko pasākumu rīkotāji)</a:t>
          </a:r>
          <a:endParaRPr lang="lv-LV" sz="1600" dirty="0"/>
        </a:p>
      </dgm:t>
    </dgm:pt>
    <dgm:pt modelId="{5A69E08E-0470-495C-B800-D1D6393AE135}" type="parTrans" cxnId="{A7D4D2E3-D4AC-4A0F-B43F-FCBC65C2E0F7}">
      <dgm:prSet/>
      <dgm:spPr/>
      <dgm:t>
        <a:bodyPr/>
        <a:lstStyle/>
        <a:p>
          <a:endParaRPr lang="lv-LV"/>
        </a:p>
      </dgm:t>
    </dgm:pt>
    <dgm:pt modelId="{C5D758C7-F134-4668-B0B3-CDDFBCBF7BAD}" type="sibTrans" cxnId="{A7D4D2E3-D4AC-4A0F-B43F-FCBC65C2E0F7}">
      <dgm:prSet/>
      <dgm:spPr/>
      <dgm:t>
        <a:bodyPr/>
        <a:lstStyle/>
        <a:p>
          <a:endParaRPr lang="lv-LV"/>
        </a:p>
      </dgm:t>
    </dgm:pt>
    <dgm:pt modelId="{F7DF6174-55B1-4F7E-9F22-F2FBA6AA4CF8}">
      <dgm:prSet phldrT="[Teksts]" custT="1"/>
      <dgm:spPr/>
      <dgm:t>
        <a:bodyPr/>
        <a:lstStyle/>
        <a:p>
          <a:r>
            <a:rPr lang="lv-LV" sz="1600" b="1" dirty="0" smtClean="0"/>
            <a:t>UZŅĒMĒJI</a:t>
          </a:r>
          <a:endParaRPr lang="lv-LV" sz="1600" dirty="0"/>
        </a:p>
      </dgm:t>
    </dgm:pt>
    <dgm:pt modelId="{58426EDA-E559-4BEE-8E14-9FD38140E2E6}" type="parTrans" cxnId="{A9E51C64-A3FC-492F-AAC8-3791007C3E25}">
      <dgm:prSet/>
      <dgm:spPr/>
      <dgm:t>
        <a:bodyPr/>
        <a:lstStyle/>
        <a:p>
          <a:endParaRPr lang="en-US"/>
        </a:p>
      </dgm:t>
    </dgm:pt>
    <dgm:pt modelId="{0F9633EA-5401-4B46-A622-28623CE14E13}" type="sibTrans" cxnId="{A9E51C64-A3FC-492F-AAC8-3791007C3E25}">
      <dgm:prSet custT="1"/>
      <dgm:spPr/>
      <dgm:t>
        <a:bodyPr/>
        <a:lstStyle/>
        <a:p>
          <a:r>
            <a:rPr lang="lv-LV" sz="1600" dirty="0" smtClean="0"/>
            <a:t>INVESTORI</a:t>
          </a:r>
          <a:endParaRPr lang="en-US" sz="1800" dirty="0"/>
        </a:p>
      </dgm:t>
    </dgm:pt>
    <dgm:pt modelId="{1E2174C7-BF90-4955-8149-B13BA3ACB967}">
      <dgm:prSet phldrT="[Teksts]" custT="1"/>
      <dgm:spPr/>
      <dgm:t>
        <a:bodyPr/>
        <a:lstStyle/>
        <a:p>
          <a:r>
            <a:rPr lang="lv-LV" sz="1600" dirty="0" smtClean="0"/>
            <a:t>Lielie uzņēmumi, mazie un vidējie, </a:t>
          </a:r>
          <a:r>
            <a:rPr lang="lv-LV" sz="1600" dirty="0" err="1" smtClean="0"/>
            <a:t>jaun</a:t>
          </a:r>
          <a:r>
            <a:rPr lang="lv-LV" sz="1600" dirty="0" smtClean="0"/>
            <a:t>-uzņēmumi, </a:t>
          </a:r>
          <a:r>
            <a:rPr lang="lv-LV" sz="1600" dirty="0" err="1" smtClean="0"/>
            <a:t>inkubējamie</a:t>
          </a:r>
          <a:endParaRPr lang="lv-LV" sz="1600" dirty="0"/>
        </a:p>
      </dgm:t>
    </dgm:pt>
    <dgm:pt modelId="{586A5C1B-9B9D-4051-BED2-564D9D43317B}" type="parTrans" cxnId="{8618BBF4-7FFC-4EB9-A1DB-F214E26D0279}">
      <dgm:prSet/>
      <dgm:spPr/>
      <dgm:t>
        <a:bodyPr/>
        <a:lstStyle/>
        <a:p>
          <a:endParaRPr lang="en-US"/>
        </a:p>
      </dgm:t>
    </dgm:pt>
    <dgm:pt modelId="{7F080822-B12B-4AA8-9196-D7C5810803B2}" type="sibTrans" cxnId="{8618BBF4-7FFC-4EB9-A1DB-F214E26D0279}">
      <dgm:prSet/>
      <dgm:spPr/>
      <dgm:t>
        <a:bodyPr/>
        <a:lstStyle/>
        <a:p>
          <a:endParaRPr lang="en-US"/>
        </a:p>
      </dgm:t>
    </dgm:pt>
    <dgm:pt modelId="{EED60477-F31A-47C6-9E70-B0C3A5663FE1}" type="pres">
      <dgm:prSet presAssocID="{D478F00F-371B-423B-88F5-10C1ECFFC0E4}" presName="Name0" presStyleCnt="0">
        <dgm:presLayoutVars>
          <dgm:chMax/>
          <dgm:chPref/>
          <dgm:dir/>
          <dgm:animLvl val="lvl"/>
        </dgm:presLayoutVars>
      </dgm:prSet>
      <dgm:spPr/>
      <dgm:t>
        <a:bodyPr/>
        <a:lstStyle/>
        <a:p>
          <a:endParaRPr lang="lv-LV"/>
        </a:p>
      </dgm:t>
    </dgm:pt>
    <dgm:pt modelId="{360203F9-F31B-4CA1-9129-EDE2C85B88A1}" type="pres">
      <dgm:prSet presAssocID="{CB8CCC66-0963-4D9B-B164-1929C929866A}" presName="composite" presStyleCnt="0"/>
      <dgm:spPr/>
      <dgm:t>
        <a:bodyPr/>
        <a:lstStyle/>
        <a:p>
          <a:endParaRPr lang="lv-LV"/>
        </a:p>
      </dgm:t>
    </dgm:pt>
    <dgm:pt modelId="{D0C34BBA-B46A-4B08-8A3D-471C24CF207B}" type="pres">
      <dgm:prSet presAssocID="{CB8CCC66-0963-4D9B-B164-1929C929866A}" presName="Parent1" presStyleLbl="node1" presStyleIdx="0" presStyleCnt="6">
        <dgm:presLayoutVars>
          <dgm:chMax val="1"/>
          <dgm:chPref val="1"/>
          <dgm:bulletEnabled val="1"/>
        </dgm:presLayoutVars>
      </dgm:prSet>
      <dgm:spPr/>
      <dgm:t>
        <a:bodyPr/>
        <a:lstStyle/>
        <a:p>
          <a:endParaRPr lang="lv-LV"/>
        </a:p>
      </dgm:t>
    </dgm:pt>
    <dgm:pt modelId="{254D4391-60FA-4020-A389-454F3305F7F3}" type="pres">
      <dgm:prSet presAssocID="{CB8CCC66-0963-4D9B-B164-1929C929866A}" presName="Childtext1" presStyleLbl="revTx" presStyleIdx="0" presStyleCnt="3">
        <dgm:presLayoutVars>
          <dgm:chMax val="0"/>
          <dgm:chPref val="0"/>
          <dgm:bulletEnabled val="1"/>
        </dgm:presLayoutVars>
      </dgm:prSet>
      <dgm:spPr/>
      <dgm:t>
        <a:bodyPr/>
        <a:lstStyle/>
        <a:p>
          <a:endParaRPr lang="lv-LV"/>
        </a:p>
      </dgm:t>
    </dgm:pt>
    <dgm:pt modelId="{60B3D137-55B9-4C63-ABA9-F3C2218EBD0F}" type="pres">
      <dgm:prSet presAssocID="{CB8CCC66-0963-4D9B-B164-1929C929866A}" presName="BalanceSpacing" presStyleCnt="0"/>
      <dgm:spPr/>
      <dgm:t>
        <a:bodyPr/>
        <a:lstStyle/>
        <a:p>
          <a:endParaRPr lang="lv-LV"/>
        </a:p>
      </dgm:t>
    </dgm:pt>
    <dgm:pt modelId="{10B4E7F6-0FA6-4785-9FF7-7A729A7FCA7B}" type="pres">
      <dgm:prSet presAssocID="{CB8CCC66-0963-4D9B-B164-1929C929866A}" presName="BalanceSpacing1" presStyleCnt="0"/>
      <dgm:spPr/>
      <dgm:t>
        <a:bodyPr/>
        <a:lstStyle/>
        <a:p>
          <a:endParaRPr lang="lv-LV"/>
        </a:p>
      </dgm:t>
    </dgm:pt>
    <dgm:pt modelId="{9BADDDF1-EF55-41B0-B681-C41A5FD87736}" type="pres">
      <dgm:prSet presAssocID="{5D721BF2-52B2-41F4-BF6B-29A71F3D925C}" presName="Accent1Text" presStyleLbl="node1" presStyleIdx="1" presStyleCnt="6" custLinFactX="100000" custLinFactNeighborX="160847" custLinFactNeighborY="86333"/>
      <dgm:spPr/>
      <dgm:t>
        <a:bodyPr/>
        <a:lstStyle/>
        <a:p>
          <a:endParaRPr lang="lv-LV"/>
        </a:p>
      </dgm:t>
    </dgm:pt>
    <dgm:pt modelId="{B4EC0B22-14E0-46C0-AD28-26CF17213A91}" type="pres">
      <dgm:prSet presAssocID="{5D721BF2-52B2-41F4-BF6B-29A71F3D925C}" presName="spaceBetweenRectangles" presStyleCnt="0"/>
      <dgm:spPr/>
      <dgm:t>
        <a:bodyPr/>
        <a:lstStyle/>
        <a:p>
          <a:endParaRPr lang="lv-LV"/>
        </a:p>
      </dgm:t>
    </dgm:pt>
    <dgm:pt modelId="{FEFC0AD1-D5CF-4CB9-ADD5-F24494A43C33}" type="pres">
      <dgm:prSet presAssocID="{F7DF6174-55B1-4F7E-9F22-F2FBA6AA4CF8}" presName="composite" presStyleCnt="0"/>
      <dgm:spPr/>
      <dgm:t>
        <a:bodyPr/>
        <a:lstStyle/>
        <a:p>
          <a:endParaRPr lang="en-US"/>
        </a:p>
      </dgm:t>
    </dgm:pt>
    <dgm:pt modelId="{25FC8560-3272-4C86-B4BB-663E0E0EEB85}" type="pres">
      <dgm:prSet presAssocID="{F7DF6174-55B1-4F7E-9F22-F2FBA6AA4CF8}" presName="Parent1" presStyleLbl="node1" presStyleIdx="2" presStyleCnt="6">
        <dgm:presLayoutVars>
          <dgm:chMax val="1"/>
          <dgm:chPref val="1"/>
          <dgm:bulletEnabled val="1"/>
        </dgm:presLayoutVars>
      </dgm:prSet>
      <dgm:spPr/>
      <dgm:t>
        <a:bodyPr/>
        <a:lstStyle/>
        <a:p>
          <a:endParaRPr lang="en-US"/>
        </a:p>
      </dgm:t>
    </dgm:pt>
    <dgm:pt modelId="{C0AF77D2-9B3E-44AD-B9FA-15939C4A8A83}" type="pres">
      <dgm:prSet presAssocID="{F7DF6174-55B1-4F7E-9F22-F2FBA6AA4CF8}" presName="Childtext1" presStyleLbl="revTx" presStyleIdx="1" presStyleCnt="3">
        <dgm:presLayoutVars>
          <dgm:chMax val="0"/>
          <dgm:chPref val="0"/>
          <dgm:bulletEnabled val="1"/>
        </dgm:presLayoutVars>
      </dgm:prSet>
      <dgm:spPr/>
      <dgm:t>
        <a:bodyPr/>
        <a:lstStyle/>
        <a:p>
          <a:endParaRPr lang="en-US"/>
        </a:p>
      </dgm:t>
    </dgm:pt>
    <dgm:pt modelId="{70CD51B8-3060-4A39-B6D4-1E707C61B611}" type="pres">
      <dgm:prSet presAssocID="{F7DF6174-55B1-4F7E-9F22-F2FBA6AA4CF8}" presName="BalanceSpacing" presStyleCnt="0"/>
      <dgm:spPr/>
      <dgm:t>
        <a:bodyPr/>
        <a:lstStyle/>
        <a:p>
          <a:endParaRPr lang="en-US"/>
        </a:p>
      </dgm:t>
    </dgm:pt>
    <dgm:pt modelId="{C95468B3-C207-4506-906A-E264B8101D32}" type="pres">
      <dgm:prSet presAssocID="{F7DF6174-55B1-4F7E-9F22-F2FBA6AA4CF8}" presName="BalanceSpacing1" presStyleCnt="0"/>
      <dgm:spPr/>
      <dgm:t>
        <a:bodyPr/>
        <a:lstStyle/>
        <a:p>
          <a:endParaRPr lang="en-US"/>
        </a:p>
      </dgm:t>
    </dgm:pt>
    <dgm:pt modelId="{CA3F4B96-1DFD-4F07-9A2B-102823842B56}" type="pres">
      <dgm:prSet presAssocID="{0F9633EA-5401-4B46-A622-28623CE14E13}" presName="Accent1Text" presStyleLbl="node1" presStyleIdx="3" presStyleCnt="6"/>
      <dgm:spPr/>
      <dgm:t>
        <a:bodyPr/>
        <a:lstStyle/>
        <a:p>
          <a:endParaRPr lang="en-US"/>
        </a:p>
      </dgm:t>
    </dgm:pt>
    <dgm:pt modelId="{A230C362-7D84-4C9F-A77A-D0E979134691}" type="pres">
      <dgm:prSet presAssocID="{0F9633EA-5401-4B46-A622-28623CE14E13}" presName="spaceBetweenRectangles" presStyleCnt="0"/>
      <dgm:spPr/>
      <dgm:t>
        <a:bodyPr/>
        <a:lstStyle/>
        <a:p>
          <a:endParaRPr lang="en-US"/>
        </a:p>
      </dgm:t>
    </dgm:pt>
    <dgm:pt modelId="{9538E2D1-5B56-42BC-A736-E255C15E5A16}" type="pres">
      <dgm:prSet presAssocID="{E0DF11A3-7895-4869-80BE-3AC6610B4E46}" presName="composite" presStyleCnt="0"/>
      <dgm:spPr/>
      <dgm:t>
        <a:bodyPr/>
        <a:lstStyle/>
        <a:p>
          <a:endParaRPr lang="lv-LV"/>
        </a:p>
      </dgm:t>
    </dgm:pt>
    <dgm:pt modelId="{CD55E59E-D71E-4E62-BC48-1AD6693C2342}" type="pres">
      <dgm:prSet presAssocID="{E0DF11A3-7895-4869-80BE-3AC6610B4E46}" presName="Parent1" presStyleLbl="node1" presStyleIdx="4" presStyleCnt="6">
        <dgm:presLayoutVars>
          <dgm:chMax val="1"/>
          <dgm:chPref val="1"/>
          <dgm:bulletEnabled val="1"/>
        </dgm:presLayoutVars>
      </dgm:prSet>
      <dgm:spPr/>
      <dgm:t>
        <a:bodyPr/>
        <a:lstStyle/>
        <a:p>
          <a:endParaRPr lang="lv-LV"/>
        </a:p>
      </dgm:t>
    </dgm:pt>
    <dgm:pt modelId="{1A39F224-7A59-4225-A851-60D902B23532}" type="pres">
      <dgm:prSet presAssocID="{E0DF11A3-7895-4869-80BE-3AC6610B4E46}" presName="Childtext1" presStyleLbl="revTx" presStyleIdx="2" presStyleCnt="3">
        <dgm:presLayoutVars>
          <dgm:chMax val="0"/>
          <dgm:chPref val="0"/>
          <dgm:bulletEnabled val="1"/>
        </dgm:presLayoutVars>
      </dgm:prSet>
      <dgm:spPr/>
      <dgm:t>
        <a:bodyPr/>
        <a:lstStyle/>
        <a:p>
          <a:endParaRPr lang="lv-LV"/>
        </a:p>
      </dgm:t>
    </dgm:pt>
    <dgm:pt modelId="{0F2A3D8B-8D6C-4D15-B990-06D047C6F7DF}" type="pres">
      <dgm:prSet presAssocID="{E0DF11A3-7895-4869-80BE-3AC6610B4E46}" presName="BalanceSpacing" presStyleCnt="0"/>
      <dgm:spPr/>
      <dgm:t>
        <a:bodyPr/>
        <a:lstStyle/>
        <a:p>
          <a:endParaRPr lang="lv-LV"/>
        </a:p>
      </dgm:t>
    </dgm:pt>
    <dgm:pt modelId="{25CF7881-8594-476D-BD28-A054CB8A612C}" type="pres">
      <dgm:prSet presAssocID="{E0DF11A3-7895-4869-80BE-3AC6610B4E46}" presName="BalanceSpacing1" presStyleCnt="0"/>
      <dgm:spPr/>
      <dgm:t>
        <a:bodyPr/>
        <a:lstStyle/>
        <a:p>
          <a:endParaRPr lang="lv-LV"/>
        </a:p>
      </dgm:t>
    </dgm:pt>
    <dgm:pt modelId="{E2ACD018-F4E2-46C5-B4DE-566D97498FC2}" type="pres">
      <dgm:prSet presAssocID="{D914B3CF-34C7-4E47-9D3A-AC2B8D967F27}" presName="Accent1Text" presStyleLbl="node1" presStyleIdx="5" presStyleCnt="6"/>
      <dgm:spPr/>
      <dgm:t>
        <a:bodyPr/>
        <a:lstStyle/>
        <a:p>
          <a:endParaRPr lang="lv-LV"/>
        </a:p>
      </dgm:t>
    </dgm:pt>
  </dgm:ptLst>
  <dgm:cxnLst>
    <dgm:cxn modelId="{5D2F3160-C5FE-40EC-A55B-E1F428A08992}" type="presOf" srcId="{CB8CCC66-0963-4D9B-B164-1929C929866A}" destId="{D0C34BBA-B46A-4B08-8A3D-471C24CF207B}" srcOrd="0" destOrd="0" presId="urn:microsoft.com/office/officeart/2008/layout/AlternatingHexagons"/>
    <dgm:cxn modelId="{B0C6B148-0EDF-435A-9673-33F3595362BD}" type="presOf" srcId="{F62CA2DB-8DE8-41FF-AA2F-0AF8414B9BE4}" destId="{1A39F224-7A59-4225-A851-60D902B23532}" srcOrd="0" destOrd="0" presId="urn:microsoft.com/office/officeart/2008/layout/AlternatingHexagons"/>
    <dgm:cxn modelId="{2CEAFC38-2037-4E40-A7F7-804915A7A568}" srcId="{D478F00F-371B-423B-88F5-10C1ECFFC0E4}" destId="{CB8CCC66-0963-4D9B-B164-1929C929866A}" srcOrd="0" destOrd="0" parTransId="{2F97DCD8-0B99-40E5-8F81-9B6242478DBD}" sibTransId="{5D721BF2-52B2-41F4-BF6B-29A71F3D925C}"/>
    <dgm:cxn modelId="{A7D4D2E3-D4AC-4A0F-B43F-FCBC65C2E0F7}" srcId="{E0DF11A3-7895-4869-80BE-3AC6610B4E46}" destId="{F62CA2DB-8DE8-41FF-AA2F-0AF8414B9BE4}" srcOrd="0" destOrd="0" parTransId="{5A69E08E-0470-495C-B800-D1D6393AE135}" sibTransId="{C5D758C7-F134-4668-B0B3-CDDFBCBF7BAD}"/>
    <dgm:cxn modelId="{D0C3E136-2625-4EF8-B26B-A1BE78C76818}" type="presOf" srcId="{0F9633EA-5401-4B46-A622-28623CE14E13}" destId="{CA3F4B96-1DFD-4F07-9A2B-102823842B56}" srcOrd="0" destOrd="0" presId="urn:microsoft.com/office/officeart/2008/layout/AlternatingHexagons"/>
    <dgm:cxn modelId="{8618BBF4-7FFC-4EB9-A1DB-F214E26D0279}" srcId="{F7DF6174-55B1-4F7E-9F22-F2FBA6AA4CF8}" destId="{1E2174C7-BF90-4955-8149-B13BA3ACB967}" srcOrd="0" destOrd="0" parTransId="{586A5C1B-9B9D-4051-BED2-564D9D43317B}" sibTransId="{7F080822-B12B-4AA8-9196-D7C5810803B2}"/>
    <dgm:cxn modelId="{1D05481D-3645-4150-A476-D2D7D5CC7FF8}" type="presOf" srcId="{5D721BF2-52B2-41F4-BF6B-29A71F3D925C}" destId="{9BADDDF1-EF55-41B0-B681-C41A5FD87736}" srcOrd="0" destOrd="0" presId="urn:microsoft.com/office/officeart/2008/layout/AlternatingHexagons"/>
    <dgm:cxn modelId="{426E0019-6466-42EE-A3F0-3F942BEAB98A}" srcId="{D478F00F-371B-423B-88F5-10C1ECFFC0E4}" destId="{E0DF11A3-7895-4869-80BE-3AC6610B4E46}" srcOrd="2" destOrd="0" parTransId="{CE986DC1-D37E-42C0-804B-473A3DA98CA3}" sibTransId="{D914B3CF-34C7-4E47-9D3A-AC2B8D967F27}"/>
    <dgm:cxn modelId="{6D06FCD7-6735-4914-9EC5-054EEDCF5E30}" type="presOf" srcId="{E0DF11A3-7895-4869-80BE-3AC6610B4E46}" destId="{CD55E59E-D71E-4E62-BC48-1AD6693C2342}" srcOrd="0" destOrd="0" presId="urn:microsoft.com/office/officeart/2008/layout/AlternatingHexagons"/>
    <dgm:cxn modelId="{663B4FFC-A479-4AB6-981E-3C5FBA05381E}" type="presOf" srcId="{D914B3CF-34C7-4E47-9D3A-AC2B8D967F27}" destId="{E2ACD018-F4E2-46C5-B4DE-566D97498FC2}" srcOrd="0" destOrd="0" presId="urn:microsoft.com/office/officeart/2008/layout/AlternatingHexagons"/>
    <dgm:cxn modelId="{9866067A-8B4C-4186-9308-284B88550F55}" type="presOf" srcId="{F7DF6174-55B1-4F7E-9F22-F2FBA6AA4CF8}" destId="{25FC8560-3272-4C86-B4BB-663E0E0EEB85}" srcOrd="0" destOrd="0" presId="urn:microsoft.com/office/officeart/2008/layout/AlternatingHexagons"/>
    <dgm:cxn modelId="{6826628B-7422-4313-A403-690DC5AB99F7}" type="presOf" srcId="{F380BAA8-801F-46D9-81D5-DEAA34195B79}" destId="{254D4391-60FA-4020-A389-454F3305F7F3}" srcOrd="0" destOrd="0" presId="urn:microsoft.com/office/officeart/2008/layout/AlternatingHexagons"/>
    <dgm:cxn modelId="{0DB12EAB-E011-4818-A7C4-E65D2FF3D72C}" srcId="{CB8CCC66-0963-4D9B-B164-1929C929866A}" destId="{F380BAA8-801F-46D9-81D5-DEAA34195B79}" srcOrd="0" destOrd="0" parTransId="{B786BDC3-79C2-4722-994A-80457749FE74}" sibTransId="{6B1EC413-D060-4110-9F68-83897B8C0F70}"/>
    <dgm:cxn modelId="{A9E51C64-A3FC-492F-AAC8-3791007C3E25}" srcId="{D478F00F-371B-423B-88F5-10C1ECFFC0E4}" destId="{F7DF6174-55B1-4F7E-9F22-F2FBA6AA4CF8}" srcOrd="1" destOrd="0" parTransId="{58426EDA-E559-4BEE-8E14-9FD38140E2E6}" sibTransId="{0F9633EA-5401-4B46-A622-28623CE14E13}"/>
    <dgm:cxn modelId="{1131ACC2-6FE7-45CF-A670-7B5A03C8C274}" type="presOf" srcId="{D478F00F-371B-423B-88F5-10C1ECFFC0E4}" destId="{EED60477-F31A-47C6-9E70-B0C3A5663FE1}" srcOrd="0" destOrd="0" presId="urn:microsoft.com/office/officeart/2008/layout/AlternatingHexagons"/>
    <dgm:cxn modelId="{B0921E41-4BAA-4388-A3DA-1AAC971B60E6}" type="presOf" srcId="{1E2174C7-BF90-4955-8149-B13BA3ACB967}" destId="{C0AF77D2-9B3E-44AD-B9FA-15939C4A8A83}" srcOrd="0" destOrd="0" presId="urn:microsoft.com/office/officeart/2008/layout/AlternatingHexagons"/>
    <dgm:cxn modelId="{C58BCF1C-54B4-4C8A-AE0A-0216CDA3A4D4}" type="presParOf" srcId="{EED60477-F31A-47C6-9E70-B0C3A5663FE1}" destId="{360203F9-F31B-4CA1-9129-EDE2C85B88A1}" srcOrd="0" destOrd="0" presId="urn:microsoft.com/office/officeart/2008/layout/AlternatingHexagons"/>
    <dgm:cxn modelId="{98DC3347-DA72-41BE-BB7D-79C8B98DBE80}" type="presParOf" srcId="{360203F9-F31B-4CA1-9129-EDE2C85B88A1}" destId="{D0C34BBA-B46A-4B08-8A3D-471C24CF207B}" srcOrd="0" destOrd="0" presId="urn:microsoft.com/office/officeart/2008/layout/AlternatingHexagons"/>
    <dgm:cxn modelId="{3FF1C837-E719-4EB9-BE7F-E32719EB5944}" type="presParOf" srcId="{360203F9-F31B-4CA1-9129-EDE2C85B88A1}" destId="{254D4391-60FA-4020-A389-454F3305F7F3}" srcOrd="1" destOrd="0" presId="urn:microsoft.com/office/officeart/2008/layout/AlternatingHexagons"/>
    <dgm:cxn modelId="{D241F828-1625-4F43-AA42-1797FE5DFF29}" type="presParOf" srcId="{360203F9-F31B-4CA1-9129-EDE2C85B88A1}" destId="{60B3D137-55B9-4C63-ABA9-F3C2218EBD0F}" srcOrd="2" destOrd="0" presId="urn:microsoft.com/office/officeart/2008/layout/AlternatingHexagons"/>
    <dgm:cxn modelId="{0528D934-07E9-4F51-8E35-3C475B928753}" type="presParOf" srcId="{360203F9-F31B-4CA1-9129-EDE2C85B88A1}" destId="{10B4E7F6-0FA6-4785-9FF7-7A729A7FCA7B}" srcOrd="3" destOrd="0" presId="urn:microsoft.com/office/officeart/2008/layout/AlternatingHexagons"/>
    <dgm:cxn modelId="{FC192E96-98A5-4C92-BB3F-5256CAEAA99D}" type="presParOf" srcId="{360203F9-F31B-4CA1-9129-EDE2C85B88A1}" destId="{9BADDDF1-EF55-41B0-B681-C41A5FD87736}" srcOrd="4" destOrd="0" presId="urn:microsoft.com/office/officeart/2008/layout/AlternatingHexagons"/>
    <dgm:cxn modelId="{E7F14BE2-CCB9-4E4D-9566-F4DDD3C53B72}" type="presParOf" srcId="{EED60477-F31A-47C6-9E70-B0C3A5663FE1}" destId="{B4EC0B22-14E0-46C0-AD28-26CF17213A91}" srcOrd="1" destOrd="0" presId="urn:microsoft.com/office/officeart/2008/layout/AlternatingHexagons"/>
    <dgm:cxn modelId="{5749365A-F5D2-46BA-ACDF-7803AE8F7A34}" type="presParOf" srcId="{EED60477-F31A-47C6-9E70-B0C3A5663FE1}" destId="{FEFC0AD1-D5CF-4CB9-ADD5-F24494A43C33}" srcOrd="2" destOrd="0" presId="urn:microsoft.com/office/officeart/2008/layout/AlternatingHexagons"/>
    <dgm:cxn modelId="{BCE35E1F-EB32-4E19-BE06-E7C58BA53030}" type="presParOf" srcId="{FEFC0AD1-D5CF-4CB9-ADD5-F24494A43C33}" destId="{25FC8560-3272-4C86-B4BB-663E0E0EEB85}" srcOrd="0" destOrd="0" presId="urn:microsoft.com/office/officeart/2008/layout/AlternatingHexagons"/>
    <dgm:cxn modelId="{44749AB1-5F10-4FFB-A241-5BC53F0E73BE}" type="presParOf" srcId="{FEFC0AD1-D5CF-4CB9-ADD5-F24494A43C33}" destId="{C0AF77D2-9B3E-44AD-B9FA-15939C4A8A83}" srcOrd="1" destOrd="0" presId="urn:microsoft.com/office/officeart/2008/layout/AlternatingHexagons"/>
    <dgm:cxn modelId="{15B64537-A68F-4EF4-B3AF-619F96F4E8B7}" type="presParOf" srcId="{FEFC0AD1-D5CF-4CB9-ADD5-F24494A43C33}" destId="{70CD51B8-3060-4A39-B6D4-1E707C61B611}" srcOrd="2" destOrd="0" presId="urn:microsoft.com/office/officeart/2008/layout/AlternatingHexagons"/>
    <dgm:cxn modelId="{1683A8B2-B814-455A-8D18-C24164F2BD77}" type="presParOf" srcId="{FEFC0AD1-D5CF-4CB9-ADD5-F24494A43C33}" destId="{C95468B3-C207-4506-906A-E264B8101D32}" srcOrd="3" destOrd="0" presId="urn:microsoft.com/office/officeart/2008/layout/AlternatingHexagons"/>
    <dgm:cxn modelId="{1C5D33DE-48CB-42BC-93E2-2BDDB67AE117}" type="presParOf" srcId="{FEFC0AD1-D5CF-4CB9-ADD5-F24494A43C33}" destId="{CA3F4B96-1DFD-4F07-9A2B-102823842B56}" srcOrd="4" destOrd="0" presId="urn:microsoft.com/office/officeart/2008/layout/AlternatingHexagons"/>
    <dgm:cxn modelId="{3CB865E2-BAB3-4F49-BCC7-F7DDB36C23FA}" type="presParOf" srcId="{EED60477-F31A-47C6-9E70-B0C3A5663FE1}" destId="{A230C362-7D84-4C9F-A77A-D0E979134691}" srcOrd="3" destOrd="0" presId="urn:microsoft.com/office/officeart/2008/layout/AlternatingHexagons"/>
    <dgm:cxn modelId="{82CC3B65-390E-43F2-9C03-22993EECEF57}" type="presParOf" srcId="{EED60477-F31A-47C6-9E70-B0C3A5663FE1}" destId="{9538E2D1-5B56-42BC-A736-E255C15E5A16}" srcOrd="4" destOrd="0" presId="urn:microsoft.com/office/officeart/2008/layout/AlternatingHexagons"/>
    <dgm:cxn modelId="{A9F3148E-7DF9-46E4-8979-97C5C93DB356}" type="presParOf" srcId="{9538E2D1-5B56-42BC-A736-E255C15E5A16}" destId="{CD55E59E-D71E-4E62-BC48-1AD6693C2342}" srcOrd="0" destOrd="0" presId="urn:microsoft.com/office/officeart/2008/layout/AlternatingHexagons"/>
    <dgm:cxn modelId="{1FFD548C-B74A-433A-8332-D61AA0361F76}" type="presParOf" srcId="{9538E2D1-5B56-42BC-A736-E255C15E5A16}" destId="{1A39F224-7A59-4225-A851-60D902B23532}" srcOrd="1" destOrd="0" presId="urn:microsoft.com/office/officeart/2008/layout/AlternatingHexagons"/>
    <dgm:cxn modelId="{8B09C224-29C0-4121-9CF1-C2C731C0A6CB}" type="presParOf" srcId="{9538E2D1-5B56-42BC-A736-E255C15E5A16}" destId="{0F2A3D8B-8D6C-4D15-B990-06D047C6F7DF}" srcOrd="2" destOrd="0" presId="urn:microsoft.com/office/officeart/2008/layout/AlternatingHexagons"/>
    <dgm:cxn modelId="{786B08D2-585F-482A-B6C4-C1DBE8C591B6}" type="presParOf" srcId="{9538E2D1-5B56-42BC-A736-E255C15E5A16}" destId="{25CF7881-8594-476D-BD28-A054CB8A612C}" srcOrd="3" destOrd="0" presId="urn:microsoft.com/office/officeart/2008/layout/AlternatingHexagons"/>
    <dgm:cxn modelId="{066AF781-D336-43F0-83E0-B17CBA41D6AB}" type="presParOf" srcId="{9538E2D1-5B56-42BC-A736-E255C15E5A16}" destId="{E2ACD018-F4E2-46C5-B4DE-566D97498FC2}"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D0BF84-DDB9-470B-94B0-AAD5B112AB68}">
      <dsp:nvSpPr>
        <dsp:cNvPr id="0" name=""/>
        <dsp:cNvSpPr/>
      </dsp:nvSpPr>
      <dsp:spPr>
        <a:xfrm>
          <a:off x="2088866" y="0"/>
          <a:ext cx="3064632" cy="3064632"/>
        </a:xfrm>
        <a:prstGeom prst="triangl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lv-LV" sz="1600" kern="1200" dirty="0" smtClean="0"/>
            <a:t>Apmeklētāji, </a:t>
          </a:r>
          <a:r>
            <a:rPr lang="lv-LV" sz="2400" b="1" kern="1200" dirty="0" smtClean="0"/>
            <a:t>tūristi</a:t>
          </a:r>
          <a:endParaRPr lang="en-US" sz="1600" b="1" kern="1200" dirty="0"/>
        </a:p>
      </dsp:txBody>
      <dsp:txXfrm>
        <a:off x="2855024" y="1532316"/>
        <a:ext cx="1532316" cy="1532316"/>
      </dsp:txXfrm>
    </dsp:sp>
    <dsp:sp modelId="{9A1880C8-CDD6-49D6-8E25-55411F18A829}">
      <dsp:nvSpPr>
        <dsp:cNvPr id="0" name=""/>
        <dsp:cNvSpPr/>
      </dsp:nvSpPr>
      <dsp:spPr>
        <a:xfrm>
          <a:off x="556550" y="3064632"/>
          <a:ext cx="3064632" cy="3064632"/>
        </a:xfrm>
        <a:prstGeom prst="triangle">
          <a:avLst/>
        </a:prstGeom>
        <a:solidFill>
          <a:schemeClr val="tx2">
            <a:lumMod val="40000"/>
            <a:lumOff val="6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lv-LV" sz="2000" b="1" kern="1200" dirty="0" smtClean="0"/>
            <a:t>Iedzīvotāji</a:t>
          </a:r>
        </a:p>
      </dsp:txBody>
      <dsp:txXfrm>
        <a:off x="1322708" y="4596948"/>
        <a:ext cx="1532316" cy="1532316"/>
      </dsp:txXfrm>
    </dsp:sp>
    <dsp:sp modelId="{7FA2CE1D-2ADB-454C-A236-C959A26048BF}">
      <dsp:nvSpPr>
        <dsp:cNvPr id="0" name=""/>
        <dsp:cNvSpPr/>
      </dsp:nvSpPr>
      <dsp:spPr>
        <a:xfrm rot="10800000">
          <a:off x="2088866" y="3064632"/>
          <a:ext cx="3064632" cy="3064632"/>
        </a:xfrm>
        <a:prstGeom prst="triangle">
          <a:avLst/>
        </a:prstGeom>
        <a:blipFill rotWithShape="0">
          <a:blip xmlns:r="http://schemas.openxmlformats.org/officeDocument/2006/relationships" r:embed="rId1"/>
          <a:stretch>
            <a:fillRect/>
          </a:stretch>
        </a:blip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lv-LV" sz="1800" b="1" i="0" kern="1200" dirty="0" smtClean="0">
              <a:solidFill>
                <a:schemeClr val="bg1"/>
              </a:solidFill>
            </a:rPr>
            <a:t>VALMIERAS PIEVILCĪBA </a:t>
          </a:r>
          <a:endParaRPr lang="en-US" sz="1800" b="1" i="0" kern="1200" dirty="0">
            <a:solidFill>
              <a:schemeClr val="bg1"/>
            </a:solidFill>
          </a:endParaRPr>
        </a:p>
      </dsp:txBody>
      <dsp:txXfrm rot="10800000">
        <a:off x="2855024" y="3064632"/>
        <a:ext cx="1532316" cy="1532316"/>
      </dsp:txXfrm>
    </dsp:sp>
    <dsp:sp modelId="{C1A52F7D-73DE-4F9E-926B-201D760C23F7}">
      <dsp:nvSpPr>
        <dsp:cNvPr id="0" name=""/>
        <dsp:cNvSpPr/>
      </dsp:nvSpPr>
      <dsp:spPr>
        <a:xfrm>
          <a:off x="3621183" y="3064632"/>
          <a:ext cx="3064632" cy="3064632"/>
        </a:xfrm>
        <a:prstGeom prst="triangle">
          <a:avLst/>
        </a:prstGeom>
        <a:solidFill>
          <a:schemeClr val="accent2">
            <a:hueOff val="0"/>
            <a:satOff val="0"/>
            <a:lumOff val="-1098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lv-LV" sz="2000" b="1" kern="1200" dirty="0" smtClean="0"/>
            <a:t>Ražošana</a:t>
          </a:r>
          <a:endParaRPr lang="en-US" sz="2000" b="1" kern="1200" dirty="0"/>
        </a:p>
      </dsp:txBody>
      <dsp:txXfrm>
        <a:off x="4387341" y="4596948"/>
        <a:ext cx="1532316" cy="1532316"/>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98A33-7CA8-4F9D-9953-0E2FF81E32A8}" type="datetimeFigureOut">
              <a:rPr lang="en-GB" smtClean="0"/>
              <a:t>24/11/2017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30A1C4-9863-40DC-967C-5458A85ECA42}" type="slidenum">
              <a:rPr lang="en-GB" smtClean="0"/>
              <a:t>‹#›</a:t>
            </a:fld>
            <a:endParaRPr lang="en-GB"/>
          </a:p>
        </p:txBody>
      </p:sp>
    </p:spTree>
    <p:extLst>
      <p:ext uri="{BB962C8B-B14F-4D97-AF65-F5344CB8AC3E}">
        <p14:creationId xmlns:p14="http://schemas.microsoft.com/office/powerpoint/2010/main" val="830294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30A1C4-9863-40DC-967C-5458A85ECA42}" type="slidenum">
              <a:rPr lang="en-GB" smtClean="0"/>
              <a:t>6</a:t>
            </a:fld>
            <a:endParaRPr lang="en-GB"/>
          </a:p>
        </p:txBody>
      </p:sp>
    </p:spTree>
    <p:extLst>
      <p:ext uri="{BB962C8B-B14F-4D97-AF65-F5344CB8AC3E}">
        <p14:creationId xmlns:p14="http://schemas.microsoft.com/office/powerpoint/2010/main" val="14735478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la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666750"/>
            <a:ext cx="2196000" cy="1436400"/>
          </a:xfrm>
          <a:prstGeom prst="rect">
            <a:avLst/>
          </a:prstGeom>
        </p:spPr>
        <p:txBody>
          <a:bodyPr/>
          <a:lstStyle/>
          <a:p>
            <a:r>
              <a:rPr lang="en-US" smtClean="0"/>
              <a:t>Drag picture to placeholder or click icon to add</a:t>
            </a:r>
            <a:endParaRPr lang="en-US"/>
          </a:p>
        </p:txBody>
      </p:sp>
      <p:sp>
        <p:nvSpPr>
          <p:cNvPr id="5" name="Picture Placeholder 4"/>
          <p:cNvSpPr>
            <a:spLocks noGrp="1"/>
          </p:cNvSpPr>
          <p:nvPr>
            <p:ph type="pic" sz="quarter" idx="11"/>
          </p:nvPr>
        </p:nvSpPr>
        <p:spPr>
          <a:xfrm>
            <a:off x="2316000" y="666750"/>
            <a:ext cx="2196000" cy="1454400"/>
          </a:xfrm>
          <a:prstGeom prst="rect">
            <a:avLst/>
          </a:prstGeom>
        </p:spPr>
        <p:txBody>
          <a:bodyPr/>
          <a:lstStyle/>
          <a:p>
            <a:r>
              <a:rPr lang="en-US" smtClean="0"/>
              <a:t>Drag picture to placeholder or click icon to add</a:t>
            </a:r>
            <a:endParaRPr lang="en-US"/>
          </a:p>
        </p:txBody>
      </p:sp>
      <p:sp>
        <p:nvSpPr>
          <p:cNvPr id="6" name="Picture Placeholder 2"/>
          <p:cNvSpPr>
            <a:spLocks noGrp="1"/>
          </p:cNvSpPr>
          <p:nvPr>
            <p:ph type="pic" sz="quarter" idx="12"/>
          </p:nvPr>
        </p:nvSpPr>
        <p:spPr>
          <a:xfrm>
            <a:off x="4632000" y="666750"/>
            <a:ext cx="2196000" cy="1440000"/>
          </a:xfrm>
          <a:prstGeom prst="rect">
            <a:avLst/>
          </a:prstGeom>
        </p:spPr>
        <p:txBody>
          <a:bodyPr/>
          <a:lstStyle/>
          <a:p>
            <a:r>
              <a:rPr lang="en-US" smtClean="0"/>
              <a:t>Drag picture to placeholder or click icon to add</a:t>
            </a:r>
            <a:endParaRPr lang="en-US"/>
          </a:p>
        </p:txBody>
      </p:sp>
      <p:sp>
        <p:nvSpPr>
          <p:cNvPr id="7" name="Picture Placeholder 4"/>
          <p:cNvSpPr>
            <a:spLocks noGrp="1"/>
          </p:cNvSpPr>
          <p:nvPr>
            <p:ph type="pic" sz="quarter" idx="13"/>
          </p:nvPr>
        </p:nvSpPr>
        <p:spPr>
          <a:xfrm>
            <a:off x="6948000" y="666750"/>
            <a:ext cx="2196000" cy="1440000"/>
          </a:xfrm>
          <a:prstGeom prst="rect">
            <a:avLst/>
          </a:prstGeom>
        </p:spPr>
        <p:txBody>
          <a:bodyPr/>
          <a:lstStyle/>
          <a:p>
            <a:r>
              <a:rPr lang="en-US" smtClean="0"/>
              <a:t>Drag picture to placeholder or click icon to add</a:t>
            </a:r>
            <a:endParaRPr lang="en-US"/>
          </a:p>
        </p:txBody>
      </p:sp>
      <p:sp>
        <p:nvSpPr>
          <p:cNvPr id="8" name="Title 1"/>
          <p:cNvSpPr>
            <a:spLocks noGrp="1"/>
          </p:cNvSpPr>
          <p:nvPr>
            <p:ph type="title" hasCustomPrompt="1"/>
          </p:nvPr>
        </p:nvSpPr>
        <p:spPr>
          <a:xfrm>
            <a:off x="2912249" y="3400306"/>
            <a:ext cx="3327188" cy="2731554"/>
          </a:xfrm>
          <a:prstGeom prst="rect">
            <a:avLst/>
          </a:prstGeom>
        </p:spPr>
        <p:txBody>
          <a:bodyPr/>
          <a:lstStyle>
            <a:lvl1pPr algn="ctr">
              <a:defRPr baseline="0">
                <a:solidFill>
                  <a:schemeClr val="bg1"/>
                </a:solidFill>
              </a:defRPr>
            </a:lvl1pPr>
          </a:lstStyle>
          <a:p>
            <a:r>
              <a:rPr lang="en-US" dirty="0" err="1" smtClean="0"/>
              <a:t>Prezentācijas</a:t>
            </a:r>
            <a:r>
              <a:rPr lang="en-US" dirty="0" smtClean="0"/>
              <a:t> </a:t>
            </a:r>
            <a:r>
              <a:rPr lang="en-US" dirty="0" err="1" smtClean="0"/>
              <a:t>virsraksts</a:t>
            </a:r>
            <a:r>
              <a:rPr lang="en-US" dirty="0" smtClean="0"/>
              <a:t> </a:t>
            </a:r>
            <a:r>
              <a:rPr lang="en-US" dirty="0" err="1" smtClean="0"/>
              <a:t>prezentācijas</a:t>
            </a:r>
            <a:r>
              <a:rPr lang="en-US" dirty="0" smtClean="0"/>
              <a:t> </a:t>
            </a:r>
            <a:r>
              <a:rPr lang="en-US" dirty="0" err="1" smtClean="0"/>
              <a:t>virsraksts</a:t>
            </a:r>
            <a:r>
              <a:rPr lang="en-US" dirty="0" smtClean="0"/>
              <a:t/>
            </a:r>
            <a:br>
              <a:rPr lang="en-US" dirty="0" smtClean="0"/>
            </a:b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478037D6-6303-D046-93CD-0C48C6B8E657}" type="datetimeFigureOut">
              <a:rPr lang="en-US" smtClean="0"/>
              <a:t>11/24/2017</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76C02E1-6C88-944E-8C9A-A78FF0FD448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78037D6-6303-D046-93CD-0C48C6B8E657}" type="datetimeFigureOut">
              <a:rPr lang="en-US" smtClean="0"/>
              <a:t>11/24/2017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76C02E1-6C88-944E-8C9A-A78FF0FD448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78037D6-6303-D046-93CD-0C48C6B8E657}" type="datetimeFigureOut">
              <a:rPr lang="en-US" smtClean="0"/>
              <a:t>11/24/2017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76C02E1-6C88-944E-8C9A-A78FF0FD448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78037D6-6303-D046-93CD-0C48C6B8E657}" type="datetimeFigureOut">
              <a:rPr lang="en-US" smtClean="0"/>
              <a:t>11/24/2017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76C02E1-6C88-944E-8C9A-A78FF0FD448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78037D6-6303-D046-93CD-0C48C6B8E657}" type="datetimeFigureOut">
              <a:rPr lang="en-US" smtClean="0"/>
              <a:t>11/24/2017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76C02E1-6C88-944E-8C9A-A78FF0FD4487}"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1E2F33-E5E4-2248-B55C-B55AF85C7FD2}" type="datetimeFigureOut">
              <a:rPr lang="en-US" smtClean="0"/>
              <a:t>11/24/2017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45072-7AFC-9440-B0BD-99D0E8A1C784}" type="slidenum">
              <a:rPr lang="en-US" smtClean="0"/>
              <a:t>‹#›</a:t>
            </a:fld>
            <a:endParaRPr lang="en-US"/>
          </a:p>
        </p:txBody>
      </p:sp>
    </p:spTree>
    <p:extLst>
      <p:ext uri="{BB962C8B-B14F-4D97-AF65-F5344CB8AC3E}">
        <p14:creationId xmlns:p14="http://schemas.microsoft.com/office/powerpoint/2010/main" val="111651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1E2F33-E5E4-2248-B55C-B55AF85C7FD2}" type="datetimeFigureOut">
              <a:rPr lang="en-US" smtClean="0"/>
              <a:t>11/24/2017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45072-7AFC-9440-B0BD-99D0E8A1C784}" type="slidenum">
              <a:rPr lang="en-US" smtClean="0"/>
              <a:t>‹#›</a:t>
            </a:fld>
            <a:endParaRPr lang="en-US"/>
          </a:p>
        </p:txBody>
      </p:sp>
    </p:spTree>
    <p:extLst>
      <p:ext uri="{BB962C8B-B14F-4D97-AF65-F5344CB8AC3E}">
        <p14:creationId xmlns:p14="http://schemas.microsoft.com/office/powerpoint/2010/main" val="1773049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1E2F33-E5E4-2248-B55C-B55AF85C7FD2}" type="datetimeFigureOut">
              <a:rPr lang="en-US" smtClean="0"/>
              <a:t>11/24/2017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45072-7AFC-9440-B0BD-99D0E8A1C784}" type="slidenum">
              <a:rPr lang="en-US" smtClean="0"/>
              <a:t>‹#›</a:t>
            </a:fld>
            <a:endParaRPr lang="en-US"/>
          </a:p>
        </p:txBody>
      </p:sp>
    </p:spTree>
    <p:extLst>
      <p:ext uri="{BB962C8B-B14F-4D97-AF65-F5344CB8AC3E}">
        <p14:creationId xmlns:p14="http://schemas.microsoft.com/office/powerpoint/2010/main" val="115592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1E2F33-E5E4-2248-B55C-B55AF85C7FD2}" type="datetimeFigureOut">
              <a:rPr lang="en-US" smtClean="0"/>
              <a:t>11/24/2017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45072-7AFC-9440-B0BD-99D0E8A1C784}" type="slidenum">
              <a:rPr lang="en-US" smtClean="0"/>
              <a:t>‹#›</a:t>
            </a:fld>
            <a:endParaRPr lang="en-US"/>
          </a:p>
        </p:txBody>
      </p:sp>
    </p:spTree>
    <p:extLst>
      <p:ext uri="{BB962C8B-B14F-4D97-AF65-F5344CB8AC3E}">
        <p14:creationId xmlns:p14="http://schemas.microsoft.com/office/powerpoint/2010/main" val="1542976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1E2F33-E5E4-2248-B55C-B55AF85C7FD2}" type="datetimeFigureOut">
              <a:rPr lang="en-US" smtClean="0"/>
              <a:t>11/24/2017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745072-7AFC-9440-B0BD-99D0E8A1C784}" type="slidenum">
              <a:rPr lang="en-US" smtClean="0"/>
              <a:t>‹#›</a:t>
            </a:fld>
            <a:endParaRPr lang="en-US"/>
          </a:p>
        </p:txBody>
      </p:sp>
    </p:spTree>
    <p:extLst>
      <p:ext uri="{BB962C8B-B14F-4D97-AF65-F5344CB8AC3E}">
        <p14:creationId xmlns:p14="http://schemas.microsoft.com/office/powerpoint/2010/main" val="1940460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r sauro malinu bildes un texts">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0"/>
            <a:ext cx="431640" cy="6858000"/>
          </a:xfrm>
          <a:prstGeom prst="rect">
            <a:avLst/>
          </a:prstGeom>
          <a:solidFill>
            <a:srgbClr val="022138"/>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lv-LV" sz="1800" b="0" i="0" u="none" strike="noStrike" kern="1200">
              <a:ln>
                <a:noFill/>
              </a:ln>
              <a:latin typeface="Arial" pitchFamily="18"/>
              <a:ea typeface="SimSun" pitchFamily="2"/>
              <a:cs typeface="Arial" pitchFamily="2"/>
            </a:endParaRPr>
          </a:p>
        </p:txBody>
      </p:sp>
      <p:sp>
        <p:nvSpPr>
          <p:cNvPr id="5" name="Rectangle 4"/>
          <p:cNvSpPr/>
          <p:nvPr userDrawn="1"/>
        </p:nvSpPr>
        <p:spPr>
          <a:xfrm>
            <a:off x="431640" y="0"/>
            <a:ext cx="288360" cy="6858000"/>
          </a:xfrm>
          <a:prstGeom prst="rect">
            <a:avLst/>
          </a:prstGeom>
          <a:solidFill>
            <a:srgbClr val="EEB210"/>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lv-LV" sz="1800" b="0" i="0" u="none" strike="noStrike" kern="1200">
              <a:ln>
                <a:noFill/>
              </a:ln>
              <a:latin typeface="Arial" pitchFamily="18"/>
              <a:ea typeface="SimSun" pitchFamily="2"/>
              <a:cs typeface="Arial" pitchFamily="2"/>
            </a:endParaRPr>
          </a:p>
        </p:txBody>
      </p:sp>
      <p:sp>
        <p:nvSpPr>
          <p:cNvPr id="3" name="Picture Placeholder 2"/>
          <p:cNvSpPr>
            <a:spLocks noGrp="1"/>
          </p:cNvSpPr>
          <p:nvPr>
            <p:ph type="pic" sz="quarter" idx="10"/>
          </p:nvPr>
        </p:nvSpPr>
        <p:spPr>
          <a:xfrm>
            <a:off x="889000" y="755650"/>
            <a:ext cx="2530357" cy="2019300"/>
          </a:xfrm>
          <a:prstGeom prst="rect">
            <a:avLst/>
          </a:prstGeom>
        </p:spPr>
        <p:txBody>
          <a:bodyPr/>
          <a:lstStyle/>
          <a:p>
            <a:r>
              <a:rPr lang="en-US" smtClean="0"/>
              <a:t>Drag picture to placeholder or click icon to add</a:t>
            </a:r>
            <a:endParaRPr lang="en-US"/>
          </a:p>
        </p:txBody>
      </p:sp>
      <p:sp>
        <p:nvSpPr>
          <p:cNvPr id="6" name="Picture Placeholder 2"/>
          <p:cNvSpPr>
            <a:spLocks noGrp="1"/>
          </p:cNvSpPr>
          <p:nvPr>
            <p:ph type="pic" sz="quarter" idx="11"/>
          </p:nvPr>
        </p:nvSpPr>
        <p:spPr>
          <a:xfrm>
            <a:off x="3622675" y="755650"/>
            <a:ext cx="2530357" cy="2019300"/>
          </a:xfrm>
          <a:prstGeom prst="rect">
            <a:avLst/>
          </a:prstGeom>
        </p:spPr>
        <p:txBody>
          <a:bodyPr/>
          <a:lstStyle/>
          <a:p>
            <a:r>
              <a:rPr lang="en-US" smtClean="0"/>
              <a:t>Drag picture to placeholder or click icon to add</a:t>
            </a:r>
            <a:endParaRPr lang="en-US"/>
          </a:p>
        </p:txBody>
      </p:sp>
      <p:sp>
        <p:nvSpPr>
          <p:cNvPr id="7" name="Picture Placeholder 2"/>
          <p:cNvSpPr>
            <a:spLocks noGrp="1"/>
          </p:cNvSpPr>
          <p:nvPr>
            <p:ph type="pic" sz="quarter" idx="12"/>
          </p:nvPr>
        </p:nvSpPr>
        <p:spPr>
          <a:xfrm>
            <a:off x="6356350" y="762000"/>
            <a:ext cx="2530357" cy="2019300"/>
          </a:xfrm>
          <a:prstGeom prst="rect">
            <a:avLst/>
          </a:prstGeom>
        </p:spPr>
        <p:txBody>
          <a:bodyPr/>
          <a:lstStyle/>
          <a:p>
            <a:r>
              <a:rPr lang="en-US" smtClean="0"/>
              <a:t>Drag picture to placeholder or click icon to add</a:t>
            </a:r>
            <a:endParaRPr lang="en-US"/>
          </a:p>
        </p:txBody>
      </p:sp>
      <p:sp>
        <p:nvSpPr>
          <p:cNvPr id="9" name="Content Placeholder 8"/>
          <p:cNvSpPr>
            <a:spLocks noGrp="1"/>
          </p:cNvSpPr>
          <p:nvPr>
            <p:ph sz="quarter" idx="13" hasCustomPrompt="1"/>
          </p:nvPr>
        </p:nvSpPr>
        <p:spPr>
          <a:xfrm>
            <a:off x="883875" y="133350"/>
            <a:ext cx="2574925" cy="463550"/>
          </a:xfrm>
          <a:prstGeom prst="rect">
            <a:avLst/>
          </a:prstGeom>
        </p:spPr>
        <p:txBody>
          <a:bodyPr/>
          <a:lstStyle>
            <a:lvl1pPr>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dirty="0" err="1" smtClean="0"/>
              <a:t>Teksts</a:t>
            </a:r>
            <a:endParaRPr lang="en-US" dirty="0" smtClean="0"/>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a:p>
        </p:txBody>
      </p:sp>
      <p:sp>
        <p:nvSpPr>
          <p:cNvPr id="10" name="Content Placeholder 8"/>
          <p:cNvSpPr>
            <a:spLocks noGrp="1"/>
          </p:cNvSpPr>
          <p:nvPr>
            <p:ph sz="quarter" idx="14" hasCustomPrompt="1"/>
          </p:nvPr>
        </p:nvSpPr>
        <p:spPr>
          <a:xfrm>
            <a:off x="883876" y="3124200"/>
            <a:ext cx="2535482" cy="1003300"/>
          </a:xfrm>
          <a:prstGeom prst="rect">
            <a:avLst/>
          </a:prstGeom>
        </p:spPr>
        <p:txBody>
          <a:bodyPr/>
          <a:lstStyle>
            <a:lvl1pPr>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dirty="0" err="1" smtClean="0"/>
              <a:t>Teksts</a:t>
            </a:r>
            <a:endParaRPr lang="en-US" dirty="0" smtClean="0"/>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a:p>
        </p:txBody>
      </p:sp>
      <p:sp>
        <p:nvSpPr>
          <p:cNvPr id="11" name="Content Placeholder 8"/>
          <p:cNvSpPr>
            <a:spLocks noGrp="1"/>
          </p:cNvSpPr>
          <p:nvPr>
            <p:ph sz="quarter" idx="15" hasCustomPrompt="1"/>
          </p:nvPr>
        </p:nvSpPr>
        <p:spPr>
          <a:xfrm>
            <a:off x="883876" y="4298950"/>
            <a:ext cx="2535482" cy="1003300"/>
          </a:xfrm>
          <a:prstGeom prst="rect">
            <a:avLst/>
          </a:prstGeom>
        </p:spPr>
        <p:txBody>
          <a:bodyPr/>
          <a:lstStyle>
            <a:lvl1pPr>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dirty="0" err="1" smtClean="0"/>
              <a:t>Teksts</a:t>
            </a:r>
            <a:endParaRPr lang="en-US" dirty="0" smtClean="0"/>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a:p>
        </p:txBody>
      </p:sp>
      <p:sp>
        <p:nvSpPr>
          <p:cNvPr id="12" name="Content Placeholder 8"/>
          <p:cNvSpPr>
            <a:spLocks noGrp="1"/>
          </p:cNvSpPr>
          <p:nvPr>
            <p:ph sz="quarter" idx="16" hasCustomPrompt="1"/>
          </p:nvPr>
        </p:nvSpPr>
        <p:spPr>
          <a:xfrm>
            <a:off x="883875" y="5651500"/>
            <a:ext cx="8002832" cy="1003300"/>
          </a:xfrm>
          <a:prstGeom prst="rect">
            <a:avLst/>
          </a:prstGeom>
        </p:spPr>
        <p:txBody>
          <a:bodyPr/>
          <a:lstStyle>
            <a:lvl1pPr>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dirty="0" err="1" smtClean="0"/>
              <a:t>Teksts</a:t>
            </a:r>
            <a:endParaRPr lang="en-US" dirty="0" smtClean="0"/>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a:p>
        </p:txBody>
      </p:sp>
      <p:sp>
        <p:nvSpPr>
          <p:cNvPr id="13" name="Content Placeholder 8"/>
          <p:cNvSpPr>
            <a:spLocks noGrp="1"/>
          </p:cNvSpPr>
          <p:nvPr>
            <p:ph sz="quarter" idx="17" hasCustomPrompt="1"/>
          </p:nvPr>
        </p:nvSpPr>
        <p:spPr>
          <a:xfrm>
            <a:off x="3696925" y="3124200"/>
            <a:ext cx="2456107" cy="1003300"/>
          </a:xfrm>
          <a:prstGeom prst="rect">
            <a:avLst/>
          </a:prstGeom>
        </p:spPr>
        <p:txBody>
          <a:bodyPr/>
          <a:lstStyle>
            <a:lvl1pPr>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dirty="0" err="1" smtClean="0"/>
              <a:t>Teksts</a:t>
            </a:r>
            <a:endParaRPr lang="en-US" dirty="0" smtClean="0"/>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a:p>
        </p:txBody>
      </p:sp>
      <p:sp>
        <p:nvSpPr>
          <p:cNvPr id="14" name="Content Placeholder 8"/>
          <p:cNvSpPr>
            <a:spLocks noGrp="1"/>
          </p:cNvSpPr>
          <p:nvPr>
            <p:ph sz="quarter" idx="18" hasCustomPrompt="1"/>
          </p:nvPr>
        </p:nvSpPr>
        <p:spPr>
          <a:xfrm>
            <a:off x="3696925" y="4298950"/>
            <a:ext cx="2456107" cy="1003300"/>
          </a:xfrm>
          <a:prstGeom prst="rect">
            <a:avLst/>
          </a:prstGeom>
        </p:spPr>
        <p:txBody>
          <a:bodyPr/>
          <a:lstStyle>
            <a:lvl1pPr>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dirty="0" err="1" smtClean="0"/>
              <a:t>Teksts</a:t>
            </a:r>
            <a:endParaRPr lang="en-US" dirty="0" smtClean="0"/>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a:p>
        </p:txBody>
      </p:sp>
      <p:sp>
        <p:nvSpPr>
          <p:cNvPr id="15" name="Content Placeholder 8"/>
          <p:cNvSpPr>
            <a:spLocks noGrp="1"/>
          </p:cNvSpPr>
          <p:nvPr>
            <p:ph sz="quarter" idx="19" hasCustomPrompt="1"/>
          </p:nvPr>
        </p:nvSpPr>
        <p:spPr>
          <a:xfrm>
            <a:off x="6451600" y="3124200"/>
            <a:ext cx="2435108" cy="1003300"/>
          </a:xfrm>
          <a:prstGeom prst="rect">
            <a:avLst/>
          </a:prstGeom>
        </p:spPr>
        <p:txBody>
          <a:bodyPr/>
          <a:lstStyle>
            <a:lvl1pPr>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dirty="0" err="1" smtClean="0"/>
              <a:t>Teksts</a:t>
            </a:r>
            <a:endParaRPr lang="en-US" dirty="0" smtClean="0"/>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a:p>
        </p:txBody>
      </p:sp>
      <p:sp>
        <p:nvSpPr>
          <p:cNvPr id="16" name="Content Placeholder 8"/>
          <p:cNvSpPr>
            <a:spLocks noGrp="1"/>
          </p:cNvSpPr>
          <p:nvPr>
            <p:ph sz="quarter" idx="20" hasCustomPrompt="1"/>
          </p:nvPr>
        </p:nvSpPr>
        <p:spPr>
          <a:xfrm>
            <a:off x="6451599" y="4298950"/>
            <a:ext cx="2435108" cy="1003300"/>
          </a:xfrm>
          <a:prstGeom prst="rect">
            <a:avLst/>
          </a:prstGeom>
        </p:spPr>
        <p:txBody>
          <a:bodyPr/>
          <a:lstStyle>
            <a:lvl1pPr>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dirty="0" err="1" smtClean="0"/>
              <a:t>Teksts</a:t>
            </a:r>
            <a:endParaRPr lang="en-US" dirty="0" smtClean="0"/>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a:p>
        </p:txBody>
      </p:sp>
    </p:spTree>
    <p:extLst>
      <p:ext uri="{BB962C8B-B14F-4D97-AF65-F5344CB8AC3E}">
        <p14:creationId xmlns:p14="http://schemas.microsoft.com/office/powerpoint/2010/main" val="171357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1E2F33-E5E4-2248-B55C-B55AF85C7FD2}" type="datetimeFigureOut">
              <a:rPr lang="en-US" smtClean="0"/>
              <a:t>11/24/2017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745072-7AFC-9440-B0BD-99D0E8A1C784}" type="slidenum">
              <a:rPr lang="en-US" smtClean="0"/>
              <a:t>‹#›</a:t>
            </a:fld>
            <a:endParaRPr lang="en-US"/>
          </a:p>
        </p:txBody>
      </p:sp>
    </p:spTree>
    <p:extLst>
      <p:ext uri="{BB962C8B-B14F-4D97-AF65-F5344CB8AC3E}">
        <p14:creationId xmlns:p14="http://schemas.microsoft.com/office/powerpoint/2010/main" val="1627094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1E2F33-E5E4-2248-B55C-B55AF85C7FD2}" type="datetimeFigureOut">
              <a:rPr lang="en-US" smtClean="0"/>
              <a:t>11/24/2017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745072-7AFC-9440-B0BD-99D0E8A1C784}" type="slidenum">
              <a:rPr lang="en-US" smtClean="0"/>
              <a:t>‹#›</a:t>
            </a:fld>
            <a:endParaRPr lang="en-US"/>
          </a:p>
        </p:txBody>
      </p:sp>
    </p:spTree>
    <p:extLst>
      <p:ext uri="{BB962C8B-B14F-4D97-AF65-F5344CB8AC3E}">
        <p14:creationId xmlns:p14="http://schemas.microsoft.com/office/powerpoint/2010/main" val="520752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1E2F33-E5E4-2248-B55C-B55AF85C7FD2}" type="datetimeFigureOut">
              <a:rPr lang="en-US" smtClean="0"/>
              <a:t>11/24/2017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45072-7AFC-9440-B0BD-99D0E8A1C784}" type="slidenum">
              <a:rPr lang="en-US" smtClean="0"/>
              <a:t>‹#›</a:t>
            </a:fld>
            <a:endParaRPr lang="en-US"/>
          </a:p>
        </p:txBody>
      </p:sp>
    </p:spTree>
    <p:extLst>
      <p:ext uri="{BB962C8B-B14F-4D97-AF65-F5344CB8AC3E}">
        <p14:creationId xmlns:p14="http://schemas.microsoft.com/office/powerpoint/2010/main" val="1294885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1E2F33-E5E4-2248-B55C-B55AF85C7FD2}" type="datetimeFigureOut">
              <a:rPr lang="en-US" smtClean="0"/>
              <a:t>11/24/2017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45072-7AFC-9440-B0BD-99D0E8A1C784}" type="slidenum">
              <a:rPr lang="en-US" smtClean="0"/>
              <a:t>‹#›</a:t>
            </a:fld>
            <a:endParaRPr lang="en-US"/>
          </a:p>
        </p:txBody>
      </p:sp>
    </p:spTree>
    <p:extLst>
      <p:ext uri="{BB962C8B-B14F-4D97-AF65-F5344CB8AC3E}">
        <p14:creationId xmlns:p14="http://schemas.microsoft.com/office/powerpoint/2010/main" val="533319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1E2F33-E5E4-2248-B55C-B55AF85C7FD2}" type="datetimeFigureOut">
              <a:rPr lang="en-US" smtClean="0"/>
              <a:t>11/24/2017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45072-7AFC-9440-B0BD-99D0E8A1C784}" type="slidenum">
              <a:rPr lang="en-US" smtClean="0"/>
              <a:t>‹#›</a:t>
            </a:fld>
            <a:endParaRPr lang="en-US"/>
          </a:p>
        </p:txBody>
      </p:sp>
    </p:spTree>
    <p:extLst>
      <p:ext uri="{BB962C8B-B14F-4D97-AF65-F5344CB8AC3E}">
        <p14:creationId xmlns:p14="http://schemas.microsoft.com/office/powerpoint/2010/main" val="2054434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1E2F33-E5E4-2248-B55C-B55AF85C7FD2}" type="datetimeFigureOut">
              <a:rPr lang="en-US" smtClean="0"/>
              <a:t>11/24/2017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45072-7AFC-9440-B0BD-99D0E8A1C784}" type="slidenum">
              <a:rPr lang="en-US" smtClean="0"/>
              <a:t>‹#›</a:t>
            </a:fld>
            <a:endParaRPr lang="en-US"/>
          </a:p>
        </p:txBody>
      </p:sp>
    </p:spTree>
    <p:extLst>
      <p:ext uri="{BB962C8B-B14F-4D97-AF65-F5344CB8AC3E}">
        <p14:creationId xmlns:p14="http://schemas.microsoft.com/office/powerpoint/2010/main" val="1642918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r vienu teksts kas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1640" y="365125"/>
            <a:ext cx="7363710" cy="5974203"/>
          </a:xfrm>
          <a:prstGeom prst="rect">
            <a:avLst/>
          </a:prstGeom>
        </p:spPr>
        <p:txBody>
          <a:bodyPr/>
          <a:lstStyle/>
          <a:p>
            <a:r>
              <a:rPr lang="en-US" smtClean="0"/>
              <a:t>Click to edit Master title style</a:t>
            </a:r>
            <a:endParaRPr lang="en-US"/>
          </a:p>
        </p:txBody>
      </p:sp>
      <p:sp>
        <p:nvSpPr>
          <p:cNvPr id="3" name="Rectangle 2"/>
          <p:cNvSpPr/>
          <p:nvPr userDrawn="1"/>
        </p:nvSpPr>
        <p:spPr>
          <a:xfrm>
            <a:off x="0" y="0"/>
            <a:ext cx="431640" cy="6858000"/>
          </a:xfrm>
          <a:prstGeom prst="rect">
            <a:avLst/>
          </a:prstGeom>
          <a:solidFill>
            <a:srgbClr val="022138"/>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lv-LV" sz="1800" b="0" i="0" u="none" strike="noStrike" kern="1200">
              <a:ln>
                <a:noFill/>
              </a:ln>
              <a:latin typeface="Arial" pitchFamily="18"/>
              <a:ea typeface="SimSun" pitchFamily="2"/>
              <a:cs typeface="Arial" pitchFamily="2"/>
            </a:endParaRPr>
          </a:p>
        </p:txBody>
      </p:sp>
      <p:sp>
        <p:nvSpPr>
          <p:cNvPr id="4" name="Rectangle 3"/>
          <p:cNvSpPr/>
          <p:nvPr userDrawn="1"/>
        </p:nvSpPr>
        <p:spPr>
          <a:xfrm>
            <a:off x="431640" y="0"/>
            <a:ext cx="288360" cy="6858000"/>
          </a:xfrm>
          <a:prstGeom prst="rect">
            <a:avLst/>
          </a:prstGeom>
          <a:solidFill>
            <a:srgbClr val="EEB210"/>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lv-LV" sz="1800" b="0" i="0" u="none" strike="noStrike" kern="1200">
              <a:ln>
                <a:noFill/>
              </a:ln>
              <a:latin typeface="Arial" pitchFamily="18"/>
              <a:ea typeface="SimSun" pitchFamily="2"/>
              <a:cs typeface="Arial" pitchFamily="2"/>
            </a:endParaRPr>
          </a:p>
        </p:txBody>
      </p:sp>
    </p:spTree>
    <p:extLst>
      <p:ext uri="{BB962C8B-B14F-4D97-AF65-F5344CB8AC3E}">
        <p14:creationId xmlns:p14="http://schemas.microsoft.com/office/powerpoint/2010/main" val="6164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ens foto viens texts">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81099" y="4886325"/>
            <a:ext cx="7240601" cy="1325563"/>
          </a:xfrm>
          <a:prstGeom prst="rect">
            <a:avLst/>
          </a:prstGeom>
        </p:spPr>
        <p:txBody>
          <a:bodyPr/>
          <a:lstStyle>
            <a:lvl1pPr algn="ctr">
              <a:defRPr sz="2000" baseline="0">
                <a:solidFill>
                  <a:schemeClr val="tx1"/>
                </a:solidFill>
              </a:defRPr>
            </a:lvl1pPr>
          </a:lstStyle>
          <a:p>
            <a:r>
              <a:rPr lang="en-US" dirty="0" smtClean="0"/>
              <a:t>Click to edit Master title style</a:t>
            </a:r>
            <a:endParaRPr lang="en-US" dirty="0"/>
          </a:p>
        </p:txBody>
      </p:sp>
      <p:sp>
        <p:nvSpPr>
          <p:cNvPr id="3" name="Rectangle 2"/>
          <p:cNvSpPr/>
          <p:nvPr userDrawn="1"/>
        </p:nvSpPr>
        <p:spPr>
          <a:xfrm>
            <a:off x="0" y="0"/>
            <a:ext cx="431640" cy="6858000"/>
          </a:xfrm>
          <a:prstGeom prst="rect">
            <a:avLst/>
          </a:prstGeom>
          <a:solidFill>
            <a:srgbClr val="022138"/>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lv-LV" sz="1800" b="0" i="0" u="none" strike="noStrike" kern="1200">
              <a:ln>
                <a:noFill/>
              </a:ln>
              <a:latin typeface="Arial" pitchFamily="18"/>
              <a:ea typeface="SimSun" pitchFamily="2"/>
              <a:cs typeface="Arial" pitchFamily="2"/>
            </a:endParaRPr>
          </a:p>
        </p:txBody>
      </p:sp>
      <p:sp>
        <p:nvSpPr>
          <p:cNvPr id="4" name="Rectangle 3"/>
          <p:cNvSpPr/>
          <p:nvPr userDrawn="1"/>
        </p:nvSpPr>
        <p:spPr>
          <a:xfrm>
            <a:off x="431640" y="0"/>
            <a:ext cx="288360" cy="6858000"/>
          </a:xfrm>
          <a:prstGeom prst="rect">
            <a:avLst/>
          </a:prstGeom>
          <a:solidFill>
            <a:srgbClr val="EEB210"/>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lv-LV" sz="1800" b="0" i="0" u="none" strike="noStrike" kern="1200">
              <a:ln>
                <a:noFill/>
              </a:ln>
              <a:latin typeface="Arial" pitchFamily="18"/>
              <a:ea typeface="SimSun" pitchFamily="2"/>
              <a:cs typeface="Arial" pitchFamily="2"/>
            </a:endParaRPr>
          </a:p>
        </p:txBody>
      </p:sp>
      <p:sp>
        <p:nvSpPr>
          <p:cNvPr id="6" name="Picture Placeholder 5"/>
          <p:cNvSpPr>
            <a:spLocks noGrp="1"/>
          </p:cNvSpPr>
          <p:nvPr>
            <p:ph type="pic" sz="quarter" idx="10"/>
          </p:nvPr>
        </p:nvSpPr>
        <p:spPr>
          <a:xfrm>
            <a:off x="2146565" y="768402"/>
            <a:ext cx="5309667" cy="3742125"/>
          </a:xfrm>
          <a:prstGeom prst="rect">
            <a:avLst/>
          </a:prstGeom>
        </p:spPr>
        <p:txBody>
          <a:bodyPr/>
          <a:lstStyle/>
          <a:p>
            <a:endParaRPr lang="en-US"/>
          </a:p>
        </p:txBody>
      </p:sp>
    </p:spTree>
    <p:extLst>
      <p:ext uri="{BB962C8B-B14F-4D97-AF65-F5344CB8AC3E}">
        <p14:creationId xmlns:p14="http://schemas.microsoft.com/office/powerpoint/2010/main" val="178882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r plataku malinu">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431820" cy="6858000"/>
          </a:xfrm>
          <a:prstGeom prst="rect">
            <a:avLst/>
          </a:prstGeom>
          <a:solidFill>
            <a:srgbClr val="022138"/>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lv-LV" sz="1800" b="0" i="0" u="none" strike="noStrike" kern="1200">
              <a:ln>
                <a:noFill/>
              </a:ln>
              <a:latin typeface="Arial" pitchFamily="18"/>
              <a:ea typeface="SimSun" pitchFamily="2"/>
              <a:cs typeface="Arial" pitchFamily="2"/>
            </a:endParaRPr>
          </a:p>
        </p:txBody>
      </p:sp>
      <p:sp>
        <p:nvSpPr>
          <p:cNvPr id="3" name="Rectangle 2"/>
          <p:cNvSpPr/>
          <p:nvPr userDrawn="1"/>
        </p:nvSpPr>
        <p:spPr>
          <a:xfrm>
            <a:off x="431820" y="0"/>
            <a:ext cx="864359" cy="6858000"/>
          </a:xfrm>
          <a:prstGeom prst="rect">
            <a:avLst/>
          </a:prstGeom>
          <a:solidFill>
            <a:srgbClr val="EEB210"/>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lv-LV" sz="1800" b="0" i="0" u="none" strike="noStrike" kern="1200">
              <a:ln>
                <a:noFill/>
              </a:ln>
              <a:latin typeface="Arial" pitchFamily="18"/>
              <a:ea typeface="SimSun" pitchFamily="2"/>
              <a:cs typeface="Arial" pitchFamily="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kai gerboni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78037D6-6303-D046-93CD-0C48C6B8E657}" type="datetimeFigureOut">
              <a:rPr lang="en-US" smtClean="0"/>
              <a:t>11/24/2017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76C02E1-6C88-944E-8C9A-A78FF0FD448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478037D6-6303-D046-93CD-0C48C6B8E657}" type="datetimeFigureOut">
              <a:rPr lang="en-US" smtClean="0"/>
              <a:t>11/24/2017</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76C02E1-6C88-944E-8C9A-A78FF0FD448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478037D6-6303-D046-93CD-0C48C6B8E657}" type="datetimeFigureOut">
              <a:rPr lang="en-US" smtClean="0"/>
              <a:t>11/24/2017</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76C02E1-6C88-944E-8C9A-A78FF0FD448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532408"/>
      </p:ext>
    </p:extLst>
  </p:cSld>
  <p:clrMap bg1="lt1" tx1="dk1" bg2="lt2" tx2="dk2" accent1="accent1" accent2="accent2" accent3="accent3" accent4="accent4" accent5="accent5" accent6="accent6" hlink="hlink" folHlink="folHlink"/>
  <p:sldLayoutIdLst>
    <p:sldLayoutId id="2147483673" r:id="rId1"/>
    <p:sldLayoutId id="2147483685" r:id="rId2"/>
    <p:sldLayoutId id="2147483699" r:id="rId3"/>
    <p:sldLayoutId id="2147483698"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1E2F33-E5E4-2248-B55C-B55AF85C7FD2}" type="datetimeFigureOut">
              <a:rPr lang="en-US" smtClean="0"/>
              <a:t>11/24/2017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745072-7AFC-9440-B0BD-99D0E8A1C784}" type="slidenum">
              <a:rPr lang="en-US" smtClean="0"/>
              <a:t>‹#›</a:t>
            </a:fld>
            <a:endParaRPr lang="en-US"/>
          </a:p>
        </p:txBody>
      </p:sp>
    </p:spTree>
    <p:extLst>
      <p:ext uri="{BB962C8B-B14F-4D97-AF65-F5344CB8AC3E}">
        <p14:creationId xmlns:p14="http://schemas.microsoft.com/office/powerpoint/2010/main" val="136743509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Picture Placeholder 29"/>
          <p:cNvSpPr>
            <a:spLocks noGrp="1"/>
          </p:cNvSpPr>
          <p:nvPr>
            <p:ph type="pic" sz="quarter" idx="10"/>
          </p:nvPr>
        </p:nvSpPr>
        <p:spPr/>
      </p:sp>
      <p:sp>
        <p:nvSpPr>
          <p:cNvPr id="31" name="Picture Placeholder 30"/>
          <p:cNvSpPr>
            <a:spLocks noGrp="1"/>
          </p:cNvSpPr>
          <p:nvPr>
            <p:ph type="pic" sz="quarter" idx="11"/>
          </p:nvPr>
        </p:nvSpPr>
        <p:spPr/>
      </p:sp>
      <p:sp>
        <p:nvSpPr>
          <p:cNvPr id="32" name="Picture Placeholder 31"/>
          <p:cNvSpPr>
            <a:spLocks noGrp="1"/>
          </p:cNvSpPr>
          <p:nvPr>
            <p:ph type="pic" sz="quarter" idx="12"/>
          </p:nvPr>
        </p:nvSpPr>
        <p:spPr/>
      </p:sp>
      <p:sp>
        <p:nvSpPr>
          <p:cNvPr id="33" name="Picture Placeholder 32"/>
          <p:cNvSpPr>
            <a:spLocks noGrp="1"/>
          </p:cNvSpPr>
          <p:nvPr>
            <p:ph type="pic" sz="quarter" idx="13"/>
          </p:nvPr>
        </p:nvSpPr>
        <p:spPr/>
      </p:sp>
      <p:sp>
        <p:nvSpPr>
          <p:cNvPr id="29" name="Title 28"/>
          <p:cNvSpPr>
            <a:spLocks noGrp="1"/>
          </p:cNvSpPr>
          <p:nvPr>
            <p:ph type="title"/>
          </p:nvPr>
        </p:nvSpPr>
        <p:spPr/>
        <p:txBody>
          <a:bodyPr/>
          <a:lstStyle/>
          <a:p>
            <a:r>
              <a:rPr lang="lv-LV" dirty="0" smtClean="0"/>
              <a:t>Izglītības pārmaiņas. Valmieras pilsēta</a:t>
            </a:r>
            <a:endParaRPr lang="en-US" dirty="0"/>
          </a:p>
        </p:txBody>
      </p:sp>
      <p:sp>
        <p:nvSpPr>
          <p:cNvPr id="2" name="TextBox 1"/>
          <p:cNvSpPr txBox="1"/>
          <p:nvPr/>
        </p:nvSpPr>
        <p:spPr>
          <a:xfrm>
            <a:off x="7121236" y="2817091"/>
            <a:ext cx="1874982" cy="2585323"/>
          </a:xfrm>
          <a:prstGeom prst="rect">
            <a:avLst/>
          </a:prstGeom>
          <a:noFill/>
        </p:spPr>
        <p:txBody>
          <a:bodyPr wrap="square" rtlCol="0">
            <a:spAutoFit/>
          </a:bodyPr>
          <a:lstStyle/>
          <a:p>
            <a:r>
              <a:rPr lang="lv-LV" dirty="0" smtClean="0"/>
              <a:t>Andris Klepers,</a:t>
            </a:r>
          </a:p>
          <a:p>
            <a:r>
              <a:rPr lang="lv-LV" dirty="0" smtClean="0"/>
              <a:t>Valmieras pašvaldības domes deputāts,</a:t>
            </a:r>
          </a:p>
          <a:p>
            <a:r>
              <a:rPr lang="lv-LV" dirty="0" smtClean="0"/>
              <a:t>Dr.geogr.</a:t>
            </a:r>
          </a:p>
          <a:p>
            <a:endParaRPr lang="lv-LV" dirty="0"/>
          </a:p>
          <a:p>
            <a:endParaRPr lang="lv-LV" dirty="0" smtClean="0"/>
          </a:p>
          <a:p>
            <a:r>
              <a:rPr lang="lv-LV" dirty="0" smtClean="0"/>
              <a:t>Aizkraukle, 24.11.2017.</a:t>
            </a:r>
            <a:endParaRPr lang="en-GB" dirty="0"/>
          </a:p>
        </p:txBody>
      </p:sp>
    </p:spTree>
    <p:extLst>
      <p:ext uri="{BB962C8B-B14F-4D97-AF65-F5344CB8AC3E}">
        <p14:creationId xmlns:p14="http://schemas.microsoft.com/office/powerpoint/2010/main" val="1488783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p:sp>
      <p:sp>
        <p:nvSpPr>
          <p:cNvPr id="14" name="Picture Placeholder 13"/>
          <p:cNvSpPr>
            <a:spLocks noGrp="1"/>
          </p:cNvSpPr>
          <p:nvPr>
            <p:ph type="pic" sz="quarter" idx="11"/>
          </p:nvPr>
        </p:nvSpPr>
        <p:spPr/>
      </p:sp>
      <p:sp>
        <p:nvSpPr>
          <p:cNvPr id="15" name="Picture Placeholder 14"/>
          <p:cNvSpPr>
            <a:spLocks noGrp="1"/>
          </p:cNvSpPr>
          <p:nvPr>
            <p:ph type="pic" sz="quarter" idx="12"/>
          </p:nvPr>
        </p:nvSpPr>
        <p:spPr/>
      </p:sp>
      <p:sp>
        <p:nvSpPr>
          <p:cNvPr id="16" name="Content Placeholder 15"/>
          <p:cNvSpPr>
            <a:spLocks noGrp="1"/>
          </p:cNvSpPr>
          <p:nvPr>
            <p:ph sz="quarter" idx="13"/>
          </p:nvPr>
        </p:nvSpPr>
        <p:spPr/>
        <p:txBody>
          <a:bodyPr/>
          <a:lstStyle/>
          <a:p>
            <a:endParaRPr lang="en-US"/>
          </a:p>
        </p:txBody>
      </p:sp>
      <p:sp>
        <p:nvSpPr>
          <p:cNvPr id="17" name="Content Placeholder 16"/>
          <p:cNvSpPr>
            <a:spLocks noGrp="1"/>
          </p:cNvSpPr>
          <p:nvPr>
            <p:ph sz="quarter" idx="14"/>
          </p:nvPr>
        </p:nvSpPr>
        <p:spPr/>
        <p:txBody>
          <a:bodyPr/>
          <a:lstStyle/>
          <a:p>
            <a:endParaRPr lang="en-US"/>
          </a:p>
        </p:txBody>
      </p:sp>
      <p:sp>
        <p:nvSpPr>
          <p:cNvPr id="18" name="Content Placeholder 17"/>
          <p:cNvSpPr>
            <a:spLocks noGrp="1"/>
          </p:cNvSpPr>
          <p:nvPr>
            <p:ph sz="quarter" idx="15"/>
          </p:nvPr>
        </p:nvSpPr>
        <p:spPr/>
        <p:txBody>
          <a:bodyPr/>
          <a:lstStyle/>
          <a:p>
            <a:endParaRPr lang="en-US"/>
          </a:p>
        </p:txBody>
      </p:sp>
      <p:sp>
        <p:nvSpPr>
          <p:cNvPr id="19" name="Content Placeholder 18"/>
          <p:cNvSpPr>
            <a:spLocks noGrp="1"/>
          </p:cNvSpPr>
          <p:nvPr>
            <p:ph sz="quarter" idx="16"/>
          </p:nvPr>
        </p:nvSpPr>
        <p:spPr/>
        <p:txBody>
          <a:bodyPr/>
          <a:lstStyle/>
          <a:p>
            <a:endParaRPr lang="en-US"/>
          </a:p>
        </p:txBody>
      </p:sp>
      <p:sp>
        <p:nvSpPr>
          <p:cNvPr id="20" name="Content Placeholder 19"/>
          <p:cNvSpPr>
            <a:spLocks noGrp="1"/>
          </p:cNvSpPr>
          <p:nvPr>
            <p:ph sz="quarter" idx="17"/>
          </p:nvPr>
        </p:nvSpPr>
        <p:spPr/>
        <p:txBody>
          <a:bodyPr/>
          <a:lstStyle/>
          <a:p>
            <a:endParaRPr lang="en-US"/>
          </a:p>
        </p:txBody>
      </p:sp>
      <p:sp>
        <p:nvSpPr>
          <p:cNvPr id="21" name="Content Placeholder 20"/>
          <p:cNvSpPr>
            <a:spLocks noGrp="1"/>
          </p:cNvSpPr>
          <p:nvPr>
            <p:ph sz="quarter" idx="18"/>
          </p:nvPr>
        </p:nvSpPr>
        <p:spPr/>
        <p:txBody>
          <a:bodyPr/>
          <a:lstStyle/>
          <a:p>
            <a:endParaRPr lang="en-US"/>
          </a:p>
        </p:txBody>
      </p:sp>
      <p:sp>
        <p:nvSpPr>
          <p:cNvPr id="22" name="Content Placeholder 21"/>
          <p:cNvSpPr>
            <a:spLocks noGrp="1"/>
          </p:cNvSpPr>
          <p:nvPr>
            <p:ph sz="quarter" idx="19"/>
          </p:nvPr>
        </p:nvSpPr>
        <p:spPr/>
        <p:txBody>
          <a:bodyPr/>
          <a:lstStyle/>
          <a:p>
            <a:endParaRPr lang="en-US"/>
          </a:p>
        </p:txBody>
      </p:sp>
      <p:sp>
        <p:nvSpPr>
          <p:cNvPr id="23" name="Content Placeholder 22"/>
          <p:cNvSpPr>
            <a:spLocks noGrp="1"/>
          </p:cNvSpPr>
          <p:nvPr>
            <p:ph sz="quarter" idx="20"/>
          </p:nvPr>
        </p:nvSpPr>
        <p:spPr/>
        <p:txBody>
          <a:bodyPr/>
          <a:lstStyle/>
          <a:p>
            <a:endParaRPr lang="en-US"/>
          </a:p>
        </p:txBody>
      </p:sp>
      <p:graphicFrame>
        <p:nvGraphicFramePr>
          <p:cNvPr id="13" name="Content Placeholder 4"/>
          <p:cNvGraphicFramePr>
            <a:graphicFrameLocks/>
          </p:cNvGraphicFramePr>
          <p:nvPr>
            <p:extLst>
              <p:ext uri="{D42A27DB-BD31-4B8C-83A1-F6EECF244321}">
                <p14:modId xmlns:p14="http://schemas.microsoft.com/office/powerpoint/2010/main" val="95765360"/>
              </p:ext>
            </p:extLst>
          </p:nvPr>
        </p:nvGraphicFramePr>
        <p:xfrm>
          <a:off x="2049416" y="59567"/>
          <a:ext cx="7242366" cy="6129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Picture 23"/>
          <p:cNvPicPr>
            <a:picLocks noChangeAspect="1"/>
          </p:cNvPicPr>
          <p:nvPr/>
        </p:nvPicPr>
        <p:blipFill rotWithShape="1">
          <a:blip r:embed="rId8">
            <a:extLst>
              <a:ext uri="{28A0092B-C50C-407E-A947-70E740481C1C}">
                <a14:useLocalDpi xmlns:a14="http://schemas.microsoft.com/office/drawing/2010/main" val="0"/>
              </a:ext>
            </a:extLst>
          </a:blip>
          <a:srcRect l="1" t="57501" r="-4707" b="31566"/>
          <a:stretch/>
        </p:blipFill>
        <p:spPr>
          <a:xfrm>
            <a:off x="819219" y="3625850"/>
            <a:ext cx="3034605" cy="3139208"/>
          </a:xfrm>
          <a:prstGeom prst="rect">
            <a:avLst/>
          </a:prstGeom>
        </p:spPr>
      </p:pic>
    </p:spTree>
    <p:extLst>
      <p:ext uri="{BB962C8B-B14F-4D97-AF65-F5344CB8AC3E}">
        <p14:creationId xmlns:p14="http://schemas.microsoft.com/office/powerpoint/2010/main" val="217114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676" y="184727"/>
            <a:ext cx="7363710" cy="5789476"/>
          </a:xfrm>
        </p:spPr>
        <p:txBody>
          <a:bodyPr/>
          <a:lstStyle/>
          <a:p>
            <a:r>
              <a:rPr lang="lv-LV" sz="3200" dirty="0" smtClean="0">
                <a:latin typeface="Cambria" panose="02040503050406030204" pitchFamily="18" charset="0"/>
              </a:rPr>
              <a:t>Prioritāro mērķgrupu pieeja</a:t>
            </a:r>
            <a:endParaRPr lang="en-US" dirty="0"/>
          </a:p>
        </p:txBody>
      </p:sp>
      <p:graphicFrame>
        <p:nvGraphicFramePr>
          <p:cNvPr id="3" name="Satura vietturis 3"/>
          <p:cNvGraphicFramePr>
            <a:graphicFrameLocks/>
          </p:cNvGraphicFramePr>
          <p:nvPr>
            <p:extLst>
              <p:ext uri="{D42A27DB-BD31-4B8C-83A1-F6EECF244321}">
                <p14:modId xmlns:p14="http://schemas.microsoft.com/office/powerpoint/2010/main" val="1148509484"/>
              </p:ext>
            </p:extLst>
          </p:nvPr>
        </p:nvGraphicFramePr>
        <p:xfrm>
          <a:off x="442712" y="858982"/>
          <a:ext cx="8590452" cy="5522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521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7818" y="190972"/>
            <a:ext cx="5855855" cy="523220"/>
          </a:xfrm>
          <a:prstGeom prst="rect">
            <a:avLst/>
          </a:prstGeom>
          <a:noFill/>
        </p:spPr>
        <p:txBody>
          <a:bodyPr wrap="square" rtlCol="0">
            <a:spAutoFit/>
          </a:bodyPr>
          <a:lstStyle/>
          <a:p>
            <a:r>
              <a:rPr lang="lv-LV" sz="2800" dirty="0" smtClean="0">
                <a:latin typeface="Cambria" panose="02040503050406030204" pitchFamily="18" charset="0"/>
              </a:rPr>
              <a:t>Valmieras izglītības situācija</a:t>
            </a:r>
            <a:endParaRPr lang="en-GB" sz="2800" dirty="0">
              <a:latin typeface="Cambria" panose="02040503050406030204" pitchFamily="18" charset="0"/>
            </a:endParaRPr>
          </a:p>
        </p:txBody>
      </p:sp>
      <p:sp>
        <p:nvSpPr>
          <p:cNvPr id="3" name="TextBox 2"/>
          <p:cNvSpPr txBox="1"/>
          <p:nvPr/>
        </p:nvSpPr>
        <p:spPr>
          <a:xfrm>
            <a:off x="1228437" y="891126"/>
            <a:ext cx="7915564" cy="5632311"/>
          </a:xfrm>
          <a:prstGeom prst="rect">
            <a:avLst/>
          </a:prstGeom>
          <a:noFill/>
        </p:spPr>
        <p:txBody>
          <a:bodyPr wrap="square" rtlCol="0">
            <a:spAutoFit/>
          </a:bodyPr>
          <a:lstStyle/>
          <a:p>
            <a:r>
              <a:rPr lang="lv-LV" dirty="0" smtClean="0"/>
              <a:t>~50% pašvaldības budžeta izglītībai</a:t>
            </a:r>
          </a:p>
          <a:p>
            <a:pPr marL="285750" lvl="0" indent="-285750">
              <a:buFont typeface="Arial" panose="020B0604020202020204" pitchFamily="34" charset="0"/>
              <a:buChar char="•"/>
            </a:pPr>
            <a:r>
              <a:rPr lang="lv-LV" b="1" dirty="0" smtClean="0"/>
              <a:t>7 </a:t>
            </a:r>
            <a:r>
              <a:rPr lang="lv-LV" b="1" dirty="0"/>
              <a:t>pirmsskolas</a:t>
            </a:r>
            <a:r>
              <a:rPr lang="lv-LV" dirty="0"/>
              <a:t> izglītības iestādes ar 1457 audzēkņiem</a:t>
            </a:r>
          </a:p>
          <a:p>
            <a:pPr marL="285750" lvl="0" indent="-285750">
              <a:buFont typeface="Arial" panose="020B0604020202020204" pitchFamily="34" charset="0"/>
              <a:buChar char="•"/>
            </a:pPr>
            <a:r>
              <a:rPr lang="lv-LV" b="1" dirty="0"/>
              <a:t>8 vispārizglītojošās </a:t>
            </a:r>
            <a:r>
              <a:rPr lang="lv-LV" dirty="0"/>
              <a:t>izglītības iestādes ar 3935 skolēniem [1 valsts ģimnāzija, 1 ģimnāzija, 3 vidusskolas (1 bilingvālā), </a:t>
            </a:r>
            <a:r>
              <a:rPr lang="lv-LV" dirty="0" smtClean="0"/>
              <a:t>Gaujas krasta vidusskola </a:t>
            </a:r>
            <a:r>
              <a:rPr lang="lv-LV" dirty="0"/>
              <a:t>– attīstības </a:t>
            </a:r>
            <a:r>
              <a:rPr lang="lv-LV" dirty="0" smtClean="0"/>
              <a:t>centrs, 1 sākumskola, mākslas vidusskola]</a:t>
            </a:r>
          </a:p>
          <a:p>
            <a:pPr marL="285750" lvl="0" indent="-285750">
              <a:buFont typeface="Arial" panose="020B0604020202020204" pitchFamily="34" charset="0"/>
              <a:buChar char="•"/>
            </a:pPr>
            <a:endParaRPr lang="lv-LV" dirty="0"/>
          </a:p>
          <a:p>
            <a:pPr marL="285750" lvl="0" indent="-285750">
              <a:buFont typeface="Arial" panose="020B0604020202020204" pitchFamily="34" charset="0"/>
              <a:buChar char="•"/>
            </a:pPr>
            <a:r>
              <a:rPr lang="lv-LV" b="1" dirty="0" smtClean="0"/>
              <a:t>Valmieras </a:t>
            </a:r>
            <a:r>
              <a:rPr lang="lv-LV" b="1" dirty="0"/>
              <a:t>tehnikums </a:t>
            </a:r>
            <a:r>
              <a:rPr lang="lv-LV" dirty="0"/>
              <a:t>(nodrošina arī duālās izglītības programmas)</a:t>
            </a:r>
          </a:p>
          <a:p>
            <a:pPr marL="285750" lvl="0" indent="-285750">
              <a:buFont typeface="Arial" panose="020B0604020202020204" pitchFamily="34" charset="0"/>
              <a:buChar char="•"/>
            </a:pPr>
            <a:endParaRPr lang="lv-LV" dirty="0" smtClean="0"/>
          </a:p>
          <a:p>
            <a:pPr marL="285750" lvl="0" indent="-285750">
              <a:buFont typeface="Arial" panose="020B0604020202020204" pitchFamily="34" charset="0"/>
              <a:buChar char="•"/>
            </a:pPr>
            <a:r>
              <a:rPr lang="lv-LV" b="1" dirty="0" smtClean="0"/>
              <a:t>Vidzemes </a:t>
            </a:r>
            <a:r>
              <a:rPr lang="lv-LV" b="1" dirty="0"/>
              <a:t>Augstskola </a:t>
            </a:r>
            <a:r>
              <a:rPr lang="lv-LV" dirty="0"/>
              <a:t>(2 fakultātes: </a:t>
            </a:r>
            <a:r>
              <a:rPr lang="lv-LV" dirty="0" smtClean="0"/>
              <a:t>inženierzinātņu </a:t>
            </a:r>
            <a:r>
              <a:rPr lang="lv-LV" dirty="0"/>
              <a:t>fakultāte un sociālo zinātņu fakultāte, starptautiskas studiju programmas</a:t>
            </a:r>
            <a:r>
              <a:rPr lang="lv-LV" dirty="0" smtClean="0"/>
              <a:t>) [līdz 2/3 absolventu paliek strādāt pilsētā, apkārtējās pašvaldībās un Vidzemes reģionā]</a:t>
            </a:r>
          </a:p>
          <a:p>
            <a:pPr marL="285750" lvl="0" indent="-285750">
              <a:buFont typeface="Arial" panose="020B0604020202020204" pitchFamily="34" charset="0"/>
              <a:buChar char="•"/>
            </a:pPr>
            <a:endParaRPr lang="lv-LV" dirty="0"/>
          </a:p>
          <a:p>
            <a:pPr marL="285750" lvl="0" indent="-285750">
              <a:buFont typeface="Arial" panose="020B0604020202020204" pitchFamily="34" charset="0"/>
              <a:buChar char="•"/>
            </a:pPr>
            <a:r>
              <a:rPr lang="lv-LV" dirty="0"/>
              <a:t>mūžizglītība</a:t>
            </a:r>
          </a:p>
          <a:p>
            <a:pPr marL="285750" lvl="0" indent="-285750">
              <a:buFont typeface="Arial" panose="020B0604020202020204" pitchFamily="34" charset="0"/>
              <a:buChar char="•"/>
            </a:pPr>
            <a:endParaRPr lang="lv-LV" dirty="0" smtClean="0"/>
          </a:p>
          <a:p>
            <a:pPr marL="285750" indent="-285750">
              <a:buFont typeface="Arial" panose="020B0604020202020204" pitchFamily="34" charset="0"/>
              <a:buChar char="•"/>
            </a:pPr>
            <a:r>
              <a:rPr lang="lv-LV" dirty="0" smtClean="0"/>
              <a:t>Valmieras </a:t>
            </a:r>
            <a:r>
              <a:rPr lang="lv-LV" dirty="0"/>
              <a:t>Jaunatnes centrs „Vinda” (interešu izglītība), Valmieras Mūzikas </a:t>
            </a:r>
            <a:r>
              <a:rPr lang="lv-LV" dirty="0" smtClean="0"/>
              <a:t>skola, Valmieras </a:t>
            </a:r>
            <a:r>
              <a:rPr lang="lv-LV" dirty="0"/>
              <a:t>Bērnu sporta skola</a:t>
            </a:r>
          </a:p>
          <a:p>
            <a:pPr lvl="0"/>
            <a:endParaRPr lang="lv-LV" dirty="0"/>
          </a:p>
          <a:p>
            <a:pPr marL="285750" lvl="0" indent="-285750">
              <a:buFont typeface="Arial" panose="020B0604020202020204" pitchFamily="34" charset="0"/>
              <a:buChar char="•"/>
            </a:pPr>
            <a:r>
              <a:rPr lang="lv-LV" dirty="0" smtClean="0"/>
              <a:t>250 skolēni kopmītnēs</a:t>
            </a:r>
          </a:p>
          <a:p>
            <a:pPr marL="285750" indent="-285750">
              <a:buFont typeface="Arial" panose="020B0604020202020204" pitchFamily="34" charset="0"/>
              <a:buChar char="•"/>
            </a:pPr>
            <a:r>
              <a:rPr lang="lv-LV" dirty="0" smtClean="0"/>
              <a:t>Līdz 1/3 skolēnu no citām pašvaldībām (tendence pieaug)</a:t>
            </a:r>
          </a:p>
          <a:p>
            <a:pPr marL="285750" indent="-285750">
              <a:buFont typeface="Arial" panose="020B0604020202020204" pitchFamily="34" charset="0"/>
              <a:buChar char="•"/>
            </a:pPr>
            <a:r>
              <a:rPr lang="lv-LV" dirty="0" smtClean="0"/>
              <a:t>Karjeras fokuss, prasme mācīties, prasmju nozīme</a:t>
            </a:r>
          </a:p>
        </p:txBody>
      </p:sp>
    </p:spTree>
    <p:extLst>
      <p:ext uri="{BB962C8B-B14F-4D97-AF65-F5344CB8AC3E}">
        <p14:creationId xmlns:p14="http://schemas.microsoft.com/office/powerpoint/2010/main" val="1127858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1097" y="387927"/>
            <a:ext cx="6411194" cy="584775"/>
          </a:xfrm>
          <a:prstGeom prst="rect">
            <a:avLst/>
          </a:prstGeom>
          <a:noFill/>
        </p:spPr>
        <p:txBody>
          <a:bodyPr wrap="square" rtlCol="0">
            <a:spAutoFit/>
          </a:bodyPr>
          <a:lstStyle/>
          <a:p>
            <a:r>
              <a:rPr lang="lv-LV" sz="3200" dirty="0" smtClean="0">
                <a:latin typeface="Cambria" panose="02040503050406030204" pitchFamily="18" charset="0"/>
              </a:rPr>
              <a:t>Pārmaiņu pamatojums</a:t>
            </a:r>
            <a:endParaRPr lang="en-GB" sz="3200" dirty="0">
              <a:latin typeface="Cambria" panose="02040503050406030204" pitchFamily="18" charset="0"/>
            </a:endParaRPr>
          </a:p>
        </p:txBody>
      </p:sp>
      <p:sp>
        <p:nvSpPr>
          <p:cNvPr id="5" name="Title 4"/>
          <p:cNvSpPr>
            <a:spLocks noGrp="1"/>
          </p:cNvSpPr>
          <p:nvPr>
            <p:ph type="title"/>
          </p:nvPr>
        </p:nvSpPr>
        <p:spPr>
          <a:xfrm>
            <a:off x="1061026" y="1182544"/>
            <a:ext cx="7842829" cy="5227492"/>
          </a:xfrm>
        </p:spPr>
        <p:txBody>
          <a:bodyPr/>
          <a:lstStyle/>
          <a:p>
            <a:pPr algn="l"/>
            <a:r>
              <a:rPr lang="lv-LV" dirty="0">
                <a:latin typeface="Cambria" panose="02040503050406030204" pitchFamily="18" charset="0"/>
              </a:rPr>
              <a:t>Ārējās tendences, argumentēti pētījumi ar telpiskām </a:t>
            </a:r>
            <a:r>
              <a:rPr lang="lv-LV" dirty="0" smtClean="0">
                <a:latin typeface="Cambria" panose="02040503050406030204" pitchFamily="18" charset="0"/>
              </a:rPr>
              <a:t>kopsakarībām</a:t>
            </a:r>
            <a:br>
              <a:rPr lang="lv-LV" dirty="0" smtClean="0">
                <a:latin typeface="Cambria" panose="02040503050406030204" pitchFamily="18" charset="0"/>
              </a:rPr>
            </a:br>
            <a:r>
              <a:rPr lang="lv-LV" dirty="0">
                <a:latin typeface="Cambria" panose="02040503050406030204" pitchFamily="18" charset="0"/>
              </a:rPr>
              <a:t/>
            </a:r>
            <a:br>
              <a:rPr lang="lv-LV" dirty="0">
                <a:latin typeface="Cambria" panose="02040503050406030204" pitchFamily="18" charset="0"/>
              </a:rPr>
            </a:br>
            <a:r>
              <a:rPr lang="lv-LV" dirty="0">
                <a:latin typeface="Cambria" panose="02040503050406030204" pitchFamily="18" charset="0"/>
              </a:rPr>
              <a:t>Ļoti </a:t>
            </a:r>
            <a:r>
              <a:rPr lang="lv-LV" b="1" dirty="0">
                <a:latin typeface="Cambria" panose="02040503050406030204" pitchFamily="18" charset="0"/>
              </a:rPr>
              <a:t>skaidrs ilgtermiņa mērķis: </a:t>
            </a:r>
            <a:r>
              <a:rPr lang="lv-LV" dirty="0" smtClean="0">
                <a:latin typeface="Cambria" panose="02040503050406030204" pitchFamily="18" charset="0"/>
              </a:rPr>
              <a:t>kvalitāte &amp;</a:t>
            </a:r>
            <a:r>
              <a:rPr lang="lv-LV" b="1" dirty="0" smtClean="0">
                <a:latin typeface="Cambria" panose="02040503050406030204" pitchFamily="18" charset="0"/>
              </a:rPr>
              <a:t> </a:t>
            </a:r>
            <a:r>
              <a:rPr lang="lv-LV" dirty="0" smtClean="0">
                <a:latin typeface="Cambria" panose="02040503050406030204" pitchFamily="18" charset="0"/>
              </a:rPr>
              <a:t>zināšanu </a:t>
            </a:r>
            <a:r>
              <a:rPr lang="lv-LV" dirty="0">
                <a:latin typeface="Cambria" panose="02040503050406030204" pitchFamily="18" charset="0"/>
              </a:rPr>
              <a:t>sabiedrība (</a:t>
            </a:r>
            <a:r>
              <a:rPr lang="lv-LV" i="1" dirty="0">
                <a:latin typeface="Cambria" panose="02040503050406030204" pitchFamily="18" charset="0"/>
              </a:rPr>
              <a:t>Latvija 2030</a:t>
            </a:r>
            <a:r>
              <a:rPr lang="lv-LV" dirty="0" smtClean="0">
                <a:latin typeface="Cambria" panose="02040503050406030204" pitchFamily="18" charset="0"/>
              </a:rPr>
              <a:t>)</a:t>
            </a:r>
            <a:br>
              <a:rPr lang="lv-LV" dirty="0" smtClean="0">
                <a:latin typeface="Cambria" panose="02040503050406030204" pitchFamily="18" charset="0"/>
              </a:rPr>
            </a:br>
            <a:r>
              <a:rPr lang="lv-LV" dirty="0">
                <a:latin typeface="Cambria" panose="02040503050406030204" pitchFamily="18" charset="0"/>
              </a:rPr>
              <a:t/>
            </a:r>
            <a:br>
              <a:rPr lang="lv-LV" dirty="0">
                <a:latin typeface="Cambria" panose="02040503050406030204" pitchFamily="18" charset="0"/>
              </a:rPr>
            </a:br>
            <a:r>
              <a:rPr lang="lv-LV" dirty="0">
                <a:latin typeface="Cambria" panose="02040503050406030204" pitchFamily="18" charset="0"/>
              </a:rPr>
              <a:t>Kvalitatīva un pieejama izglītība mūža garumā (</a:t>
            </a:r>
            <a:r>
              <a:rPr lang="lv-LV" i="1" dirty="0">
                <a:latin typeface="Cambria" panose="02040503050406030204" pitchFamily="18" charset="0"/>
              </a:rPr>
              <a:t>e-izglītība</a:t>
            </a:r>
            <a:r>
              <a:rPr lang="lv-LV" dirty="0" smtClean="0">
                <a:latin typeface="Cambria" panose="02040503050406030204" pitchFamily="18" charset="0"/>
              </a:rPr>
              <a:t>)</a:t>
            </a:r>
            <a:br>
              <a:rPr lang="lv-LV" dirty="0" smtClean="0">
                <a:latin typeface="Cambria" panose="02040503050406030204" pitchFamily="18" charset="0"/>
              </a:rPr>
            </a:br>
            <a:r>
              <a:rPr lang="lv-LV" dirty="0">
                <a:latin typeface="Cambria" panose="02040503050406030204" pitchFamily="18" charset="0"/>
              </a:rPr>
              <a:t/>
            </a:r>
            <a:br>
              <a:rPr lang="lv-LV" dirty="0">
                <a:latin typeface="Cambria" panose="02040503050406030204" pitchFamily="18" charset="0"/>
              </a:rPr>
            </a:br>
            <a:r>
              <a:rPr lang="lv-LV" dirty="0">
                <a:latin typeface="Cambria" panose="02040503050406030204" pitchFamily="18" charset="0"/>
              </a:rPr>
              <a:t>Precizitāte izglītības kvalitātes mērīšanā</a:t>
            </a:r>
            <a:br>
              <a:rPr lang="lv-LV" dirty="0">
                <a:latin typeface="Cambria" panose="02040503050406030204" pitchFamily="18" charset="0"/>
              </a:rPr>
            </a:br>
            <a:r>
              <a:rPr lang="lv-LV" dirty="0">
                <a:latin typeface="Cambria" panose="02040503050406030204" pitchFamily="18" charset="0"/>
              </a:rPr>
              <a:t> </a:t>
            </a:r>
            <a:br>
              <a:rPr lang="lv-LV" dirty="0">
                <a:latin typeface="Cambria" panose="02040503050406030204" pitchFamily="18" charset="0"/>
              </a:rPr>
            </a:br>
            <a:r>
              <a:rPr lang="lv-LV" i="1" dirty="0">
                <a:solidFill>
                  <a:schemeClr val="bg1">
                    <a:lumMod val="65000"/>
                  </a:schemeClr>
                </a:solidFill>
                <a:latin typeface="Cambria" panose="02040503050406030204" pitchFamily="18" charset="0"/>
              </a:rPr>
              <a:t>“Ikviens ir ģēnijs. Bet, ja jūs vērtēsiet zivi pēc tās spējas uzkāpt kokā, tā visu mūžu nodzīvos domādama, ka tas ir nejēdzīgi” (Alberts Einšteins</a:t>
            </a:r>
            <a:r>
              <a:rPr lang="lv-LV" i="1" dirty="0" smtClean="0">
                <a:solidFill>
                  <a:schemeClr val="bg1">
                    <a:lumMod val="65000"/>
                  </a:schemeClr>
                </a:solidFill>
                <a:latin typeface="Cambria" panose="02040503050406030204" pitchFamily="18" charset="0"/>
              </a:rPr>
              <a:t>)</a:t>
            </a:r>
            <a:br>
              <a:rPr lang="lv-LV" i="1" dirty="0" smtClean="0">
                <a:solidFill>
                  <a:schemeClr val="bg1">
                    <a:lumMod val="65000"/>
                  </a:schemeClr>
                </a:solidFill>
                <a:latin typeface="Cambria" panose="02040503050406030204" pitchFamily="18" charset="0"/>
              </a:rPr>
            </a:br>
            <a:r>
              <a:rPr lang="lv-LV" i="1" dirty="0">
                <a:solidFill>
                  <a:schemeClr val="bg1">
                    <a:lumMod val="65000"/>
                  </a:schemeClr>
                </a:solidFill>
                <a:latin typeface="Cambria" panose="02040503050406030204" pitchFamily="18" charset="0"/>
              </a:rPr>
              <a:t/>
            </a:r>
            <a:br>
              <a:rPr lang="lv-LV" i="1" dirty="0">
                <a:solidFill>
                  <a:schemeClr val="bg1">
                    <a:lumMod val="65000"/>
                  </a:schemeClr>
                </a:solidFill>
                <a:latin typeface="Cambria" panose="02040503050406030204" pitchFamily="18" charset="0"/>
              </a:rPr>
            </a:br>
            <a:r>
              <a:rPr lang="lv-LV" dirty="0">
                <a:latin typeface="Cambria" panose="02040503050406030204" pitchFamily="18" charset="0"/>
              </a:rPr>
              <a:t>Skolotāja statuss </a:t>
            </a:r>
            <a:r>
              <a:rPr lang="lv-LV" dirty="0" smtClean="0">
                <a:latin typeface="Cambria" panose="02040503050406030204" pitchFamily="18" charset="0"/>
              </a:rPr>
              <a:t>sabiedrībā</a:t>
            </a:r>
            <a:br>
              <a:rPr lang="lv-LV" dirty="0" smtClean="0">
                <a:latin typeface="Cambria" panose="02040503050406030204" pitchFamily="18" charset="0"/>
              </a:rPr>
            </a:br>
            <a:r>
              <a:rPr lang="lv-LV" dirty="0">
                <a:latin typeface="Cambria" panose="02040503050406030204" pitchFamily="18" charset="0"/>
              </a:rPr>
              <a:t/>
            </a:r>
            <a:br>
              <a:rPr lang="lv-LV" dirty="0">
                <a:latin typeface="Cambria" panose="02040503050406030204" pitchFamily="18" charset="0"/>
              </a:rPr>
            </a:br>
            <a:r>
              <a:rPr lang="lv-LV" dirty="0" smtClean="0">
                <a:latin typeface="Cambria" panose="02040503050406030204" pitchFamily="18" charset="0"/>
              </a:rPr>
              <a:t/>
            </a:r>
            <a:br>
              <a:rPr lang="lv-LV" dirty="0" smtClean="0">
                <a:latin typeface="Cambria" panose="02040503050406030204" pitchFamily="18" charset="0"/>
              </a:rPr>
            </a:br>
            <a:r>
              <a:rPr lang="lv-LV" dirty="0" smtClean="0">
                <a:latin typeface="Cambria" panose="02040503050406030204" pitchFamily="18" charset="0"/>
              </a:rPr>
              <a:t/>
            </a:r>
            <a:br>
              <a:rPr lang="lv-LV" dirty="0" smtClean="0">
                <a:latin typeface="Cambria" panose="02040503050406030204" pitchFamily="18" charset="0"/>
              </a:rPr>
            </a:br>
            <a:r>
              <a:rPr lang="lv-LV" dirty="0">
                <a:latin typeface="Cambria" panose="02040503050406030204" pitchFamily="18" charset="0"/>
              </a:rPr>
              <a:t/>
            </a:r>
            <a:br>
              <a:rPr lang="lv-LV" dirty="0">
                <a:latin typeface="Cambria" panose="02040503050406030204" pitchFamily="18" charset="0"/>
              </a:rPr>
            </a:br>
            <a:endParaRPr lang="en-GB" dirty="0">
              <a:latin typeface="Cambria" panose="02040503050406030204" pitchFamily="18" charset="0"/>
            </a:endParaRPr>
          </a:p>
        </p:txBody>
      </p:sp>
      <p:sp>
        <p:nvSpPr>
          <p:cNvPr id="6" name="Rectangle 5"/>
          <p:cNvSpPr/>
          <p:nvPr/>
        </p:nvSpPr>
        <p:spPr>
          <a:xfrm>
            <a:off x="4142509" y="5336141"/>
            <a:ext cx="4572000" cy="923330"/>
          </a:xfrm>
          <a:prstGeom prst="rect">
            <a:avLst/>
          </a:prstGeom>
        </p:spPr>
        <p:txBody>
          <a:bodyPr>
            <a:spAutoFit/>
          </a:bodyPr>
          <a:lstStyle/>
          <a:p>
            <a:r>
              <a:rPr lang="lv-LV" dirty="0">
                <a:latin typeface="Cambria" panose="02040503050406030204" pitchFamily="18" charset="0"/>
              </a:rPr>
              <a:t>Pētījumā ieteiktais: Valmierai – no 5 vidusskolām 4, taču pieaugums uz apkārtnes rēķina</a:t>
            </a:r>
            <a:endParaRPr lang="en-GB" dirty="0"/>
          </a:p>
        </p:txBody>
      </p:sp>
    </p:spTree>
    <p:extLst>
      <p:ext uri="{BB962C8B-B14F-4D97-AF65-F5344CB8AC3E}">
        <p14:creationId xmlns:p14="http://schemas.microsoft.com/office/powerpoint/2010/main" val="1598143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609" y="1228536"/>
            <a:ext cx="7240601" cy="3823755"/>
          </a:xfrm>
        </p:spPr>
        <p:txBody>
          <a:bodyPr/>
          <a:lstStyle/>
          <a:p>
            <a:pPr algn="l"/>
            <a:r>
              <a:rPr lang="lv-LV" dirty="0" smtClean="0">
                <a:latin typeface="Cambria" panose="02040503050406030204" pitchFamily="18" charset="0"/>
              </a:rPr>
              <a:t>jātiecas uz optimālu, efektīvu </a:t>
            </a:r>
            <a:r>
              <a:rPr lang="lv-LV" dirty="0">
                <a:latin typeface="Cambria" panose="02040503050406030204" pitchFamily="18" charset="0"/>
              </a:rPr>
              <a:t>skolu </a:t>
            </a:r>
            <a:r>
              <a:rPr lang="lv-LV" dirty="0" smtClean="0">
                <a:latin typeface="Cambria" panose="02040503050406030204" pitchFamily="18" charset="0"/>
              </a:rPr>
              <a:t>tīklu</a:t>
            </a:r>
            <a:br>
              <a:rPr lang="lv-LV" dirty="0" smtClean="0">
                <a:latin typeface="Cambria" panose="02040503050406030204" pitchFamily="18" charset="0"/>
              </a:rPr>
            </a:br>
            <a:r>
              <a:rPr lang="lv-LV" dirty="0">
                <a:latin typeface="Cambria" panose="02040503050406030204" pitchFamily="18" charset="0"/>
              </a:rPr>
              <a:t/>
            </a:r>
            <a:br>
              <a:rPr lang="lv-LV" dirty="0">
                <a:latin typeface="Cambria" panose="02040503050406030204" pitchFamily="18" charset="0"/>
              </a:rPr>
            </a:br>
            <a:r>
              <a:rPr lang="lv-LV" dirty="0">
                <a:latin typeface="Cambria" panose="02040503050406030204" pitchFamily="18" charset="0"/>
              </a:rPr>
              <a:t>reģionālo attīstības centru </a:t>
            </a:r>
            <a:r>
              <a:rPr lang="lv-LV" dirty="0" smtClean="0">
                <a:latin typeface="Cambria" panose="02040503050406030204" pitchFamily="18" charset="0"/>
              </a:rPr>
              <a:t>nozīme</a:t>
            </a:r>
            <a:br>
              <a:rPr lang="lv-LV" dirty="0" smtClean="0">
                <a:latin typeface="Cambria" panose="02040503050406030204" pitchFamily="18" charset="0"/>
              </a:rPr>
            </a:br>
            <a:r>
              <a:rPr lang="lv-LV" dirty="0">
                <a:latin typeface="Cambria" panose="02040503050406030204" pitchFamily="18" charset="0"/>
              </a:rPr>
              <a:t/>
            </a:r>
            <a:br>
              <a:rPr lang="lv-LV" dirty="0">
                <a:latin typeface="Cambria" panose="02040503050406030204" pitchFamily="18" charset="0"/>
              </a:rPr>
            </a:br>
            <a:r>
              <a:rPr lang="lv-LV" dirty="0" smtClean="0">
                <a:latin typeface="Cambria" panose="02040503050406030204" pitchFamily="18" charset="0"/>
              </a:rPr>
              <a:t>s</a:t>
            </a:r>
            <a:r>
              <a:rPr lang="en-GB" dirty="0" smtClean="0">
                <a:latin typeface="Cambria" panose="02040503050406030204" pitchFamily="18" charset="0"/>
              </a:rPr>
              <a:t>kola </a:t>
            </a:r>
            <a:r>
              <a:rPr lang="en-GB" dirty="0" err="1">
                <a:latin typeface="Cambria" panose="02040503050406030204" pitchFamily="18" charset="0"/>
              </a:rPr>
              <a:t>kā</a:t>
            </a:r>
            <a:r>
              <a:rPr lang="en-GB" dirty="0">
                <a:latin typeface="Cambria" panose="02040503050406030204" pitchFamily="18" charset="0"/>
              </a:rPr>
              <a:t> </a:t>
            </a:r>
            <a:r>
              <a:rPr lang="en-GB" dirty="0" err="1">
                <a:latin typeface="Cambria" panose="02040503050406030204" pitchFamily="18" charset="0"/>
              </a:rPr>
              <a:t>sociālā</a:t>
            </a:r>
            <a:r>
              <a:rPr lang="en-GB" dirty="0">
                <a:latin typeface="Cambria" panose="02040503050406030204" pitchFamily="18" charset="0"/>
              </a:rPr>
              <a:t> </a:t>
            </a:r>
            <a:r>
              <a:rPr lang="en-GB" dirty="0" err="1">
                <a:latin typeface="Cambria" panose="02040503050406030204" pitchFamily="18" charset="0"/>
              </a:rPr>
              <a:t>tīklojuma</a:t>
            </a:r>
            <a:r>
              <a:rPr lang="en-GB" dirty="0">
                <a:latin typeface="Cambria" panose="02040503050406030204" pitchFamily="18" charset="0"/>
              </a:rPr>
              <a:t> </a:t>
            </a:r>
            <a:r>
              <a:rPr lang="en-GB" dirty="0" err="1">
                <a:latin typeface="Cambria" panose="02040503050406030204" pitchFamily="18" charset="0"/>
              </a:rPr>
              <a:t>centrs</a:t>
            </a:r>
            <a:r>
              <a:rPr lang="en-GB" dirty="0">
                <a:latin typeface="Cambria" panose="02040503050406030204" pitchFamily="18" charset="0"/>
              </a:rPr>
              <a:t> </a:t>
            </a:r>
            <a:r>
              <a:rPr lang="lv-LV" dirty="0">
                <a:latin typeface="Cambria" panose="02040503050406030204" pitchFamily="18" charset="0"/>
              </a:rPr>
              <a:t>– integrējas plašāk sabiedrībā, kalpo kā pozitīvu pārmaiņu </a:t>
            </a:r>
            <a:r>
              <a:rPr lang="lv-LV" dirty="0" smtClean="0">
                <a:latin typeface="Cambria" panose="02040503050406030204" pitchFamily="18" charset="0"/>
              </a:rPr>
              <a:t>aģents (vecāku attieksme, </a:t>
            </a:r>
            <a:r>
              <a:rPr lang="lv-LV" dirty="0" err="1" smtClean="0">
                <a:latin typeface="Cambria" panose="02040503050406030204" pitchFamily="18" charset="0"/>
              </a:rPr>
              <a:t>līdziesaiste</a:t>
            </a:r>
            <a:r>
              <a:rPr lang="lv-LV" dirty="0" smtClean="0">
                <a:latin typeface="Cambria" panose="02040503050406030204" pitchFamily="18" charset="0"/>
              </a:rPr>
              <a:t>)</a:t>
            </a:r>
            <a:br>
              <a:rPr lang="lv-LV" dirty="0" smtClean="0">
                <a:latin typeface="Cambria" panose="02040503050406030204" pitchFamily="18" charset="0"/>
              </a:rPr>
            </a:br>
            <a:r>
              <a:rPr lang="lv-LV" dirty="0">
                <a:latin typeface="Cambria" panose="02040503050406030204" pitchFamily="18" charset="0"/>
              </a:rPr>
              <a:t/>
            </a:r>
            <a:br>
              <a:rPr lang="lv-LV" dirty="0">
                <a:latin typeface="Cambria" panose="02040503050406030204" pitchFamily="18" charset="0"/>
              </a:rPr>
            </a:br>
            <a:r>
              <a:rPr lang="lv-LV" dirty="0" smtClean="0">
                <a:latin typeface="Cambria" panose="02040503050406030204" pitchFamily="18" charset="0"/>
              </a:rPr>
              <a:t>karjeras konsultēšana, absolventu dati</a:t>
            </a:r>
            <a:br>
              <a:rPr lang="lv-LV" dirty="0" smtClean="0">
                <a:latin typeface="Cambria" panose="02040503050406030204" pitchFamily="18" charset="0"/>
              </a:rPr>
            </a:br>
            <a:r>
              <a:rPr lang="lv-LV" dirty="0">
                <a:latin typeface="Cambria" panose="02040503050406030204" pitchFamily="18" charset="0"/>
              </a:rPr>
              <a:t/>
            </a:r>
            <a:br>
              <a:rPr lang="lv-LV" dirty="0">
                <a:latin typeface="Cambria" panose="02040503050406030204" pitchFamily="18" charset="0"/>
              </a:rPr>
            </a:br>
            <a:r>
              <a:rPr lang="lv-LV" dirty="0" smtClean="0">
                <a:solidFill>
                  <a:schemeClr val="tx2"/>
                </a:solidFill>
                <a:latin typeface="Cambria" panose="02040503050406030204" pitchFamily="18" charset="0"/>
              </a:rPr>
              <a:t>izglītības </a:t>
            </a:r>
            <a:r>
              <a:rPr lang="lv-LV" dirty="0">
                <a:solidFill>
                  <a:schemeClr val="tx2"/>
                </a:solidFill>
                <a:latin typeface="Cambria" panose="02040503050406030204" pitchFamily="18" charset="0"/>
              </a:rPr>
              <a:t>iestāžu </a:t>
            </a:r>
            <a:r>
              <a:rPr lang="lv-LV" dirty="0" smtClean="0">
                <a:solidFill>
                  <a:schemeClr val="tx2"/>
                </a:solidFill>
                <a:latin typeface="Cambria" panose="02040503050406030204" pitchFamily="18" charset="0"/>
              </a:rPr>
              <a:t>internacionalizācija</a:t>
            </a:r>
            <a:br>
              <a:rPr lang="lv-LV" dirty="0" smtClean="0">
                <a:solidFill>
                  <a:schemeClr val="tx2"/>
                </a:solidFill>
                <a:latin typeface="Cambria" panose="02040503050406030204" pitchFamily="18" charset="0"/>
              </a:rPr>
            </a:br>
            <a:r>
              <a:rPr lang="lv-LV" dirty="0">
                <a:solidFill>
                  <a:schemeClr val="tx2"/>
                </a:solidFill>
                <a:latin typeface="Cambria" panose="02040503050406030204" pitchFamily="18" charset="0"/>
              </a:rPr>
              <a:t/>
            </a:r>
            <a:br>
              <a:rPr lang="lv-LV" dirty="0">
                <a:solidFill>
                  <a:schemeClr val="tx2"/>
                </a:solidFill>
                <a:latin typeface="Cambria" panose="02040503050406030204" pitchFamily="18" charset="0"/>
              </a:rPr>
            </a:br>
            <a:r>
              <a:rPr lang="lv-LV" dirty="0" smtClean="0">
                <a:solidFill>
                  <a:schemeClr val="tx2"/>
                </a:solidFill>
                <a:latin typeface="Cambria" panose="02040503050406030204" pitchFamily="18" charset="0"/>
              </a:rPr>
              <a:t>E-mācību potenciāls, telpas fiziskums / </a:t>
            </a:r>
            <a:r>
              <a:rPr lang="lv-LV" dirty="0" err="1" smtClean="0">
                <a:solidFill>
                  <a:schemeClr val="tx2"/>
                </a:solidFill>
                <a:latin typeface="Cambria" panose="02040503050406030204" pitchFamily="18" charset="0"/>
              </a:rPr>
              <a:t>virtualitāte</a:t>
            </a:r>
            <a:r>
              <a:rPr lang="lv-LV" dirty="0" smtClean="0">
                <a:solidFill>
                  <a:schemeClr val="tx2"/>
                </a:solidFill>
                <a:latin typeface="Cambria" panose="02040503050406030204" pitchFamily="18" charset="0"/>
              </a:rPr>
              <a:t/>
            </a:r>
            <a:br>
              <a:rPr lang="lv-LV" dirty="0" smtClean="0">
                <a:solidFill>
                  <a:schemeClr val="tx2"/>
                </a:solidFill>
                <a:latin typeface="Cambria" panose="02040503050406030204" pitchFamily="18" charset="0"/>
              </a:rPr>
            </a:br>
            <a:r>
              <a:rPr lang="lv-LV" dirty="0">
                <a:solidFill>
                  <a:schemeClr val="tx2"/>
                </a:solidFill>
                <a:latin typeface="Cambria" panose="02040503050406030204" pitchFamily="18" charset="0"/>
              </a:rPr>
              <a:t/>
            </a:r>
            <a:br>
              <a:rPr lang="lv-LV" dirty="0">
                <a:solidFill>
                  <a:schemeClr val="tx2"/>
                </a:solidFill>
                <a:latin typeface="Cambria" panose="02040503050406030204" pitchFamily="18" charset="0"/>
              </a:rPr>
            </a:br>
            <a:r>
              <a:rPr lang="lv-LV" dirty="0" smtClean="0">
                <a:solidFill>
                  <a:schemeClr val="tx2"/>
                </a:solidFill>
                <a:latin typeface="Cambria" panose="02040503050406030204" pitchFamily="18" charset="0"/>
              </a:rPr>
              <a:t>vidējās profesionālās izglītības prestižs</a:t>
            </a:r>
            <a:br>
              <a:rPr lang="lv-LV" dirty="0" smtClean="0">
                <a:solidFill>
                  <a:schemeClr val="tx2"/>
                </a:solidFill>
                <a:latin typeface="Cambria" panose="02040503050406030204" pitchFamily="18" charset="0"/>
              </a:rPr>
            </a:br>
            <a:r>
              <a:rPr lang="lv-LV" dirty="0">
                <a:solidFill>
                  <a:schemeClr val="tx2"/>
                </a:solidFill>
                <a:latin typeface="Cambria" panose="02040503050406030204" pitchFamily="18" charset="0"/>
              </a:rPr>
              <a:t/>
            </a:r>
            <a:br>
              <a:rPr lang="lv-LV" dirty="0">
                <a:solidFill>
                  <a:schemeClr val="tx2"/>
                </a:solidFill>
                <a:latin typeface="Cambria" panose="02040503050406030204" pitchFamily="18" charset="0"/>
              </a:rPr>
            </a:br>
            <a:r>
              <a:rPr lang="lv-LV" dirty="0" smtClean="0">
                <a:solidFill>
                  <a:schemeClr val="tx2"/>
                </a:solidFill>
                <a:latin typeface="Cambria" panose="02040503050406030204" pitchFamily="18" charset="0"/>
              </a:rPr>
              <a:t>interešu izglītība: humanitārās / STEM 6:1</a:t>
            </a:r>
            <a:r>
              <a:rPr lang="lv-LV" dirty="0">
                <a:solidFill>
                  <a:schemeClr val="bg1">
                    <a:lumMod val="65000"/>
                  </a:schemeClr>
                </a:solidFill>
              </a:rPr>
              <a:t/>
            </a:r>
            <a:br>
              <a:rPr lang="lv-LV" dirty="0">
                <a:solidFill>
                  <a:schemeClr val="bg1">
                    <a:lumMod val="65000"/>
                  </a:schemeClr>
                </a:solidFill>
              </a:rPr>
            </a:br>
            <a:endParaRPr lang="en-GB" dirty="0"/>
          </a:p>
        </p:txBody>
      </p:sp>
      <p:sp>
        <p:nvSpPr>
          <p:cNvPr id="4" name="TextBox 3"/>
          <p:cNvSpPr txBox="1"/>
          <p:nvPr/>
        </p:nvSpPr>
        <p:spPr>
          <a:xfrm>
            <a:off x="1181097" y="387927"/>
            <a:ext cx="6411194" cy="584775"/>
          </a:xfrm>
          <a:prstGeom prst="rect">
            <a:avLst/>
          </a:prstGeom>
          <a:noFill/>
        </p:spPr>
        <p:txBody>
          <a:bodyPr wrap="square" rtlCol="0">
            <a:spAutoFit/>
          </a:bodyPr>
          <a:lstStyle/>
          <a:p>
            <a:r>
              <a:rPr lang="lv-LV" sz="3200" dirty="0" smtClean="0">
                <a:latin typeface="Cambria" panose="02040503050406030204" pitchFamily="18" charset="0"/>
              </a:rPr>
              <a:t>Iespējas un atbildība</a:t>
            </a:r>
            <a:endParaRPr lang="en-GB" sz="3200" dirty="0">
              <a:latin typeface="Cambria" panose="02040503050406030204" pitchFamily="18" charset="0"/>
            </a:endParaRPr>
          </a:p>
        </p:txBody>
      </p:sp>
    </p:spTree>
    <p:extLst>
      <p:ext uri="{BB962C8B-B14F-4D97-AF65-F5344CB8AC3E}">
        <p14:creationId xmlns:p14="http://schemas.microsoft.com/office/powerpoint/2010/main" val="2029020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5400000">
            <a:off x="1983505" y="-1302925"/>
            <a:ext cx="5176991" cy="9144001"/>
          </a:xfrm>
          <a:prstGeom prst="rect">
            <a:avLst/>
          </a:prstGeom>
        </p:spPr>
      </p:pic>
    </p:spTree>
    <p:extLst>
      <p:ext uri="{BB962C8B-B14F-4D97-AF65-F5344CB8AC3E}">
        <p14:creationId xmlns:p14="http://schemas.microsoft.com/office/powerpoint/2010/main" val="2860135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7 lapas" id="{EBF449AF-FEF8-B248-ADE4-4AFF5D79A451}" vid="{F705165C-CBE4-CD45-A12D-809891DBDB8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7 lapas" id="{EBF449AF-FEF8-B248-ADE4-4AFF5D79A451}" vid="{AF781D8C-3567-E942-A9B5-BF8DDB76BB0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7 lapas</Template>
  <TotalTime>82</TotalTime>
  <Words>248</Words>
  <Application>Microsoft Office PowerPoint</Application>
  <PresentationFormat>On-screen Show (4:3)</PresentationFormat>
  <Paragraphs>43</Paragraphs>
  <Slides>7</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SimSun</vt:lpstr>
      <vt:lpstr>Arial</vt:lpstr>
      <vt:lpstr>Calibri</vt:lpstr>
      <vt:lpstr>Calibri Light</vt:lpstr>
      <vt:lpstr>Cambria</vt:lpstr>
      <vt:lpstr>Office Theme</vt:lpstr>
      <vt:lpstr>Custom Design</vt:lpstr>
      <vt:lpstr>Izglītības pārmaiņas. Valmieras pilsēta</vt:lpstr>
      <vt:lpstr>PowerPoint Presentation</vt:lpstr>
      <vt:lpstr>Prioritāro mērķgrupu pieeja</vt:lpstr>
      <vt:lpstr>PowerPoint Presentation</vt:lpstr>
      <vt:lpstr>Ārējās tendences, argumentēti pētījumi ar telpiskām kopsakarībām  Ļoti skaidrs ilgtermiņa mērķis: kvalitāte &amp; zināšanu sabiedrība (Latvija 2030)  Kvalitatīva un pieejama izglītība mūža garumā (e-izglītība)  Precizitāte izglītības kvalitātes mērīšanā   “Ikviens ir ģēnijs. Bet, ja jūs vērtēsiet zivi pēc tās spējas uzkāpt kokā, tā visu mūžu nodzīvos domādama, ka tas ir nejēdzīgi” (Alberts Einšteins)  Skolotāja statuss sabiedrībā     </vt:lpstr>
      <vt:lpstr>jātiecas uz optimālu, efektīvu skolu tīklu  reģionālo attīstības centru nozīme  skola kā sociālā tīklojuma centrs – integrējas plašāk sabiedrībā, kalpo kā pozitīvu pārmaiņu aģents (vecāku attieksme, līdziesaiste)  karjeras konsultēšana, absolventu dati  izglītības iestāžu internacionalizācija  E-mācību potenciāls, telpas fiziskums / virtualitāte  vidējās profesionālās izglītības prestižs  interešu izglītība: humanitārās / STEM 6:1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Prezentācijas virsraksts prezentācijas virsraksts</dc:title>
  <dc:creator>DACE</dc:creator>
  <cp:lastModifiedBy>Andris Klepers</cp:lastModifiedBy>
  <cp:revision>12</cp:revision>
  <dcterms:created xsi:type="dcterms:W3CDTF">2017-05-24T12:19:02Z</dcterms:created>
  <dcterms:modified xsi:type="dcterms:W3CDTF">2017-11-24T13:18:36Z</dcterms:modified>
</cp:coreProperties>
</file>