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E0DAE3-703B-42D2-9EDB-568B24FB9B1C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AED5431-4DFA-40C1-952C-6B4650EB51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620688"/>
            <a:ext cx="6172200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 smtClean="0">
                <a:solidFill>
                  <a:srgbClr val="00B050"/>
                </a:solidFill>
              </a:rPr>
              <a:t>BIEDRĪBA</a:t>
            </a:r>
            <a:r>
              <a:rPr lang="lv-LV" dirty="0" smtClean="0"/>
              <a:t>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v-LV" sz="800" dirty="0" smtClean="0"/>
              <a:t>.</a:t>
            </a:r>
            <a:endParaRPr lang="en-US" sz="800" dirty="0"/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339752" y="3573016"/>
            <a:ext cx="6408712" cy="1828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lv-LV" sz="1400" kern="10" spc="0" dirty="0" smtClean="0">
                <a:ln w="9525">
                  <a:solidFill>
                    <a:srgbClr val="4E6128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Monotype Corsiva"/>
              </a:rPr>
              <a:t>“Eņģeļi ar mums”</a:t>
            </a:r>
            <a:endParaRPr lang="en-US" sz="1400" kern="10" spc="0" dirty="0">
              <a:ln w="9525">
                <a:solidFill>
                  <a:srgbClr val="4E6128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Monotype Corsiva"/>
            </a:endParaRPr>
          </a:p>
        </p:txBody>
      </p:sp>
      <p:pic>
        <p:nvPicPr>
          <p:cNvPr id="8" name="Picture 1" descr="eam_logo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052736"/>
            <a:ext cx="4467225" cy="3318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800" dirty="0" smtClean="0"/>
              <a:t>.</a:t>
            </a:r>
            <a:endParaRPr lang="en-US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r>
              <a:rPr lang="lv-LV" dirty="0" smtClean="0"/>
              <a:t>Kopā mēs esam  no 2010 gada 9 decembra .</a:t>
            </a:r>
          </a:p>
          <a:p>
            <a:r>
              <a:rPr lang="lv-LV" dirty="0" smtClean="0"/>
              <a:t>Biedrībai piešķirts sabiedriskā labuma organizācijas statuss.</a:t>
            </a:r>
            <a:endParaRPr lang="en-US" dirty="0"/>
          </a:p>
        </p:txBody>
      </p:sp>
      <p:pic>
        <p:nvPicPr>
          <p:cNvPr id="6" name="Рисунок 5" descr="d:\Users\User\Desktop\BIEDRIBA PAVEIKTS  17\IMG_028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60648"/>
            <a:ext cx="669674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Mūsu mērķis:</a:t>
            </a:r>
            <a:endParaRPr lang="en-US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v-LV" dirty="0" smtClean="0"/>
              <a:t>Apzināt un sniegt atbalstu vecākiem, kuriem ir bērni ar īpašām vajadzībām.</a:t>
            </a:r>
            <a:endParaRPr lang="en-US" dirty="0" smtClean="0"/>
          </a:p>
          <a:p>
            <a:r>
              <a:rPr lang="lv-LV" dirty="0" smtClean="0"/>
              <a:t> </a:t>
            </a:r>
            <a:r>
              <a:rPr lang="lv-LV" dirty="0" smtClean="0"/>
              <a:t>Veicināt bērnu ar īpašām vajadzībām fizisko un garīgo attīstību, piesaistot nepieciešamos speciālistus.</a:t>
            </a:r>
            <a:endParaRPr lang="en-US" dirty="0" smtClean="0"/>
          </a:p>
          <a:p>
            <a:r>
              <a:rPr lang="lv-LV" dirty="0" smtClean="0"/>
              <a:t> </a:t>
            </a:r>
            <a:r>
              <a:rPr lang="lv-LV" dirty="0" smtClean="0"/>
              <a:t>Veicināt bērnu ar īpašām vajadzībām pilnīgu integrāciju sabiedrībā.</a:t>
            </a:r>
            <a:endParaRPr lang="en-US" dirty="0" smtClean="0"/>
          </a:p>
          <a:p>
            <a:r>
              <a:rPr lang="lv-LV" dirty="0" smtClean="0"/>
              <a:t> </a:t>
            </a:r>
            <a:r>
              <a:rPr lang="lv-LV" dirty="0" smtClean="0"/>
              <a:t>Veicināt informācijas apmaiņu starp līdzīgām organizācijām, kā arī veikt sabiedrības informēšanas pasākumus.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.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859216" cy="5709248"/>
          </a:xfrm>
        </p:spPr>
        <p:txBody>
          <a:bodyPr/>
          <a:lstStyle/>
          <a:p>
            <a:pPr lvl="1"/>
            <a:r>
              <a:rPr lang="lv-LV" dirty="0" smtClean="0"/>
              <a:t>Mūsu  mājvieta- Austrumlatvijas radošo </a:t>
            </a:r>
            <a:r>
              <a:rPr lang="lv-LV" dirty="0" smtClean="0"/>
              <a:t>pakalpojumu centrs </a:t>
            </a:r>
            <a:r>
              <a:rPr lang="lv-LV" dirty="0" smtClean="0"/>
              <a:t>“Zeimuļs</a:t>
            </a:r>
            <a:r>
              <a:rPr lang="lv-LV" dirty="0" smtClean="0"/>
              <a:t>”</a:t>
            </a:r>
            <a:endParaRPr lang="lv-LV" dirty="0" smtClean="0"/>
          </a:p>
          <a:p>
            <a:pPr lvl="1">
              <a:buNone/>
            </a:pPr>
            <a:r>
              <a:rPr lang="lv-LV" b="1" dirty="0" smtClean="0"/>
              <a:t>Piedāvātie pakalpojumi:</a:t>
            </a:r>
            <a:endParaRPr lang="lv-LV" dirty="0" smtClean="0"/>
          </a:p>
          <a:p>
            <a:pPr lvl="1">
              <a:buFont typeface="Courier New" pitchFamily="49" charset="0"/>
              <a:buChar char="o"/>
            </a:pPr>
            <a:r>
              <a:rPr lang="lv-LV" dirty="0" smtClean="0"/>
              <a:t>   </a:t>
            </a:r>
            <a:r>
              <a:rPr lang="lv-LV" i="1" dirty="0" smtClean="0"/>
              <a:t>Sporta mācību centra - baseins Valsts robežsardzes koledžā</a:t>
            </a:r>
            <a:endParaRPr lang="lv-LV" i="1" dirty="0" smtClean="0"/>
          </a:p>
          <a:p>
            <a:pPr lvl="1">
              <a:buFont typeface="Courier New" pitchFamily="49" charset="0"/>
              <a:buChar char="o"/>
            </a:pPr>
            <a:r>
              <a:rPr lang="lv-LV" b="1" dirty="0" smtClean="0"/>
              <a:t>    </a:t>
            </a:r>
            <a:r>
              <a:rPr lang="lv-LV" b="1" dirty="0" smtClean="0"/>
              <a:t>Klubiņš</a:t>
            </a:r>
          </a:p>
          <a:p>
            <a:pPr lvl="1">
              <a:buNone/>
            </a:pPr>
            <a:r>
              <a:rPr lang="lv-LV" i="1" dirty="0" smtClean="0"/>
              <a:t> </a:t>
            </a:r>
            <a:r>
              <a:rPr lang="lv-LV" i="1" dirty="0" smtClean="0"/>
              <a:t>“  </a:t>
            </a:r>
            <a:r>
              <a:rPr lang="lv-LV" i="1" dirty="0" smtClean="0"/>
              <a:t>Te un tagad</a:t>
            </a:r>
            <a:r>
              <a:rPr lang="lv-LV" i="1" dirty="0" smtClean="0"/>
              <a:t>” </a:t>
            </a:r>
          </a:p>
          <a:p>
            <a:pPr lvl="1">
              <a:buFont typeface="Courier New" pitchFamily="49" charset="0"/>
              <a:buChar char="o"/>
            </a:pPr>
            <a:r>
              <a:rPr lang="lv-LV" b="1" i="1" dirty="0" smtClean="0"/>
              <a:t> </a:t>
            </a:r>
            <a:r>
              <a:rPr lang="lv-LV" b="1" i="1" dirty="0" smtClean="0"/>
              <a:t>     </a:t>
            </a:r>
            <a:r>
              <a:rPr lang="lv-LV" b="1" dirty="0" smtClean="0"/>
              <a:t>Pulciņi</a:t>
            </a:r>
            <a:endParaRPr lang="lv-LV" b="1" i="1" dirty="0" smtClean="0"/>
          </a:p>
          <a:p>
            <a:pPr lvl="1">
              <a:buNone/>
            </a:pPr>
            <a:r>
              <a:rPr lang="lv-LV" dirty="0" smtClean="0"/>
              <a:t>    </a:t>
            </a:r>
            <a:r>
              <a:rPr lang="lv-LV" i="1" dirty="0" smtClean="0"/>
              <a:t>“</a:t>
            </a:r>
            <a:r>
              <a:rPr lang="lv-LV" i="1" dirty="0" smtClean="0"/>
              <a:t>Palīdzi man izdarīt pašam</a:t>
            </a:r>
            <a:r>
              <a:rPr lang="lv-LV" i="1" dirty="0" smtClean="0"/>
              <a:t>”</a:t>
            </a:r>
            <a:endParaRPr lang="lv-LV" i="1" dirty="0" smtClean="0"/>
          </a:p>
          <a:p>
            <a:pPr lvl="1">
              <a:buNone/>
            </a:pPr>
            <a:r>
              <a:rPr lang="lv-LV" i="1" dirty="0" smtClean="0"/>
              <a:t>     </a:t>
            </a:r>
            <a:r>
              <a:rPr lang="lv-LV" i="1" dirty="0" smtClean="0"/>
              <a:t>“</a:t>
            </a:r>
            <a:r>
              <a:rPr lang="lv-LV" i="1" dirty="0" smtClean="0"/>
              <a:t>Krāsainie roku darbiņi</a:t>
            </a:r>
            <a:r>
              <a:rPr lang="lv-LV" dirty="0" smtClean="0"/>
              <a:t>”</a:t>
            </a:r>
          </a:p>
          <a:p>
            <a:pPr lvl="1">
              <a:buFont typeface="Courier New" pitchFamily="49" charset="0"/>
              <a:buChar char="o"/>
            </a:pPr>
            <a:r>
              <a:rPr lang="lv-LV" dirty="0" smtClean="0"/>
              <a:t>Radošās darbnīcas ( vecākiem un bērniem)</a:t>
            </a:r>
          </a:p>
          <a:p>
            <a:pPr lvl="1">
              <a:buFont typeface="Courier New" pitchFamily="49" charset="0"/>
              <a:buChar char="o"/>
            </a:pPr>
            <a:r>
              <a:rPr lang="lv-LV" dirty="0" smtClean="0"/>
              <a:t>Psihologa pakalpojumi (vecākiem un bērniem)</a:t>
            </a:r>
          </a:p>
          <a:p>
            <a:pPr lvl="1">
              <a:buFont typeface="Courier New" pitchFamily="49" charset="0"/>
              <a:buChar char="o"/>
            </a:pPr>
            <a:r>
              <a:rPr lang="lv-LV" dirty="0" smtClean="0"/>
              <a:t>Dažādu speciālistu konsultācijas</a:t>
            </a:r>
            <a:endParaRPr lang="lv-LV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800" dirty="0" smtClean="0"/>
              <a:t>.</a:t>
            </a:r>
            <a:endParaRPr lang="en-US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r>
              <a:rPr lang="lv-LV" dirty="0" smtClean="0"/>
              <a:t> </a:t>
            </a:r>
            <a:r>
              <a:rPr lang="lv-LV" dirty="0" smtClean="0"/>
              <a:t>E</a:t>
            </a:r>
            <a:r>
              <a:rPr lang="lv-LV" dirty="0" smtClean="0"/>
              <a:t>sam </a:t>
            </a:r>
            <a:r>
              <a:rPr lang="lv-LV" dirty="0" smtClean="0"/>
              <a:t>īstenojuši daudzus </a:t>
            </a:r>
            <a:r>
              <a:rPr lang="lv-LV" dirty="0" smtClean="0"/>
              <a:t>projektus.</a:t>
            </a:r>
            <a:endParaRPr lang="lv-LV" dirty="0" smtClean="0"/>
          </a:p>
          <a:p>
            <a:pPr>
              <a:buNone/>
            </a:pPr>
            <a:r>
              <a:rPr lang="lv-LV" dirty="0" smtClean="0"/>
              <a:t>Mūs atbalstīja</a:t>
            </a:r>
          </a:p>
          <a:p>
            <a:pPr>
              <a:buNone/>
            </a:pPr>
            <a:endParaRPr lang="lv-LV" dirty="0" smtClean="0"/>
          </a:p>
          <a:p>
            <a:pPr>
              <a:buFont typeface="Courier New" pitchFamily="49" charset="0"/>
              <a:buChar char="o"/>
            </a:pPr>
            <a:r>
              <a:rPr lang="lv-LV" dirty="0" smtClean="0"/>
              <a:t> </a:t>
            </a:r>
            <a:r>
              <a:rPr lang="lv-LV" dirty="0" smtClean="0"/>
              <a:t>  Rēzeknes pilsēta dome, Rēzeknes novada pašvaldība</a:t>
            </a:r>
          </a:p>
          <a:p>
            <a:pPr>
              <a:buFont typeface="Courier New" pitchFamily="49" charset="0"/>
              <a:buChar char="o"/>
            </a:pPr>
            <a:r>
              <a:rPr lang="lv-LV" dirty="0" smtClean="0"/>
              <a:t> </a:t>
            </a:r>
            <a:r>
              <a:rPr lang="lv-LV" dirty="0" smtClean="0"/>
              <a:t>  Sabiedrības integrācijas fonds</a:t>
            </a:r>
          </a:p>
          <a:p>
            <a:pPr>
              <a:buFont typeface="Courier New" pitchFamily="49" charset="0"/>
              <a:buChar char="o"/>
            </a:pPr>
            <a:r>
              <a:rPr lang="lv-LV" dirty="0" smtClean="0"/>
              <a:t>   Latvijas Kopienu iniciatīvu fonds</a:t>
            </a:r>
          </a:p>
          <a:p>
            <a:pPr>
              <a:buFont typeface="Courier New" pitchFamily="49" charset="0"/>
              <a:buChar char="o"/>
            </a:pPr>
            <a:r>
              <a:rPr lang="lv-LV" dirty="0" smtClean="0"/>
              <a:t>   A/S Latvijas meži</a:t>
            </a:r>
          </a:p>
          <a:p>
            <a:pPr>
              <a:buFont typeface="Courier New" pitchFamily="49" charset="0"/>
              <a:buChar char="o"/>
            </a:pPr>
            <a:r>
              <a:rPr lang="lv-LV" dirty="0" smtClean="0"/>
              <a:t>    Ziedot lv</a:t>
            </a:r>
          </a:p>
          <a:p>
            <a:pPr>
              <a:buFont typeface="Courier New" pitchFamily="49" charset="0"/>
              <a:buChar char="o"/>
            </a:pPr>
            <a:r>
              <a:rPr lang="lv-LV" dirty="0" smtClean="0"/>
              <a:t>    Latvijas vides aizsardzības fonds</a:t>
            </a:r>
          </a:p>
          <a:p>
            <a:pPr>
              <a:buFont typeface="Courier New" pitchFamily="49" charset="0"/>
              <a:buChar char="o"/>
            </a:pPr>
            <a:r>
              <a:rPr lang="lv-LV" dirty="0" smtClean="0"/>
              <a:t>    Hipotēku </a:t>
            </a:r>
            <a:r>
              <a:rPr lang="lv-LV" dirty="0" smtClean="0"/>
              <a:t>bankas Klientu klubs</a:t>
            </a:r>
            <a:endParaRPr lang="lv-LV" dirty="0" smtClean="0"/>
          </a:p>
          <a:p>
            <a:pPr>
              <a:buFont typeface="Courier New" pitchFamily="49" charset="0"/>
              <a:buChar char="o"/>
            </a:pPr>
            <a:endParaRPr lang="lv-LV" dirty="0" smtClean="0"/>
          </a:p>
          <a:p>
            <a:pPr>
              <a:buFont typeface="Courier New" pitchFamily="49" charset="0"/>
              <a:buChar char="o"/>
            </a:pPr>
            <a:endParaRPr lang="lv-LV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.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>
              <a:buNone/>
            </a:pPr>
            <a:r>
              <a:rPr lang="lv-LV" dirty="0" smtClean="0"/>
              <a:t>		</a:t>
            </a:r>
          </a:p>
          <a:p>
            <a:pPr algn="ctr">
              <a:buNone/>
            </a:pPr>
            <a:r>
              <a:rPr lang="lv-LV" b="1" dirty="0" smtClean="0"/>
              <a:t>TAČU MUMS VĒL IR DAUDZ SAPŅU, KURUS</a:t>
            </a:r>
          </a:p>
          <a:p>
            <a:pPr algn="ctr">
              <a:buNone/>
            </a:pPr>
            <a:r>
              <a:rPr lang="lv-LV" b="1" dirty="0" smtClean="0"/>
              <a:t> CERAM ĪSTENOT!</a:t>
            </a:r>
          </a:p>
          <a:p>
            <a:pPr algn="ctr">
              <a:buNone/>
            </a:pPr>
            <a:endParaRPr lang="lv-LV" b="1" dirty="0" smtClean="0"/>
          </a:p>
          <a:p>
            <a:pPr algn="ctr">
              <a:buNone/>
            </a:pPr>
            <a:endParaRPr lang="lv-LV" b="1" dirty="0" smtClean="0"/>
          </a:p>
          <a:p>
            <a:pPr algn="ctr">
              <a:buNone/>
            </a:pPr>
            <a:endParaRPr lang="lv-LV" b="1" dirty="0" smtClean="0"/>
          </a:p>
          <a:p>
            <a:pPr algn="ctr">
              <a:buNone/>
            </a:pPr>
            <a:endParaRPr lang="lv-LV" b="1" dirty="0" smtClean="0"/>
          </a:p>
          <a:p>
            <a:pPr algn="ctr">
              <a:buNone/>
            </a:pPr>
            <a:endParaRPr lang="lv-LV" b="1" dirty="0" smtClean="0"/>
          </a:p>
          <a:p>
            <a:pPr algn="ctr">
              <a:buNone/>
            </a:pPr>
            <a:r>
              <a:rPr lang="lv-LV" b="1" dirty="0" smtClean="0"/>
              <a:t>PALDIES!</a:t>
            </a:r>
            <a:endParaRPr lang="lv-LV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</TotalTime>
  <Words>186</Words>
  <Application>Microsoft Office PowerPoint</Application>
  <PresentationFormat>Экран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BIEDRĪBA </vt:lpstr>
      <vt:lpstr>.</vt:lpstr>
      <vt:lpstr>Mūsu mērķis:</vt:lpstr>
      <vt:lpstr>.</vt:lpstr>
      <vt:lpstr>.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BIEDRĪBA</dc:title>
  <dc:creator>User</dc:creator>
  <cp:lastModifiedBy>User</cp:lastModifiedBy>
  <cp:revision>16</cp:revision>
  <dcterms:created xsi:type="dcterms:W3CDTF">2017-09-05T11:04:34Z</dcterms:created>
  <dcterms:modified xsi:type="dcterms:W3CDTF">2017-09-05T20:29:02Z</dcterms:modified>
</cp:coreProperties>
</file>