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71" r:id="rId3"/>
    <p:sldId id="269" r:id="rId4"/>
    <p:sldId id="258" r:id="rId5"/>
    <p:sldId id="266" r:id="rId6"/>
    <p:sldId id="264" r:id="rId7"/>
    <p:sldId id="273" r:id="rId8"/>
    <p:sldId id="263" r:id="rId9"/>
    <p:sldId id="268" r:id="rId10"/>
    <p:sldId id="259" r:id="rId11"/>
    <p:sldId id="262" r:id="rId12"/>
    <p:sldId id="260" r:id="rId13"/>
    <p:sldId id="270" r:id="rId14"/>
    <p:sldId id="261" r:id="rId15"/>
    <p:sldId id="272" r:id="rId16"/>
  </p:sldIdLst>
  <p:sldSz cx="9144000" cy="6858000" type="screen4x3"/>
  <p:notesSz cx="7010400" cy="92964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15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E20D8-323D-4EED-81E5-58D39B3A03EF}" type="datetimeFigureOut">
              <a:rPr lang="lv-LV" smtClean="0"/>
              <a:t>05.04.2017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2D567-C5FC-4170-80DE-69052D88895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371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05.04.2017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Rediģēt šablona apakšvirsraksta stilu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"/>
            <a:ext cx="9143998" cy="13323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7" y="332656"/>
            <a:ext cx="8072419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15" y="1556792"/>
            <a:ext cx="8229600" cy="4608512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05.04.2017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992888" cy="11430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05.04.2017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992888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05.04.2017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05.04.2017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05.04.2017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3050"/>
            <a:ext cx="242190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05.04.2017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05.04.2017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525344"/>
            <a:ext cx="9154274" cy="485056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85825" cy="952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342781"/>
            <a:ext cx="1763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C8768A0C-36BF-4B15-8696-E1B57213C8BB}" type="datetimeFigureOut">
              <a:rPr lang="lv-LV" smtClean="0"/>
              <a:pPr/>
              <a:t>05.04.2017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320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337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Business Communication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15" y="2697759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Company Name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"/>
            <a:ext cx="9144000" cy="3017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ctrTitle"/>
          </p:nvPr>
        </p:nvSpPr>
        <p:spPr>
          <a:xfrm>
            <a:off x="827584" y="2276872"/>
            <a:ext cx="7700392" cy="1181993"/>
          </a:xfrm>
        </p:spPr>
        <p:txBody>
          <a:bodyPr>
            <a:normAutofit fontScale="90000"/>
          </a:bodyPr>
          <a:lstStyle/>
          <a:p>
            <a:r>
              <a:rPr lang="lv-LV" dirty="0"/>
              <a:t>LPS pašvaldību sadarbības tīkls</a:t>
            </a:r>
            <a:br>
              <a:rPr lang="lv-LV" dirty="0"/>
            </a:br>
            <a:r>
              <a:rPr lang="lv-LV" b="1" dirty="0"/>
              <a:t>“Vietējo vērtību un resursu izmantošana attīstībai” </a:t>
            </a:r>
          </a:p>
        </p:txBody>
      </p:sp>
      <p:sp>
        <p:nvSpPr>
          <p:cNvPr id="5" name="Apakšvirsraksts 4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7052320" cy="180020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lv-LV" dirty="0"/>
              <a:t>05.04.2017</a:t>
            </a:r>
          </a:p>
          <a:p>
            <a:pPr algn="r"/>
            <a:r>
              <a:rPr lang="lv-LV" dirty="0"/>
              <a:t>Mārupē</a:t>
            </a:r>
          </a:p>
          <a:p>
            <a:pPr algn="r"/>
            <a:endParaRPr lang="lv-LV" dirty="0"/>
          </a:p>
          <a:p>
            <a:pPr algn="r"/>
            <a:r>
              <a:rPr lang="lv-LV" dirty="0"/>
              <a:t>LPS padomnieces</a:t>
            </a:r>
          </a:p>
          <a:p>
            <a:pPr algn="r"/>
            <a:r>
              <a:rPr lang="lv-LV" dirty="0"/>
              <a:t>Ivita Peipiņa</a:t>
            </a:r>
          </a:p>
          <a:p>
            <a:pPr algn="r"/>
            <a:r>
              <a:rPr lang="lv-LV" dirty="0"/>
              <a:t>Gunta Lukstiņa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dirty="0">
                <a:solidFill>
                  <a:srgbClr val="B32C16">
                    <a:lumMod val="50000"/>
                  </a:srgbClr>
                </a:solidFill>
              </a:rPr>
              <a:t>Vietējo vērtību un resursu izmantošana attīstībai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39552" y="1498666"/>
            <a:ext cx="8229600" cy="4608512"/>
          </a:xfrm>
        </p:spPr>
        <p:txBody>
          <a:bodyPr>
            <a:normAutofit fontScale="85000" lnSpcReduction="20000"/>
          </a:bodyPr>
          <a:lstStyle/>
          <a:p>
            <a:r>
              <a:rPr lang="lv-LV" b="1" dirty="0"/>
              <a:t>Darba process - pieredzē un darbībā balstīta kopīga izglītošanās</a:t>
            </a:r>
          </a:p>
          <a:p>
            <a:endParaRPr lang="lv-LV" sz="900" b="1" dirty="0"/>
          </a:p>
          <a:p>
            <a:r>
              <a:rPr lang="lv-LV" b="1" dirty="0"/>
              <a:t>Laika grafiks -</a:t>
            </a:r>
            <a:r>
              <a:rPr lang="lv-LV" dirty="0"/>
              <a:t> </a:t>
            </a:r>
            <a:r>
              <a:rPr lang="lv-LV" b="1" dirty="0"/>
              <a:t>klātienes tikšanās </a:t>
            </a:r>
            <a:r>
              <a:rPr lang="lv-LV" dirty="0"/>
              <a:t>reize divos mēnešos</a:t>
            </a:r>
          </a:p>
          <a:p>
            <a:r>
              <a:rPr lang="lv-LV" dirty="0"/>
              <a:t>	- </a:t>
            </a:r>
            <a:r>
              <a:rPr lang="lv-LV" sz="2800" dirty="0"/>
              <a:t>maija pēdējā/jūnija pirmā nedēļa</a:t>
            </a:r>
          </a:p>
          <a:p>
            <a:r>
              <a:rPr lang="lv-LV" sz="2800" dirty="0"/>
              <a:t>	- septembris/oktobris </a:t>
            </a:r>
          </a:p>
          <a:p>
            <a:r>
              <a:rPr lang="lv-LV" sz="2800" dirty="0"/>
              <a:t>	- oktobris/novembris</a:t>
            </a:r>
          </a:p>
          <a:p>
            <a:r>
              <a:rPr lang="lv-LV" b="1" dirty="0"/>
              <a:t>Tikšanās pēc vajadzības</a:t>
            </a:r>
          </a:p>
          <a:p>
            <a:r>
              <a:rPr lang="lv-LV" b="1" dirty="0"/>
              <a:t>	- </a:t>
            </a:r>
            <a:r>
              <a:rPr lang="lv-LV" sz="2800" dirty="0"/>
              <a:t>video un/vai </a:t>
            </a:r>
            <a:r>
              <a:rPr lang="lv-LV" sz="2800" dirty="0" err="1"/>
              <a:t>skaipa</a:t>
            </a:r>
            <a:r>
              <a:rPr lang="lv-LV" sz="2800" dirty="0"/>
              <a:t> konferences</a:t>
            </a:r>
          </a:p>
          <a:p>
            <a:r>
              <a:rPr lang="lv-LV" sz="2800" dirty="0"/>
              <a:t>	- interesentu grupu tikšanās</a:t>
            </a:r>
          </a:p>
          <a:p>
            <a:r>
              <a:rPr lang="lv-LV" b="1" dirty="0"/>
              <a:t>Informācija no vietām/pašvaldībām un LPS par aktualitātēm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4264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/>
              <a:t>Vietējo vērtību un resursu izmantošana attīstībai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b="1" dirty="0"/>
              <a:t>Iespējamās norises vietas</a:t>
            </a:r>
          </a:p>
          <a:p>
            <a:r>
              <a:rPr lang="lv-LV" dirty="0"/>
              <a:t>	</a:t>
            </a:r>
            <a:r>
              <a:rPr lang="lv-LV" sz="2800" dirty="0"/>
              <a:t>Mārupe</a:t>
            </a:r>
          </a:p>
          <a:p>
            <a:r>
              <a:rPr lang="lv-LV" sz="2800" dirty="0"/>
              <a:t>	Pierobežas pašvaldības - …?</a:t>
            </a:r>
          </a:p>
          <a:p>
            <a:r>
              <a:rPr lang="lv-LV" sz="2800" dirty="0"/>
              <a:t>	Reģionālo centru pašvaldības - …? </a:t>
            </a:r>
          </a:p>
          <a:p>
            <a:r>
              <a:rPr lang="lv-LV" sz="2800" dirty="0">
                <a:solidFill>
                  <a:srgbClr val="FF0000"/>
                </a:solidFill>
              </a:rPr>
              <a:t>	</a:t>
            </a:r>
            <a:r>
              <a:rPr lang="lv-LV" sz="2800" dirty="0"/>
              <a:t>Republikas pilsētu pašvaldības - …?</a:t>
            </a:r>
          </a:p>
          <a:p>
            <a:endParaRPr lang="lv-LV" sz="900" dirty="0"/>
          </a:p>
          <a:p>
            <a:r>
              <a:rPr lang="lv-LV" b="1" dirty="0"/>
              <a:t>Kritērijs tikšanās vietai</a:t>
            </a:r>
          </a:p>
          <a:p>
            <a:r>
              <a:rPr lang="lv-LV" b="1" dirty="0"/>
              <a:t>	</a:t>
            </a:r>
            <a:r>
              <a:rPr lang="lv-LV" sz="2800" dirty="0"/>
              <a:t>Pašvaldība, kura var prezentēt izvirzītajā tēmā problēmu un tās iespējamo risinājumu, nododot labo pieredzi</a:t>
            </a:r>
          </a:p>
        </p:txBody>
      </p:sp>
    </p:spTree>
    <p:extLst>
      <p:ext uri="{BB962C8B-B14F-4D97-AF65-F5344CB8AC3E}">
        <p14:creationId xmlns:p14="http://schemas.microsoft.com/office/powerpoint/2010/main" val="91534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dirty="0">
                <a:solidFill>
                  <a:srgbClr val="B32C16">
                    <a:lumMod val="50000"/>
                  </a:srgbClr>
                </a:solidFill>
              </a:rPr>
              <a:t>Vietējo vērtību un resursu izmantošana attīstībai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Tīkliņa klātienes tikšanās struktūra</a:t>
            </a:r>
          </a:p>
          <a:p>
            <a:r>
              <a:rPr lang="lv-LV" dirty="0"/>
              <a:t>	</a:t>
            </a:r>
            <a:r>
              <a:rPr lang="lv-LV" sz="2800" dirty="0"/>
              <a:t>- </a:t>
            </a:r>
            <a:r>
              <a:rPr lang="lv-LV" sz="3000" dirty="0"/>
              <a:t>noteikta tēma - iepriekš izsūtīti materiāli</a:t>
            </a:r>
          </a:p>
          <a:p>
            <a:r>
              <a:rPr lang="lv-LV" sz="3000" dirty="0"/>
              <a:t>	- pašvaldību pieredzes pārnese</a:t>
            </a:r>
          </a:p>
          <a:p>
            <a:r>
              <a:rPr lang="lv-LV" sz="3000" dirty="0"/>
              <a:t>	- zinātnieku vai ekspertu piesaiste</a:t>
            </a:r>
          </a:p>
          <a:p>
            <a:r>
              <a:rPr lang="lv-LV" sz="3000" dirty="0"/>
              <a:t>	- diskusijas darba grupās un attiecīgās tēmas «objektu» apmeklējumi</a:t>
            </a:r>
          </a:p>
        </p:txBody>
      </p:sp>
    </p:spTree>
    <p:extLst>
      <p:ext uri="{BB962C8B-B14F-4D97-AF65-F5344CB8AC3E}">
        <p14:creationId xmlns:p14="http://schemas.microsoft.com/office/powerpoint/2010/main" val="189015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1" y="1988840"/>
            <a:ext cx="8169163" cy="4176464"/>
          </a:xfrm>
        </p:spPr>
        <p:txBody>
          <a:bodyPr>
            <a:normAutofit/>
          </a:bodyPr>
          <a:lstStyle/>
          <a:p>
            <a:pPr algn="ctr"/>
            <a:r>
              <a:rPr lang="lv-LV" sz="5400" b="1" dirty="0"/>
              <a:t>Jautājumi                         darba grupām</a:t>
            </a:r>
          </a:p>
        </p:txBody>
      </p:sp>
    </p:spTree>
    <p:extLst>
      <p:ext uri="{BB962C8B-B14F-4D97-AF65-F5344CB8AC3E}">
        <p14:creationId xmlns:p14="http://schemas.microsoft.com/office/powerpoint/2010/main" val="171330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8144426" cy="576064"/>
          </a:xfrm>
        </p:spPr>
        <p:txBody>
          <a:bodyPr>
            <a:normAutofit/>
          </a:bodyPr>
          <a:lstStyle/>
          <a:p>
            <a:r>
              <a:rPr lang="lv-LV" sz="2800" dirty="0"/>
              <a:t>Vietējo vērtību un resursu izmantošana attīstībai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41171" cy="5616624"/>
          </a:xfrm>
        </p:spPr>
        <p:txBody>
          <a:bodyPr>
            <a:normAutofit fontScale="85000" lnSpcReduction="10000"/>
          </a:bodyPr>
          <a:lstStyle/>
          <a:p>
            <a:endParaRPr lang="lv-LV" b="1" dirty="0"/>
          </a:p>
          <a:p>
            <a:r>
              <a:rPr lang="lv-LV" b="1" dirty="0"/>
              <a:t>Jautājumi darba grupām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dirty="0"/>
              <a:t>	 </a:t>
            </a:r>
            <a:r>
              <a:rPr lang="lv-LV" sz="3300" dirty="0"/>
              <a:t>Kādas aktuālas tēmas jārisina tīkliņa ietvaros?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3300" dirty="0"/>
              <a:t>	Kādi labās prakses piemēri ir zināmi Latvijas pašvaldību vidū, kurus vajadzētu pārņemt citām pašvaldībām?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3300" dirty="0"/>
              <a:t>	Kādas tēmas labu risinājumu tieši jūs varat nodot citām pašvaldībām?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3300" dirty="0"/>
              <a:t>	Kādas tēmas no LPS prezentācijas ir aktuālas?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3300" dirty="0"/>
              <a:t>	Kādus datus un labo pieredzi var/vajag apkopot katrā pašvaldībā? Vai kas specifiski ir nepieciešams?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v-LV" sz="3300" dirty="0"/>
              <a:t>	 Priekšlikumi darba organizācijai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16833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lv-LV" sz="4000" b="1" dirty="0"/>
              <a:t> Paldies!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923069"/>
            <a:ext cx="4038600" cy="3880223"/>
          </a:xfrm>
          <a:prstGeom prst="rect">
            <a:avLst/>
          </a:prstGeom>
        </p:spPr>
      </p:pic>
      <p:pic>
        <p:nvPicPr>
          <p:cNvPr id="10" name="Picture 5" descr="2236920105_b3e6b6a470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43808" y="1700808"/>
            <a:ext cx="6033064" cy="4102484"/>
          </a:xfrm>
        </p:spPr>
      </p:pic>
    </p:spTree>
    <p:extLst>
      <p:ext uri="{BB962C8B-B14F-4D97-AF65-F5344CB8AC3E}">
        <p14:creationId xmlns:p14="http://schemas.microsoft.com/office/powerpoint/2010/main" val="386765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/>
              <a:t>Vietējo vērtību un resursu izmantošana attīstībai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lv-LV" b="1" dirty="0"/>
              <a:t>Katrā vietā, katrā pašvaldībā ir vietējās vērtības un resursi attīstībai </a:t>
            </a:r>
          </a:p>
          <a:p>
            <a:pPr algn="l"/>
            <a:r>
              <a:rPr lang="lv-LV" dirty="0"/>
              <a:t>Cilvēki, zināšanas, prasmes, labie darbi, radītais, ….</a:t>
            </a:r>
          </a:p>
          <a:p>
            <a:pPr algn="l"/>
            <a:r>
              <a:rPr lang="lv-LV" dirty="0"/>
              <a:t>Savdabība, kultūras un dabas mantojums, dabas resursi, …</a:t>
            </a:r>
          </a:p>
          <a:p>
            <a:endParaRPr lang="lv-LV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80" y="1273687"/>
            <a:ext cx="3884240" cy="517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lv-LV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1052736"/>
            <a:ext cx="9145016" cy="4752528"/>
          </a:xfrm>
        </p:spPr>
        <p:txBody>
          <a:bodyPr>
            <a:normAutofit/>
          </a:bodyPr>
          <a:lstStyle/>
          <a:p>
            <a:endParaRPr lang="lv-LV" dirty="0"/>
          </a:p>
          <a:p>
            <a:pPr algn="ctr"/>
            <a:r>
              <a:rPr lang="lv-LV" sz="6600" b="1" dirty="0"/>
              <a:t>	</a:t>
            </a:r>
            <a:r>
              <a:rPr lang="lv-LV" sz="4400" b="1" dirty="0"/>
              <a:t>Pašvaldību sadarbības tīkla</a:t>
            </a:r>
            <a:br>
              <a:rPr lang="lv-LV" sz="4400" b="1" dirty="0"/>
            </a:br>
            <a:r>
              <a:rPr lang="lv-LV" dirty="0"/>
              <a:t>“Vietējo vērtību un resursu izmantošana attīstībai”                 </a:t>
            </a:r>
            <a:r>
              <a:rPr lang="lv-LV" sz="4400" b="1" dirty="0"/>
              <a:t>tēmas un darbi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148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tura vietturis 3"/>
          <p:cNvSpPr>
            <a:spLocks noGrp="1"/>
          </p:cNvSpPr>
          <p:nvPr>
            <p:ph idx="1"/>
          </p:nvPr>
        </p:nvSpPr>
        <p:spPr>
          <a:xfrm>
            <a:off x="479115" y="1556792"/>
            <a:ext cx="8229600" cy="4968552"/>
          </a:xfrm>
        </p:spPr>
        <p:txBody>
          <a:bodyPr>
            <a:normAutofit/>
          </a:bodyPr>
          <a:lstStyle/>
          <a:p>
            <a:r>
              <a:rPr lang="lv-LV" b="1" dirty="0"/>
              <a:t>Iespējamās tīkliņa tēmas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000" b="1" dirty="0"/>
              <a:t>Reģionālās politikas īstenošanas vērtējums  </a:t>
            </a:r>
            <a:r>
              <a:rPr lang="lv-LV" sz="4000" dirty="0"/>
              <a:t>                        	</a:t>
            </a:r>
            <a:r>
              <a:rPr lang="lv-LV" sz="2400" dirty="0"/>
              <a:t>Reģionālās politikas pamatnostādņu vidus posma 	īstenošanas analīze, ieteikumi jaunās reģionālās politikas 	izstrādei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000" b="1" dirty="0"/>
              <a:t>Pozīciju veidošana jautājumos par reģionālo, teritoriju un vietu attīstību un plānošanu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000" b="1" dirty="0"/>
              <a:t>Reģionālā politika pašvaldību ietvaros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dirty="0"/>
          </a:p>
          <a:p>
            <a:endParaRPr lang="lv-LV" dirty="0"/>
          </a:p>
        </p:txBody>
      </p:sp>
      <p:sp>
        <p:nvSpPr>
          <p:cNvPr id="5" name="Virsrakst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lv-LV" sz="2800" dirty="0"/>
            </a:br>
            <a:r>
              <a:rPr lang="lv-LV" sz="2800" dirty="0"/>
              <a:t>Vietējo vērtību un resursu izmantošana attīstībai</a:t>
            </a:r>
            <a:br>
              <a:rPr lang="lv-LV" sz="2800" dirty="0"/>
            </a:br>
            <a:endParaRPr lang="lv-LV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tura vietturis 3"/>
          <p:cNvSpPr>
            <a:spLocks noGrp="1"/>
          </p:cNvSpPr>
          <p:nvPr>
            <p:ph idx="1"/>
          </p:nvPr>
        </p:nvSpPr>
        <p:spPr>
          <a:xfrm>
            <a:off x="479115" y="1556792"/>
            <a:ext cx="8229600" cy="4968552"/>
          </a:xfrm>
        </p:spPr>
        <p:txBody>
          <a:bodyPr>
            <a:normAutofit/>
          </a:bodyPr>
          <a:lstStyle/>
          <a:p>
            <a:r>
              <a:rPr lang="lv-LV" b="1" dirty="0"/>
              <a:t>Iespējamās tīkliņa tēmas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000" b="1" dirty="0"/>
              <a:t>Teritoriju un vietu attīstība </a:t>
            </a:r>
            <a:r>
              <a:rPr lang="lv-LV" sz="3000" dirty="0"/>
              <a:t>(integrēta, vieda, elastīga, ilgtspējīga, u.c.)</a:t>
            </a:r>
            <a:r>
              <a:rPr lang="lv-LV" sz="3000" b="1" dirty="0"/>
              <a:t> un reģenerācija,     teritoriju ilgtspēja un kopienu rīcībspēja</a:t>
            </a:r>
          </a:p>
          <a:p>
            <a:pPr marL="0" indent="0"/>
            <a:r>
              <a:rPr lang="lv-LV" sz="2800" dirty="0"/>
              <a:t>	Vietējā ekonomika </a:t>
            </a:r>
          </a:p>
          <a:p>
            <a:pPr marL="0" indent="0"/>
            <a:r>
              <a:rPr lang="lv-LV" sz="2600" dirty="0"/>
              <a:t>	Sociālais kapitāls - tā pozitīvā ietekme uz teritorijas 	attīstību</a:t>
            </a:r>
          </a:p>
          <a:p>
            <a:pPr marL="0" indent="0"/>
            <a:r>
              <a:rPr lang="lv-LV" sz="2600" dirty="0"/>
              <a:t>	Teritorijas ilgtspēja, vietu pašpietiekamība, 	pilnvērtīgas kopienas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dirty="0"/>
          </a:p>
          <a:p>
            <a:endParaRPr lang="lv-LV" dirty="0"/>
          </a:p>
        </p:txBody>
      </p:sp>
      <p:sp>
        <p:nvSpPr>
          <p:cNvPr id="5" name="Virsrakst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lv-LV" sz="2800" dirty="0"/>
            </a:br>
            <a:r>
              <a:rPr lang="lv-LV" sz="2800" dirty="0"/>
              <a:t>Vietējo vērtību un resursu izmantošana attīstībai</a:t>
            </a:r>
            <a:br>
              <a:rPr lang="lv-LV" sz="2800" dirty="0"/>
            </a:b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19364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tura vietturis 3"/>
          <p:cNvSpPr>
            <a:spLocks noGrp="1"/>
          </p:cNvSpPr>
          <p:nvPr>
            <p:ph idx="1"/>
          </p:nvPr>
        </p:nvSpPr>
        <p:spPr>
          <a:xfrm>
            <a:off x="467544" y="1844824"/>
            <a:ext cx="8241171" cy="4320480"/>
          </a:xfrm>
        </p:spPr>
        <p:txBody>
          <a:bodyPr>
            <a:normAutofit/>
          </a:bodyPr>
          <a:lstStyle/>
          <a:p>
            <a:r>
              <a:rPr lang="lv-LV" b="1" dirty="0"/>
              <a:t>Iespējamās tīkliņa tēmas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000" b="1" dirty="0"/>
              <a:t>Jaunās ANO un ES politikas </a:t>
            </a:r>
            <a:r>
              <a:rPr lang="lv-LV" sz="3000" dirty="0"/>
              <a:t>(HABITAT III, ESPON, </a:t>
            </a:r>
            <a:r>
              <a:rPr lang="lv-LV" sz="3000" i="1" dirty="0" err="1"/>
              <a:t>Urban</a:t>
            </a:r>
            <a:r>
              <a:rPr lang="lv-LV" sz="3000" i="1" dirty="0"/>
              <a:t> </a:t>
            </a:r>
            <a:r>
              <a:rPr lang="lv-LV" sz="3000" i="1" dirty="0" err="1"/>
              <a:t>Agenda</a:t>
            </a:r>
            <a:r>
              <a:rPr lang="lv-LV" sz="3000" dirty="0"/>
              <a:t>, u.c.)</a:t>
            </a:r>
            <a:r>
              <a:rPr lang="lv-LV" sz="3000" b="1" dirty="0"/>
              <a:t> un cita starptautiskā pieredze, tās pārnese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000" b="1" dirty="0"/>
              <a:t>Pašvaldību attīstība, sadarbība - starptautiskā pieredze, tās pārnese</a:t>
            </a:r>
          </a:p>
          <a:p>
            <a:pPr marL="0" indent="0"/>
            <a:endParaRPr lang="lv-LV" dirty="0"/>
          </a:p>
          <a:p>
            <a:endParaRPr lang="lv-LV" dirty="0"/>
          </a:p>
        </p:txBody>
      </p:sp>
      <p:sp>
        <p:nvSpPr>
          <p:cNvPr id="5" name="Virsrakst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lv-LV" sz="2800" dirty="0"/>
            </a:br>
            <a:r>
              <a:rPr lang="lv-LV" sz="2800" dirty="0"/>
              <a:t>Vietējo vērtību un resursu izmantošana attīstībai</a:t>
            </a:r>
            <a:br>
              <a:rPr lang="lv-LV" sz="2800" dirty="0"/>
            </a:b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139503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8064896" cy="494928"/>
          </a:xfrm>
        </p:spPr>
        <p:txBody>
          <a:bodyPr>
            <a:normAutofit fontScale="90000"/>
          </a:bodyPr>
          <a:lstStyle/>
          <a:p>
            <a:r>
              <a:rPr lang="lv-LV" sz="3100" dirty="0"/>
              <a:t>Vietējo vērtību un resursu izmantošana attīstībai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844824"/>
            <a:ext cx="4752528" cy="4281339"/>
          </a:xfrm>
        </p:spPr>
        <p:txBody>
          <a:bodyPr>
            <a:normAutofit fontScale="92500"/>
          </a:bodyPr>
          <a:lstStyle/>
          <a:p>
            <a:pPr algn="l"/>
            <a:r>
              <a:rPr lang="lv-LV" sz="3200" b="1" dirty="0"/>
              <a:t>Kādas aktuālas tēmas jārisina tīkliņa ietvaros? </a:t>
            </a:r>
          </a:p>
          <a:p>
            <a:pPr algn="l"/>
            <a:r>
              <a:rPr lang="lv-LV" sz="3200" b="1" dirty="0"/>
              <a:t>Kādi ir labās prakses piemēri Latvijas pašvaldību vidū, to </a:t>
            </a:r>
            <a:r>
              <a:rPr lang="lv-LV" sz="3200" b="1" dirty="0" err="1"/>
              <a:t>pārnese</a:t>
            </a:r>
            <a:r>
              <a:rPr lang="lv-LV" sz="3200" b="1" dirty="0"/>
              <a:t> </a:t>
            </a:r>
          </a:p>
          <a:p>
            <a:pPr algn="l"/>
            <a:r>
              <a:rPr lang="lv-LV" sz="3200" b="1" dirty="0"/>
              <a:t>Kādas tēmas labu risinājumu jūs variet nodot citām pašvaldībām? </a:t>
            </a:r>
          </a:p>
          <a:p>
            <a:endParaRPr lang="lv-LV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39407190"/>
              </p:ext>
            </p:extLst>
          </p:nvPr>
        </p:nvGraphicFramePr>
        <p:xfrm>
          <a:off x="5652120" y="2006146"/>
          <a:ext cx="2986054" cy="422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5667037" imgH="8010334" progId="AcroExch.Document.11">
                  <p:embed/>
                </p:oleObj>
              </mc:Choice>
              <mc:Fallback>
                <p:oleObj name="Acrobat Document" r:id="rId3" imgW="5667037" imgH="8010334" progId="AcroExch.Document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2120" y="2006146"/>
                        <a:ext cx="2986054" cy="422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557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/>
              <a:t>Vietējo vērtību un resursu izmantošana attīstībai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Dati un to struktūra</a:t>
            </a:r>
          </a:p>
          <a:p>
            <a:pPr marL="457200" indent="-457200">
              <a:buFontTx/>
              <a:buChar char="-"/>
            </a:pPr>
            <a:r>
              <a:rPr lang="lv-LV" sz="2800" dirty="0"/>
              <a:t>Kādus datus varam/vajag tīkliņā savākt, lai ievietotu datubāzē - BLISS?</a:t>
            </a:r>
          </a:p>
          <a:p>
            <a:pPr marL="457200" indent="-457200">
              <a:buFontTx/>
              <a:buChar char="-"/>
            </a:pPr>
            <a:r>
              <a:rPr lang="lv-LV" sz="2800" dirty="0"/>
              <a:t>Kādus labās prakses piemērus varam apkopot ievietošanai datu bāzē?</a:t>
            </a:r>
          </a:p>
          <a:p>
            <a:pPr marL="457200" indent="-457200">
              <a:buFontTx/>
              <a:buChar char="-"/>
            </a:pPr>
            <a:r>
              <a:rPr lang="lv-LV" sz="2800" dirty="0"/>
              <a:t>Vai ir «pasūtījums» citiem tīkliņiem, ko mūsu tīkliņam vajag no citu datiem?</a:t>
            </a:r>
          </a:p>
          <a:p>
            <a:pPr marL="457200" indent="-457200">
              <a:buFontTx/>
              <a:buChar char="-"/>
            </a:pPr>
            <a:r>
              <a:rPr lang="lv-LV" sz="2800" dirty="0"/>
              <a:t>Vai labi pārzinām iespējas, kādas šobrīd sniedz esošās valsts datu bāzes?</a:t>
            </a:r>
          </a:p>
          <a:p>
            <a:pPr marL="457200" indent="-457200">
              <a:buFontTx/>
              <a:buChar char="-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14506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385187" cy="4104456"/>
          </a:xfrm>
        </p:spPr>
        <p:txBody>
          <a:bodyPr>
            <a:normAutofit/>
          </a:bodyPr>
          <a:lstStyle/>
          <a:p>
            <a:pPr algn="ctr"/>
            <a:r>
              <a:rPr lang="lv-LV" sz="5400" b="1" dirty="0"/>
              <a:t>Sadarbības tīkla darba organizācija</a:t>
            </a:r>
          </a:p>
        </p:txBody>
      </p:sp>
    </p:spTree>
    <p:extLst>
      <p:ext uri="{BB962C8B-B14F-4D97-AF65-F5344CB8AC3E}">
        <p14:creationId xmlns:p14="http://schemas.microsoft.com/office/powerpoint/2010/main" val="1517123832"/>
      </p:ext>
    </p:extLst>
  </p:cSld>
  <p:clrMapOvr>
    <a:masterClrMapping/>
  </p:clrMapOvr>
</p:sld>
</file>

<file path=ppt/theme/theme1.xml><?xml version="1.0" encoding="utf-8"?>
<a:theme xmlns:a="http://schemas.openxmlformats.org/drawingml/2006/main" name="LPS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ācija1" id="{02B3E70C-C4B3-4202-B642-FE831CBF5B14}" vid="{08689DD2-0DFF-4FC3-BBC4-7CED02EBD4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LPS</Template>
  <TotalTime>443</TotalTime>
  <Words>283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LPS</vt:lpstr>
      <vt:lpstr>Acrobat Document</vt:lpstr>
      <vt:lpstr>LPS pašvaldību sadarbības tīkls “Vietējo vērtību un resursu izmantošana attīstībai” </vt:lpstr>
      <vt:lpstr>Vietējo vērtību un resursu izmantošana attīstībai</vt:lpstr>
      <vt:lpstr>PowerPoint Presentation</vt:lpstr>
      <vt:lpstr> Vietējo vērtību un resursu izmantošana attīstībai </vt:lpstr>
      <vt:lpstr> Vietējo vērtību un resursu izmantošana attīstībai </vt:lpstr>
      <vt:lpstr> Vietējo vērtību un resursu izmantošana attīstībai </vt:lpstr>
      <vt:lpstr>Vietējo vērtību un resursu izmantošana attīstībai </vt:lpstr>
      <vt:lpstr>Vietējo vērtību un resursu izmantošana attīstībai</vt:lpstr>
      <vt:lpstr>PowerPoint Presentation</vt:lpstr>
      <vt:lpstr>Vietējo vērtību un resursu izmantošana attīstībai</vt:lpstr>
      <vt:lpstr>Vietējo vērtību un resursu izmantošana attīstībai</vt:lpstr>
      <vt:lpstr>Vietējo vērtību un resursu izmantošana attīstībai</vt:lpstr>
      <vt:lpstr>PowerPoint Presentation</vt:lpstr>
      <vt:lpstr>Vietējo vērtību un resursu izmantošana attīstībai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LPS uzstādījums ES sturktūrfondiem</dc:title>
  <dc:creator>Ivita Peipiņa</dc:creator>
  <cp:lastModifiedBy>Ivita Peipiņa</cp:lastModifiedBy>
  <cp:revision>26</cp:revision>
  <cp:lastPrinted>2017-04-05T05:42:29Z</cp:lastPrinted>
  <dcterms:created xsi:type="dcterms:W3CDTF">2014-10-13T11:55:36Z</dcterms:created>
  <dcterms:modified xsi:type="dcterms:W3CDTF">2017-04-05T05:44:21Z</dcterms:modified>
</cp:coreProperties>
</file>