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354" r:id="rId2"/>
    <p:sldId id="349" r:id="rId3"/>
    <p:sldId id="350" r:id="rId4"/>
    <p:sldId id="348" r:id="rId5"/>
    <p:sldId id="346" r:id="rId6"/>
    <p:sldId id="351" r:id="rId7"/>
    <p:sldId id="352" r:id="rId8"/>
    <p:sldId id="353" r:id="rId9"/>
  </p:sldIdLst>
  <p:sldSz cx="12192000" cy="6858000"/>
  <p:notesSz cx="6735763" cy="9869488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ija Riba" initials="AR" lastIdx="3" clrIdx="0">
    <p:extLst>
      <p:ext uri="{19B8F6BF-5375-455C-9EA6-DF929625EA0E}">
        <p15:presenceInfo xmlns:p15="http://schemas.microsoft.com/office/powerpoint/2012/main" userId="S-1-5-21-924060480-1444801791-4070566659-27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1117" autoAdjust="0"/>
  </p:normalViewPr>
  <p:slideViewPr>
    <p:cSldViewPr snapToGrid="0">
      <p:cViewPr varScale="1">
        <p:scale>
          <a:sx n="87" d="100"/>
          <a:sy n="87" d="100"/>
        </p:scale>
        <p:origin x="12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E4BAFD-9A41-44A0-984B-BFF0E57F08EF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4301"/>
            <a:ext cx="2918831" cy="495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0EC927-27D8-49D1-B881-539C054EB4DE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773198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14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2322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52834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654611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60547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057767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79832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59455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627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67453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52363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DD58E-E123-4CEB-867C-996F480781E2}" type="datetimeFigureOut">
              <a:rPr lang="lv-LV" smtClean="0"/>
              <a:t>13.02.2018</a:t>
            </a:fld>
            <a:endParaRPr lang="lv-LV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85003-8490-490D-B3E7-A7DBAF728976}" type="slidenum">
              <a:rPr lang="lv-LV" smtClean="0"/>
              <a:t>‹#›</a:t>
            </a:fld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30347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alma.brinkmane@izm.gov.lv" TargetMode="External"/><Relationship Id="rId7" Type="http://schemas.openxmlformats.org/officeDocument/2006/relationships/image" Target="../media/image7.jpeg"/><Relationship Id="rId2" Type="http://schemas.openxmlformats.org/officeDocument/2006/relationships/hyperlink" Target="mailto:aija.riba@izm.gov.lv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hyperlink" Target="mailto:jaunatneslietas@izm.gov.lv" TargetMode="External"/><Relationship Id="rId4" Type="http://schemas.openxmlformats.org/officeDocument/2006/relationships/hyperlink" Target="mailto:davids.garsva@izm.gov.lv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hyperlink" Target="http://www.jaunatneslietas.lv/" TargetMode="External"/><Relationship Id="rId4" Type="http://schemas.openxmlformats.org/officeDocument/2006/relationships/hyperlink" Target="http://www.izm.gov.l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85061"/>
            <a:ext cx="9144000" cy="2387600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lv-LV" altLang="lv-LV" sz="4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Metodiskā tikšanās ar jaunatnes lietu speciālistiem</a:t>
            </a:r>
            <a:r>
              <a:rPr lang="lv-LV" altLang="lv-LV" sz="4400" dirty="0"/>
              <a:t/>
            </a:r>
            <a:br>
              <a:rPr lang="lv-LV" altLang="lv-LV" sz="4400" dirty="0"/>
            </a:br>
            <a:r>
              <a:rPr lang="lv-LV" altLang="lv-LV" sz="44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 jauniešu centru vadītājiem</a:t>
            </a:r>
            <a:r>
              <a:rPr lang="lv-LV" altLang="lv-LV" sz="3600" dirty="0">
                <a:latin typeface="Arial" panose="020B0604020202020204" pitchFamily="34" charset="0"/>
              </a:rPr>
              <a:t/>
            </a:r>
            <a:br>
              <a:rPr lang="lv-LV" altLang="lv-LV" sz="3600" dirty="0">
                <a:latin typeface="Arial" panose="020B0604020202020204" pitchFamily="34" charset="0"/>
              </a:rPr>
            </a:br>
            <a:endParaRPr lang="lv-LV" dirty="0"/>
          </a:p>
        </p:txBody>
      </p:sp>
      <p:pic>
        <p:nvPicPr>
          <p:cNvPr id="2049" name="Picture 1" descr="ValstsJaunatnesProgramma-logo_krasai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978" y="4766746"/>
            <a:ext cx="2943225" cy="1371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jaunatnes_lieta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8406" y="4688959"/>
            <a:ext cx="2200275" cy="1449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pic>
        <p:nvPicPr>
          <p:cNvPr id="8" name="Picture 7" descr="C:\Users\Alma.Brinkmane\AppData\Local\Microsoft\Windows\INetCache\Content.Word\pilnkrasu_rgb-37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1203" y="0"/>
            <a:ext cx="2143125" cy="1781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0958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0" y="733614"/>
            <a:ext cx="9514242" cy="947308"/>
          </a:xfrm>
        </p:spPr>
        <p:txBody>
          <a:bodyPr>
            <a:normAutofit/>
          </a:bodyPr>
          <a:lstStyle/>
          <a:p>
            <a:pPr algn="ctr"/>
            <a:r>
              <a:rPr lang="sv-SE" sz="32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Jaunatnes politikas </a:t>
            </a:r>
            <a: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prioritātes</a:t>
            </a:r>
            <a:endParaRPr lang="lv-LV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206"/>
          </a:xfrm>
        </p:spPr>
        <p:txBody>
          <a:bodyPr>
            <a:normAutofit/>
          </a:bodyPr>
          <a:lstStyle/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VIDE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veicināt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jauniešiem atbalstošas un iekļaujošas vides izveidi, nodrošinot tās pieejamību un uzlabojot darbā ar jauniešiem iesaistīto personu kompetences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LĪDZDARBOŠANĀS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veicināt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jauniešu iniciatīvas, līdzdalību lēmumu pieņemšanā un sabiedriskajā dzīvē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lv-LV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PERSONĪBAS </a:t>
            </a: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PILNVEIDE </a:t>
            </a:r>
            <a:r>
              <a:rPr lang="lv-LV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veicināt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jauniešu uzņēmīgumu, savu spēju apzināšanos, kā arī atbildības uzņemšanos par savas veselības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saglabāšanu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5" y="272993"/>
            <a:ext cx="1602890" cy="1552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6457" y="292526"/>
            <a:ext cx="2066723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877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5930" y="733614"/>
            <a:ext cx="9514242" cy="947308"/>
          </a:xfrm>
        </p:spPr>
        <p:txBody>
          <a:bodyPr>
            <a:normAutofit/>
          </a:bodyPr>
          <a:lstStyle/>
          <a:p>
            <a:pPr algn="ctr"/>
            <a:r>
              <a:rPr lang="sv-SE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Jaunatnes politikas </a:t>
            </a:r>
            <a:r>
              <a:rPr lang="lv-LV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prioritātes 2017.un 2018.gadā:</a:t>
            </a:r>
            <a:endParaRPr lang="lv-LV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820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veicināt ilgtermiņa darba ar jaunatni plānošanu vietējā un reģionālā līmenī;</a:t>
            </a:r>
          </a:p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atbalstīt jaunatnes organizāciju iniciatīvas jauniešu līdzdalības veicināšanai;</a:t>
            </a:r>
          </a:p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vienota modeļa izstrāde jauniešu neformālās izglītības atzīšanai valsts mērogā;</a:t>
            </a:r>
          </a:p>
          <a:p>
            <a:pPr marL="0" indent="0" algn="just">
              <a:buNone/>
            </a:pP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 darbā ar jaunatni iesaistīto personu profesionālās pilnveides attīstīšana.</a:t>
            </a:r>
          </a:p>
          <a:p>
            <a:endParaRPr lang="lv-LV" dirty="0"/>
          </a:p>
          <a:p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55" y="272993"/>
            <a:ext cx="1602890" cy="1552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66457" y="292526"/>
            <a:ext cx="2066723" cy="1243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40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010" y="914372"/>
            <a:ext cx="8027988" cy="5227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Title 2"/>
          <p:cNvSpPr>
            <a:spLocks noGrp="1"/>
          </p:cNvSpPr>
          <p:nvPr>
            <p:ph type="title"/>
          </p:nvPr>
        </p:nvSpPr>
        <p:spPr>
          <a:xfrm>
            <a:off x="1586835" y="0"/>
            <a:ext cx="8076687" cy="779929"/>
          </a:xfrm>
        </p:spPr>
        <p:txBody>
          <a:bodyPr>
            <a:normAutofit fontScale="90000"/>
          </a:bodyPr>
          <a:lstStyle/>
          <a:p>
            <a:pPr algn="ctr"/>
            <a:r>
              <a:rPr lang="lv-LV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lv-LV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Jaunatnes </a:t>
            </a:r>
            <a:r>
              <a:rPr lang="lv-LV" alt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politikas plānošanas dokumenti </a:t>
            </a:r>
            <a:r>
              <a:rPr lang="lv-LV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Latvijā</a:t>
            </a:r>
            <a:endParaRPr lang="lv-LV" altLang="en-US" sz="2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56"/>
            <a:ext cx="1602890" cy="155263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66457" y="292526"/>
            <a:ext cx="2066723" cy="124369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14400" y="5934670"/>
            <a:ext cx="1040802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Jaunatnes politikas plānošanas dokuments ir izstrādāts </a:t>
            </a:r>
            <a:r>
              <a:rPr lang="lv-LV" alt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lv-LV" altLang="lv-LV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pašvaldībās, kā arī </a:t>
            </a:r>
            <a:r>
              <a:rPr lang="lv-LV" alt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kā cita plānošanas dokumenta 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daļa. </a:t>
            </a:r>
            <a:r>
              <a:rPr lang="lv-LV" alt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nav </a:t>
            </a:r>
            <a:r>
              <a:rPr lang="lv-LV" alt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jaunatnes politikas plānošanas </a:t>
            </a:r>
            <a:r>
              <a:rPr lang="lv-LV" alt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dokuments (9 izstrādes stadijā)</a:t>
            </a:r>
            <a:endParaRPr lang="lv-LV" alt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0005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772" y="728682"/>
            <a:ext cx="4703284" cy="295887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Jaunatnes politikas valsts </a:t>
            </a:r>
            <a:b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programma 2018.gadam</a:t>
            </a:r>
            <a:endParaRPr lang="lv-LV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961" y="1506134"/>
            <a:ext cx="10689084" cy="51150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lv-LV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jaunatnes lietu speciālistu un jaunatnes darbinieku profesionālās pilnveides un metodiskās vadības nodrošināšana (mācības, 2 metodiskās tikšanās, video konferences sadarbībā ar LPS, 5 pieredzes apmaiņas braucieni);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lv-LV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20000"/>
              </a:lnSpc>
            </a:pPr>
            <a:r>
              <a:rPr lang="lv-LV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30 pašvaldību projektiem, kas vērsti uz jaunatnes politikas plānošanas dokumentos noteikto mērķu sasniegšanu;</a:t>
            </a:r>
          </a:p>
          <a:p>
            <a:pPr marL="0" lvl="0" indent="0" algn="just">
              <a:lnSpc>
                <a:spcPct val="120000"/>
              </a:lnSpc>
              <a:buNone/>
            </a:pPr>
            <a:endParaRPr lang="lv-LV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</a:t>
            </a:r>
            <a:r>
              <a:rPr lang="lv-LV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</a:t>
            </a:r>
            <a:r>
              <a:rPr lang="lv-LV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pašvaldību projektiem, kas vērsti uz </a:t>
            </a:r>
            <a:r>
              <a:rPr lang="lv-LV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plānveida darba ar jaunatni sistēmas izveidi vietējā līmenī;</a:t>
            </a:r>
            <a:endParaRPr lang="lv-LV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endParaRPr lang="lv-LV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lv-LV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darba ar jaunatni popularizēšana vietējā līmenī: konkurss «Latvijas Jauniešu galvaspilsēta» un «Labākais darbā ar jaunatni»;</a:t>
            </a:r>
          </a:p>
          <a:p>
            <a:pPr marL="0" lvl="0" indent="0">
              <a:lnSpc>
                <a:spcPct val="120000"/>
              </a:lnSpc>
              <a:buNone/>
            </a:pPr>
            <a:endParaRPr lang="lv-LV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56"/>
            <a:ext cx="1602890" cy="1552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334" y="272337"/>
            <a:ext cx="2545336" cy="11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5772" y="728682"/>
            <a:ext cx="4703284" cy="295887"/>
          </a:xfrm>
        </p:spPr>
        <p:txBody>
          <a:bodyPr>
            <a:normAutofit fontScale="90000"/>
          </a:bodyPr>
          <a:lstStyle/>
          <a:p>
            <a:pPr algn="ctr"/>
            <a: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Jaunatnes politikas valsts </a:t>
            </a:r>
            <a:b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v-LV" sz="32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programma 2018.gadam</a:t>
            </a:r>
            <a:endParaRPr lang="lv-LV" sz="32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961" y="1506134"/>
            <a:ext cx="10689084" cy="51150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endParaRPr lang="lv-LV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sadarbības stiprināšanai ar diasporas jauniešiem – pieredzes apmaiņas seminārs JLS, diasporas jauniešu iesaiste jaunatnes jomas pasākumos Latvijā;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lv-LV" sz="5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</a:t>
            </a:r>
            <a:r>
              <a:rPr lang="lv-LV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sadarbības īstenošanai Baltijas-Flandrijas protokola ietvaros;</a:t>
            </a:r>
          </a:p>
          <a:p>
            <a:pPr algn="just">
              <a:lnSpc>
                <a:spcPct val="120000"/>
              </a:lnSpc>
            </a:pPr>
            <a:endParaRPr lang="lv-LV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lv-LV" sz="5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atbalsts jaunatnes organizāciju iniciatīvām jauniešu līdzdalības veicināšanai;</a:t>
            </a:r>
          </a:p>
          <a:p>
            <a:pPr algn="just">
              <a:lnSpc>
                <a:spcPct val="120000"/>
              </a:lnSpc>
            </a:pPr>
            <a:endParaRPr lang="lv-LV" sz="5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sz="5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jaunatnes politikas portāla www.jaunatneslietas.lv pilnveidošana un uzturēšana</a:t>
            </a:r>
          </a:p>
          <a:p>
            <a:pPr marL="0" indent="0" algn="just">
              <a:buNone/>
            </a:pPr>
            <a:endParaRPr lang="lv-LV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v-LV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56"/>
            <a:ext cx="1602890" cy="155263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334" y="272337"/>
            <a:ext cx="2545336" cy="11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82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Kontakti</a:t>
            </a:r>
            <a:endParaRPr lang="lv-LV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Aija Riba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Izglītības un zinātnes ministrijas Politikas iniciatīvu un attīstības departamenta direktora vietniece jaunatnes jomā;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aija.riba@izm.gov.lv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67047906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Alma Brinkmane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Izglītības un zinātnes ministrijas Politikas iniciatīvu un attīstības departamenta eksperte;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alma.brinkmane@izm.gov.lv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67047952</a:t>
            </a:r>
          </a:p>
          <a:p>
            <a:pPr algn="just">
              <a:lnSpc>
                <a:spcPct val="120000"/>
              </a:lnSpc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Dāvids Garšva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Izglītības un zinātnes ministrijas Politikas iniciatīvu un attīstības departamenta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vecākais referents,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davids.garsva@izm.gov.lv</a:t>
            </a:r>
            <a:r>
              <a:rPr lang="lv-LV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67047958</a:t>
            </a:r>
            <a:endParaRPr lang="lv-LV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lv-LV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jaunatneslietas@izm.gov.lv</a:t>
            </a:r>
            <a:r>
              <a:rPr lang="lv-LV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lv-LV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56"/>
            <a:ext cx="1602890" cy="155263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9334" y="272337"/>
            <a:ext cx="2545336" cy="1187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629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380823"/>
            <a:ext cx="10515600" cy="1216249"/>
          </a:xfrm>
        </p:spPr>
        <p:txBody>
          <a:bodyPr/>
          <a:lstStyle/>
          <a:p>
            <a:r>
              <a:rPr lang="lv-LV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 visu, kas svarīgs, arī…</a:t>
            </a:r>
            <a:endParaRPr lang="lv-LV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1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6696" y="2556846"/>
            <a:ext cx="586076" cy="586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4128" y="3429000"/>
            <a:ext cx="547687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2130014" y="2556846"/>
            <a:ext cx="24204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lv-LV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/jaunatneslietas</a:t>
            </a:r>
            <a:endParaRPr lang="en-US" altLang="lv-LV" b="1" dirty="0">
              <a:solidFill>
                <a:schemeClr val="accent5">
                  <a:lumMod val="75000"/>
                </a:schemeClr>
              </a:solidFill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130015" y="3517384"/>
            <a:ext cx="22806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altLang="lv-LV" b="1" dirty="0" smtClean="0">
                <a:solidFill>
                  <a:schemeClr val="accent5">
                    <a:lumMod val="75000"/>
                  </a:schemeClr>
                </a:solidFill>
                <a:latin typeface="Verdana" panose="020B0604030504040204" pitchFamily="34" charset="0"/>
              </a:rPr>
              <a:t>@IZM_Jaunatne</a:t>
            </a:r>
            <a:endParaRPr lang="en-US" altLang="lv-LV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312433" y="4682664"/>
            <a:ext cx="391578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lv-LV" altLang="lv-LV" sz="2000" b="1" dirty="0" smtClean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hlinkClick r:id="rId4"/>
              </a:rPr>
              <a:t>www.izm.gov.lv</a:t>
            </a:r>
            <a:endParaRPr lang="lv-LV" altLang="lv-LV" sz="2000" b="1" dirty="0" smtClean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lv-LV" altLang="lv-LV" sz="2000" b="1" dirty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lv-LV" altLang="lv-LV" sz="2000" b="1" dirty="0" smtClean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r>
              <a:rPr lang="lv-LV" altLang="lv-LV" sz="2000" b="1" dirty="0" smtClean="0"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  <a:hlinkClick r:id="rId5"/>
              </a:rPr>
              <a:t>www.jaunatneslietas.lv</a:t>
            </a:r>
            <a:endParaRPr lang="lv-LV" altLang="lv-LV" sz="2000" b="1" dirty="0" smtClean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lv-LV" altLang="lv-LV" sz="2000" b="1" dirty="0" smtClean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</a:pPr>
            <a:endParaRPr lang="lv-LV" altLang="lv-LV" sz="2000" b="1" dirty="0" smtClean="0"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47" y="2923940"/>
            <a:ext cx="3724348" cy="20846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056"/>
            <a:ext cx="1602890" cy="155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22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1831</TotalTime>
  <Words>350</Words>
  <Application>Microsoft Office PowerPoint</Application>
  <PresentationFormat>Widescreen</PresentationFormat>
  <Paragraphs>47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MS PGothic</vt:lpstr>
      <vt:lpstr>Arial</vt:lpstr>
      <vt:lpstr>Calibri</vt:lpstr>
      <vt:lpstr>Calibri Light</vt:lpstr>
      <vt:lpstr>Times New Roman</vt:lpstr>
      <vt:lpstr>Verdana</vt:lpstr>
      <vt:lpstr>Office Theme</vt:lpstr>
      <vt:lpstr>Metodiskā tikšanās ar jaunatnes lietu speciālistiem un jauniešu centru vadītājiem </vt:lpstr>
      <vt:lpstr>Jaunatnes politikas prioritātes</vt:lpstr>
      <vt:lpstr>Jaunatnes politikas prioritātes 2017.un 2018.gadā:</vt:lpstr>
      <vt:lpstr>  Jaunatnes politikas plānošanas dokumenti Latvijā</vt:lpstr>
      <vt:lpstr>Jaunatnes politikas valsts  programma 2018.gadam</vt:lpstr>
      <vt:lpstr>Jaunatnes politikas valsts  programma 2018.gadam</vt:lpstr>
      <vt:lpstr>Kontakti</vt:lpstr>
      <vt:lpstr>Par visu, kas svarīgs, arī…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Edgars Lākutis</dc:creator>
  <cp:lastModifiedBy>Alma Brinkmane</cp:lastModifiedBy>
  <cp:revision>427</cp:revision>
  <cp:lastPrinted>2016-11-01T09:37:17Z</cp:lastPrinted>
  <dcterms:created xsi:type="dcterms:W3CDTF">2016-09-14T06:36:39Z</dcterms:created>
  <dcterms:modified xsi:type="dcterms:W3CDTF">2018-02-13T06:48:14Z</dcterms:modified>
</cp:coreProperties>
</file>