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3.xml" ContentType="application/vnd.openxmlformats-officedocument.presentationml.notesSl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drawings/drawing1.xml" ContentType="application/vnd.openxmlformats-officedocument.drawingml.chartshapes+xml"/>
  <Override PartName="/ppt/notesSlides/notesSlide4.xml" ContentType="application/vnd.openxmlformats-officedocument.presentationml.notesSlid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notesSlides/notesSlide5.xml" ContentType="application/vnd.openxmlformats-officedocument.presentationml.notesSlid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drawings/drawing2.xml" ContentType="application/vnd.openxmlformats-officedocument.drawingml.chartshapes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notesSlides/notesSlide9.xml" ContentType="application/vnd.openxmlformats-officedocument.presentationml.notesSlide+xml"/>
  <Override PartName="/ppt/charts/chart8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charts/chart9.xml" ContentType="application/vnd.openxmlformats-officedocument.drawingml.chart+xml"/>
  <Override PartName="/ppt/charts/style9.xml" ContentType="application/vnd.ms-office.chartstyle+xml"/>
  <Override PartName="/ppt/charts/colors9.xml" ContentType="application/vnd.ms-office.chartcolorstyle+xml"/>
  <Override PartName="/ppt/drawings/drawing3.xml" ContentType="application/vnd.openxmlformats-officedocument.drawingml.chartshapes+xml"/>
  <Override PartName="/ppt/notesSlides/notesSlide10.xml" ContentType="application/vnd.openxmlformats-officedocument.presentationml.notesSlide+xml"/>
  <Override PartName="/ppt/charts/chart10.xml" ContentType="application/vnd.openxmlformats-officedocument.drawingml.chart+xml"/>
  <Override PartName="/ppt/charts/style10.xml" ContentType="application/vnd.ms-office.chartstyle+xml"/>
  <Override PartName="/ppt/charts/colors10.xml" ContentType="application/vnd.ms-office.chartcolorstyle+xml"/>
  <Override PartName="/ppt/drawings/drawing4.xml" ContentType="application/vnd.openxmlformats-officedocument.drawingml.chartshapes+xml"/>
  <Override PartName="/ppt/notesSlides/notesSlide11.xml" ContentType="application/vnd.openxmlformats-officedocument.presentationml.notesSlide+xml"/>
  <Override PartName="/ppt/charts/chart11.xml" ContentType="application/vnd.openxmlformats-officedocument.drawingml.chart+xml"/>
  <Override PartName="/ppt/charts/style11.xml" ContentType="application/vnd.ms-office.chartstyle+xml"/>
  <Override PartName="/ppt/charts/colors11.xml" ContentType="application/vnd.ms-office.chartcolorstyle+xml"/>
  <Override PartName="/ppt/drawings/drawing5.xml" ContentType="application/vnd.openxmlformats-officedocument.drawingml.chartshapes+xml"/>
  <Override PartName="/ppt/notesSlides/notesSlide12.xml" ContentType="application/vnd.openxmlformats-officedocument.presentationml.notesSlide+xml"/>
  <Override PartName="/ppt/charts/chart12.xml" ContentType="application/vnd.openxmlformats-officedocument.drawingml.chart+xml"/>
  <Override PartName="/ppt/charts/style12.xml" ContentType="application/vnd.ms-office.chartstyle+xml"/>
  <Override PartName="/ppt/charts/colors12.xml" ContentType="application/vnd.ms-office.chartcolorstyle+xml"/>
  <Override PartName="/ppt/charts/chart13.xml" ContentType="application/vnd.openxmlformats-officedocument.drawingml.chart+xml"/>
  <Override PartName="/ppt/charts/style13.xml" ContentType="application/vnd.ms-office.chartstyle+xml"/>
  <Override PartName="/ppt/charts/colors13.xml" ContentType="application/vnd.ms-office.chartcolorstyle+xml"/>
  <Override PartName="/ppt/drawings/drawing6.xml" ContentType="application/vnd.openxmlformats-officedocument.drawingml.chartshapes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removePersonalInfoOnSave="1" saveSubsetFonts="1">
  <p:sldMasterIdLst>
    <p:sldMasterId id="2147483648" r:id="rId4"/>
  </p:sldMasterIdLst>
  <p:notesMasterIdLst>
    <p:notesMasterId r:id="rId28"/>
  </p:notesMasterIdLst>
  <p:handoutMasterIdLst>
    <p:handoutMasterId r:id="rId29"/>
  </p:handoutMasterIdLst>
  <p:sldIdLst>
    <p:sldId id="256" r:id="rId5"/>
    <p:sldId id="276" r:id="rId6"/>
    <p:sldId id="259" r:id="rId7"/>
    <p:sldId id="260" r:id="rId8"/>
    <p:sldId id="261" r:id="rId9"/>
    <p:sldId id="257" r:id="rId10"/>
    <p:sldId id="258" r:id="rId11"/>
    <p:sldId id="279" r:id="rId12"/>
    <p:sldId id="262" r:id="rId13"/>
    <p:sldId id="263" r:id="rId14"/>
    <p:sldId id="264" r:id="rId15"/>
    <p:sldId id="265" r:id="rId16"/>
    <p:sldId id="266" r:id="rId17"/>
    <p:sldId id="267" r:id="rId18"/>
    <p:sldId id="268" r:id="rId19"/>
    <p:sldId id="269" r:id="rId20"/>
    <p:sldId id="270" r:id="rId21"/>
    <p:sldId id="278" r:id="rId22"/>
    <p:sldId id="273" r:id="rId23"/>
    <p:sldId id="272" r:id="rId24"/>
    <p:sldId id="275" r:id="rId25"/>
    <p:sldId id="271" r:id="rId26"/>
    <p:sldId id="277" r:id="rId27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65B0"/>
    <a:srgbClr val="FF0505"/>
    <a:srgbClr val="EA0000"/>
    <a:srgbClr val="444444"/>
    <a:srgbClr val="0FCED3"/>
    <a:srgbClr val="D60093"/>
    <a:srgbClr val="CC3399"/>
    <a:srgbClr val="CC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2" autoAdjust="0"/>
    <p:restoredTop sz="99548" autoAdjust="0"/>
  </p:normalViewPr>
  <p:slideViewPr>
    <p:cSldViewPr>
      <p:cViewPr varScale="1">
        <p:scale>
          <a:sx n="82" d="100"/>
          <a:sy n="82" d="100"/>
        </p:scale>
        <p:origin x="132" y="60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70" d="100"/>
        <a:sy n="70" d="100"/>
      </p:scale>
      <p:origin x="0" y="0"/>
    </p:cViewPr>
  </p:sorterViewPr>
  <p:notesViewPr>
    <p:cSldViewPr>
      <p:cViewPr varScale="1">
        <p:scale>
          <a:sx n="53" d="100"/>
          <a:sy n="53" d="100"/>
        </p:scale>
        <p:origin x="-2940" y="-90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handoutMaster" Target="handoutMasters/handout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1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9.xlsx"/><Relationship Id="rId2" Type="http://schemas.microsoft.com/office/2011/relationships/chartColorStyle" Target="colors10.xml"/><Relationship Id="rId1" Type="http://schemas.microsoft.com/office/2011/relationships/chartStyle" Target="style10.xml"/><Relationship Id="rId4" Type="http://schemas.openxmlformats.org/officeDocument/2006/relationships/chartUserShapes" Target="../drawings/drawing4.xml"/></Relationships>
</file>

<file path=ppt/charts/_rels/chart1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0.xlsx"/><Relationship Id="rId2" Type="http://schemas.microsoft.com/office/2011/relationships/chartColorStyle" Target="colors11.xml"/><Relationship Id="rId1" Type="http://schemas.microsoft.com/office/2011/relationships/chartStyle" Target="style11.xml"/><Relationship Id="rId4" Type="http://schemas.openxmlformats.org/officeDocument/2006/relationships/chartUserShapes" Target="../drawings/drawing5.xml"/></Relationships>
</file>

<file path=ppt/charts/_rels/chart1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1.xlsx"/><Relationship Id="rId2" Type="http://schemas.microsoft.com/office/2011/relationships/chartColorStyle" Target="colors12.xml"/><Relationship Id="rId1" Type="http://schemas.microsoft.com/office/2011/relationships/chartStyle" Target="style12.xml"/></Relationships>
</file>

<file path=ppt/charts/_rels/chart1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2.xlsx"/><Relationship Id="rId2" Type="http://schemas.microsoft.com/office/2011/relationships/chartColorStyle" Target="colors13.xml"/><Relationship Id="rId1" Type="http://schemas.microsoft.com/office/2011/relationships/chartStyle" Target="style13.xml"/><Relationship Id="rId4" Type="http://schemas.openxmlformats.org/officeDocument/2006/relationships/chartUserShapes" Target="../drawings/drawing6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Relationship Id="rId4" Type="http://schemas.openxmlformats.org/officeDocument/2006/relationships/chartUserShapes" Target="../drawings/drawing1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4.xlsx"/><Relationship Id="rId2" Type="http://schemas.microsoft.com/office/2011/relationships/chartColorStyle" Target="colors5.xml"/><Relationship Id="rId1" Type="http://schemas.microsoft.com/office/2011/relationships/chartStyle" Target="style5.xml"/><Relationship Id="rId4" Type="http://schemas.openxmlformats.org/officeDocument/2006/relationships/chartUserShapes" Target="../drawings/drawing2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5.xlsx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6.xlsx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7.xlsx"/><Relationship Id="rId2" Type="http://schemas.microsoft.com/office/2011/relationships/chartColorStyle" Target="colors8.xml"/><Relationship Id="rId1" Type="http://schemas.microsoft.com/office/2011/relationships/chartStyle" Target="style8.xml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8.xlsx"/><Relationship Id="rId2" Type="http://schemas.microsoft.com/office/2011/relationships/chartColorStyle" Target="colors9.xml"/><Relationship Id="rId1" Type="http://schemas.microsoft.com/office/2011/relationships/chartStyle" Target="style9.xml"/><Relationship Id="rId4" Type="http://schemas.openxmlformats.org/officeDocument/2006/relationships/chartUserShapes" Target="../drawings/drawing3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4.434729538186051E-2"/>
          <c:y val="2.7662650545087552E-2"/>
          <c:w val="0.96694638095767138"/>
          <c:h val="0.8302886366992998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Lapa1!$B$1</c:f>
              <c:strCache>
                <c:ptCount val="1"/>
                <c:pt idx="0">
                  <c:v>average overall</c:v>
                </c:pt>
              </c:strCache>
            </c:strRef>
          </c:tx>
          <c:spPr>
            <a:solidFill>
              <a:schemeClr val="accent1">
                <a:lumMod val="75000"/>
              </a:schemeClr>
            </a:solidFill>
            <a:ln>
              <a:noFill/>
            </a:ln>
            <a:effectLst/>
          </c:spPr>
          <c:invertIfNegative val="0"/>
          <c:dPt>
            <c:idx val="3"/>
            <c:invertIfNegative val="0"/>
            <c:bubble3D val="0"/>
            <c:spPr>
              <a:solidFill>
                <a:srgbClr val="00B05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E9C8-4CF2-AF7E-0D072EFF0126}"/>
              </c:ext>
            </c:extLst>
          </c:dPt>
          <c:dPt>
            <c:idx val="4"/>
            <c:invertIfNegative val="0"/>
            <c:bubble3D val="0"/>
            <c:spPr>
              <a:solidFill>
                <a:schemeClr val="accent6">
                  <a:lumMod val="75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4-7E5B-4F26-BCD0-182F6B0356CC}"/>
              </c:ext>
            </c:extLst>
          </c:dPt>
          <c:dPt>
            <c:idx val="8"/>
            <c:invertIfNegative val="0"/>
            <c:bubble3D val="0"/>
            <c:spPr>
              <a:solidFill>
                <a:schemeClr val="accent1">
                  <a:lumMod val="75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E9C8-4CF2-AF7E-0D072EFF0126}"/>
              </c:ext>
            </c:extLst>
          </c:dPt>
          <c:dPt>
            <c:idx val="29"/>
            <c:invertIfNegative val="0"/>
            <c:bubble3D val="0"/>
            <c:spPr>
              <a:solidFill>
                <a:srgbClr val="C000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E9C8-4CF2-AF7E-0D072EFF0126}"/>
              </c:ext>
            </c:extLst>
          </c:dPt>
          <c:dPt>
            <c:idx val="30"/>
            <c:invertIfNegative val="0"/>
            <c:bubble3D val="0"/>
            <c:spPr>
              <a:solidFill>
                <a:schemeClr val="accent1">
                  <a:lumMod val="75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9-E9C8-4CF2-AF7E-0D072EFF0126}"/>
              </c:ext>
            </c:extLst>
          </c:dPt>
          <c:cat>
            <c:strRef>
              <c:f>Lapa1!$A$2:$A$56</c:f>
              <c:strCache>
                <c:ptCount val="55"/>
                <c:pt idx="0">
                  <c:v>Singapūra</c:v>
                </c:pt>
                <c:pt idx="1">
                  <c:v>Honkonga</c:v>
                </c:pt>
                <c:pt idx="2">
                  <c:v>Japāna</c:v>
                </c:pt>
                <c:pt idx="3">
                  <c:v>Somija</c:v>
                </c:pt>
                <c:pt idx="4">
                  <c:v>Igaunija</c:v>
                </c:pt>
                <c:pt idx="5">
                  <c:v>Kanāda</c:v>
                </c:pt>
                <c:pt idx="6">
                  <c:v>Koreja</c:v>
                </c:pt>
                <c:pt idx="7">
                  <c:v>Vācija</c:v>
                </c:pt>
                <c:pt idx="8">
                  <c:v>Slovēnija</c:v>
                </c:pt>
                <c:pt idx="9">
                  <c:v>Šveice</c:v>
                </c:pt>
                <c:pt idx="10">
                  <c:v>Nīderlande</c:v>
                </c:pt>
                <c:pt idx="11">
                  <c:v>Īrija</c:v>
                </c:pt>
                <c:pt idx="12">
                  <c:v>Norvēģija</c:v>
                </c:pt>
                <c:pt idx="13">
                  <c:v>Beļģija</c:v>
                </c:pt>
                <c:pt idx="14">
                  <c:v>Jaunzēlande</c:v>
                </c:pt>
                <c:pt idx="15">
                  <c:v>Dānija</c:v>
                </c:pt>
                <c:pt idx="16">
                  <c:v>Austrālija</c:v>
                </c:pt>
                <c:pt idx="17">
                  <c:v>Lielbritānija</c:v>
                </c:pt>
                <c:pt idx="18">
                  <c:v>Polija</c:v>
                </c:pt>
                <c:pt idx="19">
                  <c:v>Zviedrija</c:v>
                </c:pt>
                <c:pt idx="20">
                  <c:v>Francija</c:v>
                </c:pt>
                <c:pt idx="21">
                  <c:v>Portugāle</c:v>
                </c:pt>
                <c:pt idx="22">
                  <c:v>Austrija</c:v>
                </c:pt>
                <c:pt idx="23">
                  <c:v>Spānija</c:v>
                </c:pt>
                <c:pt idx="24">
                  <c:v>Krievija</c:v>
                </c:pt>
                <c:pt idx="25">
                  <c:v>ASV</c:v>
                </c:pt>
                <c:pt idx="26">
                  <c:v>Čehija</c:v>
                </c:pt>
                <c:pt idx="27">
                  <c:v>Luksemburga</c:v>
                </c:pt>
                <c:pt idx="28">
                  <c:v>Itālija</c:v>
                </c:pt>
                <c:pt idx="29">
                  <c:v>Latvija</c:v>
                </c:pt>
                <c:pt idx="30">
                  <c:v>Islande</c:v>
                </c:pt>
                <c:pt idx="31">
                  <c:v>Lietuva</c:v>
                </c:pt>
                <c:pt idx="32">
                  <c:v>Horvātija</c:v>
                </c:pt>
                <c:pt idx="33">
                  <c:v>Izraēla</c:v>
                </c:pt>
                <c:pt idx="34">
                  <c:v>Ungārija</c:v>
                </c:pt>
                <c:pt idx="35">
                  <c:v>Argentīna</c:v>
                </c:pt>
                <c:pt idx="36">
                  <c:v>Malta</c:v>
                </c:pt>
                <c:pt idx="37">
                  <c:v>Slovākija</c:v>
                </c:pt>
                <c:pt idx="38">
                  <c:v>Grieķija</c:v>
                </c:pt>
                <c:pt idx="39">
                  <c:v>Čīle</c:v>
                </c:pt>
                <c:pt idx="40">
                  <c:v>Bulgārija</c:v>
                </c:pt>
                <c:pt idx="41">
                  <c:v>Kipra</c:v>
                </c:pt>
                <c:pt idx="42">
                  <c:v>Rumānija</c:v>
                </c:pt>
                <c:pt idx="43">
                  <c:v>Turcija</c:v>
                </c:pt>
                <c:pt idx="44">
                  <c:v>Moldova</c:v>
                </c:pt>
                <c:pt idx="45">
                  <c:v>Melnkalne</c:v>
                </c:pt>
                <c:pt idx="46">
                  <c:v>AAE</c:v>
                </c:pt>
                <c:pt idx="47">
                  <c:v>Kolumbija</c:v>
                </c:pt>
                <c:pt idx="48">
                  <c:v>Gruzija</c:v>
                </c:pt>
                <c:pt idx="49">
                  <c:v>Jordāna</c:v>
                </c:pt>
                <c:pt idx="50">
                  <c:v>Brazīlija</c:v>
                </c:pt>
                <c:pt idx="51">
                  <c:v>Indonēzija</c:v>
                </c:pt>
                <c:pt idx="52">
                  <c:v>Peru</c:v>
                </c:pt>
                <c:pt idx="53">
                  <c:v>Katāra</c:v>
                </c:pt>
                <c:pt idx="54">
                  <c:v>Tunisija</c:v>
                </c:pt>
              </c:strCache>
            </c:strRef>
          </c:cat>
          <c:val>
            <c:numRef>
              <c:f>Lapa1!$B$2:$B$56</c:f>
              <c:numCache>
                <c:formatCode>General</c:formatCode>
                <c:ptCount val="55"/>
                <c:pt idx="0">
                  <c:v>549.78274809997708</c:v>
                </c:pt>
                <c:pt idx="1">
                  <c:v>536.77865312141239</c:v>
                </c:pt>
                <c:pt idx="2">
                  <c:v>529.42504581313506</c:v>
                </c:pt>
                <c:pt idx="3">
                  <c:v>525.71155119427624</c:v>
                </c:pt>
                <c:pt idx="4">
                  <c:v>525.5779334837747</c:v>
                </c:pt>
                <c:pt idx="5">
                  <c:v>524.56933836119572</c:v>
                </c:pt>
                <c:pt idx="6">
                  <c:v>519.21754629439727</c:v>
                </c:pt>
                <c:pt idx="7">
                  <c:v>516.72062717090466</c:v>
                </c:pt>
                <c:pt idx="8">
                  <c:v>513.40845447823267</c:v>
                </c:pt>
                <c:pt idx="9">
                  <c:v>512.12497410164065</c:v>
                </c:pt>
                <c:pt idx="10">
                  <c:v>511.34689817134239</c:v>
                </c:pt>
                <c:pt idx="11">
                  <c:v>510.72269992037633</c:v>
                </c:pt>
                <c:pt idx="12">
                  <c:v>510.50026930934104</c:v>
                </c:pt>
                <c:pt idx="13">
                  <c:v>510.19720870511173</c:v>
                </c:pt>
                <c:pt idx="14">
                  <c:v>507.00635024646664</c:v>
                </c:pt>
                <c:pt idx="15">
                  <c:v>506.84930737782469</c:v>
                </c:pt>
                <c:pt idx="16">
                  <c:v>504.96220065325468</c:v>
                </c:pt>
                <c:pt idx="17">
                  <c:v>504.63663451431938</c:v>
                </c:pt>
                <c:pt idx="18">
                  <c:v>504.39185682806828</c:v>
                </c:pt>
                <c:pt idx="19">
                  <c:v>504.11480239097199</c:v>
                </c:pt>
                <c:pt idx="20">
                  <c:v>502.19792781111761</c:v>
                </c:pt>
                <c:pt idx="21">
                  <c:v>499.70187296351634</c:v>
                </c:pt>
                <c:pt idx="22">
                  <c:v>498.53776712994869</c:v>
                </c:pt>
                <c:pt idx="23">
                  <c:v>496.97189777836269</c:v>
                </c:pt>
                <c:pt idx="24">
                  <c:v>493.88590016288998</c:v>
                </c:pt>
                <c:pt idx="25">
                  <c:v>492.760228143723</c:v>
                </c:pt>
                <c:pt idx="26">
                  <c:v>492.38443608189931</c:v>
                </c:pt>
                <c:pt idx="27">
                  <c:v>489.69705727775698</c:v>
                </c:pt>
                <c:pt idx="28">
                  <c:v>489.39913015698903</c:v>
                </c:pt>
                <c:pt idx="29">
                  <c:v>488.04115222639899</c:v>
                </c:pt>
                <c:pt idx="30">
                  <c:v>483.79621756203704</c:v>
                </c:pt>
                <c:pt idx="31">
                  <c:v>477.21604031318134</c:v>
                </c:pt>
                <c:pt idx="32">
                  <c:v>476.90919727521867</c:v>
                </c:pt>
                <c:pt idx="33">
                  <c:v>476.54078887296265</c:v>
                </c:pt>
                <c:pt idx="34">
                  <c:v>474.86294233126068</c:v>
                </c:pt>
                <c:pt idx="35">
                  <c:v>473.01160428471832</c:v>
                </c:pt>
                <c:pt idx="36">
                  <c:v>465.91547024036601</c:v>
                </c:pt>
                <c:pt idx="37">
                  <c:v>465.39128086660298</c:v>
                </c:pt>
                <c:pt idx="38">
                  <c:v>462.60396779265034</c:v>
                </c:pt>
                <c:pt idx="39">
                  <c:v>444.63227345342898</c:v>
                </c:pt>
                <c:pt idx="40">
                  <c:v>443.13088504469698</c:v>
                </c:pt>
                <c:pt idx="41">
                  <c:v>439.55935874427604</c:v>
                </c:pt>
                <c:pt idx="42">
                  <c:v>437.63532652342229</c:v>
                </c:pt>
                <c:pt idx="43">
                  <c:v>425.76637769748231</c:v>
                </c:pt>
                <c:pt idx="44">
                  <c:v>422.4917484998727</c:v>
                </c:pt>
                <c:pt idx="45">
                  <c:v>420.31443764396568</c:v>
                </c:pt>
                <c:pt idx="46">
                  <c:v>413.18820055302666</c:v>
                </c:pt>
                <c:pt idx="47">
                  <c:v>411.47360118799133</c:v>
                </c:pt>
                <c:pt idx="48">
                  <c:v>406.64847339536965</c:v>
                </c:pt>
                <c:pt idx="49">
                  <c:v>401.60735742054334</c:v>
                </c:pt>
                <c:pt idx="50">
                  <c:v>397.591944280208</c:v>
                </c:pt>
                <c:pt idx="51">
                  <c:v>396.45824146658566</c:v>
                </c:pt>
                <c:pt idx="52">
                  <c:v>394.64421804720632</c:v>
                </c:pt>
                <c:pt idx="53">
                  <c:v>376.62525521377597</c:v>
                </c:pt>
                <c:pt idx="54">
                  <c:v>374.44768726065166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E5B-4F26-BCD0-182F6B0356C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axId val="431879448"/>
        <c:axId val="431879776"/>
      </c:barChart>
      <c:catAx>
        <c:axId val="43187944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5400000" spcFirstLastPara="1" vertOverflow="ellipsis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lv-LV"/>
          </a:p>
        </c:txPr>
        <c:crossAx val="431879776"/>
        <c:crosses val="autoZero"/>
        <c:auto val="1"/>
        <c:lblAlgn val="ctr"/>
        <c:lblOffset val="100"/>
        <c:tickLblSkip val="1"/>
        <c:noMultiLvlLbl val="0"/>
      </c:catAx>
      <c:valAx>
        <c:axId val="431879776"/>
        <c:scaling>
          <c:orientation val="minMax"/>
          <c:max val="550"/>
          <c:min val="30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lv-LV"/>
          </a:p>
        </c:txPr>
        <c:crossAx val="43187944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lv-LV"/>
    </a:p>
  </c:txPr>
  <c:externalData r:id="rId3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5.0922329770640033E-2"/>
          <c:y val="4.5783078992389425E-2"/>
          <c:w val="0.93416565910075133"/>
          <c:h val="0.7528464268684435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Lapa1!$B$1</c:f>
              <c:strCache>
                <c:ptCount val="1"/>
                <c:pt idx="0">
                  <c:v>Lielās skolas (&gt;300 skolnieku)</c:v>
                </c:pt>
              </c:strCache>
            </c:strRef>
          </c:tx>
          <c:spPr>
            <a:solidFill>
              <a:schemeClr val="tx2"/>
            </a:solidFill>
            <a:ln>
              <a:noFill/>
            </a:ln>
            <a:effectLst/>
          </c:spPr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pPr>
                <a:endParaRPr lang="lv-LV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Lapa1!$A$2:$A$7</c:f>
              <c:strCache>
                <c:ptCount val="6"/>
                <c:pt idx="0">
                  <c:v>A</c:v>
                </c:pt>
                <c:pt idx="1">
                  <c:v>B</c:v>
                </c:pt>
                <c:pt idx="2">
                  <c:v>C</c:v>
                </c:pt>
                <c:pt idx="3">
                  <c:v>D</c:v>
                </c:pt>
                <c:pt idx="4">
                  <c:v>E</c:v>
                </c:pt>
                <c:pt idx="5">
                  <c:v>F</c:v>
                </c:pt>
              </c:strCache>
            </c:strRef>
          </c:cat>
          <c:val>
            <c:numRef>
              <c:f>Lapa1!$B$2:$B$7</c:f>
              <c:numCache>
                <c:formatCode>General</c:formatCode>
                <c:ptCount val="6"/>
                <c:pt idx="0">
                  <c:v>3.0015797788309637</c:v>
                </c:pt>
                <c:pt idx="1">
                  <c:v>15.955766192733018</c:v>
                </c:pt>
                <c:pt idx="2">
                  <c:v>29.304897314375989</c:v>
                </c:pt>
                <c:pt idx="3">
                  <c:v>29.541864139020536</c:v>
                </c:pt>
                <c:pt idx="4">
                  <c:v>17.219589257503952</c:v>
                </c:pt>
                <c:pt idx="5">
                  <c:v>4.9763033175355451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266-4C5A-8FF2-248B16126D5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53025800"/>
        <c:axId val="153028752"/>
      </c:barChart>
      <c:catAx>
        <c:axId val="15302580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lv-LV"/>
          </a:p>
        </c:txPr>
        <c:crossAx val="153028752"/>
        <c:crosses val="autoZero"/>
        <c:auto val="1"/>
        <c:lblAlgn val="ctr"/>
        <c:lblOffset val="100"/>
        <c:noMultiLvlLbl val="0"/>
      </c:catAx>
      <c:valAx>
        <c:axId val="15302875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lv-LV"/>
          </a:p>
        </c:txPr>
        <c:crossAx val="15302580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lv-LV"/>
    </a:p>
  </c:txPr>
  <c:externalData r:id="rId3">
    <c:autoUpdate val="0"/>
  </c:externalData>
  <c:userShapes r:id="rId4"/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Lapa1!$B$1</c:f>
              <c:strCache>
                <c:ptCount val="1"/>
                <c:pt idx="0">
                  <c:v>Lielās skolas (&gt;300 skolnieku)</c:v>
                </c:pt>
              </c:strCache>
            </c:strRef>
          </c:tx>
          <c:spPr>
            <a:solidFill>
              <a:schemeClr val="tx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pPr>
                <a:endParaRPr lang="lv-LV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Lapa1!$A$2:$A$7</c:f>
              <c:strCache>
                <c:ptCount val="6"/>
                <c:pt idx="0">
                  <c:v>A</c:v>
                </c:pt>
                <c:pt idx="1">
                  <c:v>B</c:v>
                </c:pt>
                <c:pt idx="2">
                  <c:v>C</c:v>
                </c:pt>
                <c:pt idx="3">
                  <c:v>D</c:v>
                </c:pt>
                <c:pt idx="4">
                  <c:v>E</c:v>
                </c:pt>
                <c:pt idx="5">
                  <c:v>F</c:v>
                </c:pt>
              </c:strCache>
            </c:strRef>
          </c:cat>
          <c:val>
            <c:numRef>
              <c:f>Lapa1!$B$2:$B$7</c:f>
              <c:numCache>
                <c:formatCode>0</c:formatCode>
                <c:ptCount val="6"/>
                <c:pt idx="0">
                  <c:v>11.3</c:v>
                </c:pt>
                <c:pt idx="1">
                  <c:v>22.2</c:v>
                </c:pt>
                <c:pt idx="2">
                  <c:v>33.299999999999997</c:v>
                </c:pt>
                <c:pt idx="3">
                  <c:v>25</c:v>
                </c:pt>
                <c:pt idx="4">
                  <c:v>5.5</c:v>
                </c:pt>
                <c:pt idx="5">
                  <c:v>2.7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3B4-49FB-A1DC-9AC37C44BAF0}"/>
            </c:ext>
          </c:extLst>
        </c:ser>
        <c:ser>
          <c:idx val="1"/>
          <c:order val="1"/>
          <c:tx>
            <c:strRef>
              <c:f>Lapa1!$C$1</c:f>
              <c:strCache>
                <c:ptCount val="1"/>
                <c:pt idx="0">
                  <c:v>Mazās skolas (&lt;300 skolnieku)</c:v>
                </c:pt>
              </c:strCache>
            </c:strRef>
          </c:tx>
          <c:spPr>
            <a:solidFill>
              <a:schemeClr val="accent2">
                <a:lumMod val="75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accent2">
                        <a:lumMod val="7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lv-LV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Lapa1!$A$2:$A$7</c:f>
              <c:strCache>
                <c:ptCount val="6"/>
                <c:pt idx="0">
                  <c:v>A</c:v>
                </c:pt>
                <c:pt idx="1">
                  <c:v>B</c:v>
                </c:pt>
                <c:pt idx="2">
                  <c:v>C</c:v>
                </c:pt>
                <c:pt idx="3">
                  <c:v>D</c:v>
                </c:pt>
                <c:pt idx="4">
                  <c:v>E</c:v>
                </c:pt>
                <c:pt idx="5">
                  <c:v>F</c:v>
                </c:pt>
              </c:strCache>
            </c:strRef>
          </c:cat>
          <c:val>
            <c:numRef>
              <c:f>Lapa1!$C$2:$C$7</c:f>
              <c:numCache>
                <c:formatCode>0</c:formatCode>
                <c:ptCount val="6"/>
                <c:pt idx="0">
                  <c:v>8.3000000000000007</c:v>
                </c:pt>
                <c:pt idx="1">
                  <c:v>16.7</c:v>
                </c:pt>
                <c:pt idx="2">
                  <c:v>12.5</c:v>
                </c:pt>
                <c:pt idx="3">
                  <c:v>37.5</c:v>
                </c:pt>
                <c:pt idx="4">
                  <c:v>20.8</c:v>
                </c:pt>
                <c:pt idx="5">
                  <c:v>4.2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03B4-49FB-A1DC-9AC37C44BAF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53025800"/>
        <c:axId val="153028752"/>
      </c:barChart>
      <c:catAx>
        <c:axId val="15302580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lv-LV"/>
          </a:p>
        </c:txPr>
        <c:crossAx val="153028752"/>
        <c:crosses val="autoZero"/>
        <c:auto val="1"/>
        <c:lblAlgn val="ctr"/>
        <c:lblOffset val="100"/>
        <c:noMultiLvlLbl val="0"/>
      </c:catAx>
      <c:valAx>
        <c:axId val="15302875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lv-LV"/>
          </a:p>
        </c:txPr>
        <c:crossAx val="15302580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lv-LV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lv-LV"/>
    </a:p>
  </c:txPr>
  <c:externalData r:id="rId3">
    <c:autoUpdate val="0"/>
  </c:externalData>
  <c:userShapes r:id="rId4"/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6.6325559966021658E-2"/>
          <c:y val="4.0681186490362321E-2"/>
          <c:w val="0.92587854999528074"/>
          <c:h val="0.80685078048617931"/>
        </c:manualLayout>
      </c:layout>
      <c:lineChart>
        <c:grouping val="standard"/>
        <c:varyColors val="0"/>
        <c:ser>
          <c:idx val="2"/>
          <c:order val="0"/>
          <c:tx>
            <c:strRef>
              <c:f>Lapa1!$D$1</c:f>
              <c:strCache>
                <c:ptCount val="1"/>
                <c:pt idx="0">
                  <c:v>Sērija 3</c:v>
                </c:pt>
              </c:strCache>
            </c:strRef>
          </c:tx>
          <c:spPr>
            <a:ln w="31750" cap="rnd">
              <a:solidFill>
                <a:srgbClr val="C00000"/>
              </a:solidFill>
              <a:round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c:spPr>
          <c:marker>
            <c:symbol val="circle"/>
            <c:size val="6"/>
            <c:spPr>
              <a:solidFill>
                <a:srgbClr val="C00000"/>
              </a:solidFill>
              <a:ln w="12700">
                <a:solidFill>
                  <a:srgbClr val="C00000"/>
                </a:solidFill>
                <a:round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c:spPr>
          </c:marker>
          <c:cat>
            <c:numRef>
              <c:f>Lapa1!$A$2:$A$16</c:f>
              <c:numCache>
                <c:formatCode>General</c:formatCode>
                <c:ptCount val="15"/>
                <c:pt idx="0">
                  <c:v>2000</c:v>
                </c:pt>
                <c:pt idx="1">
                  <c:v>2001</c:v>
                </c:pt>
                <c:pt idx="2">
                  <c:v>2002</c:v>
                </c:pt>
                <c:pt idx="3">
                  <c:v>2003</c:v>
                </c:pt>
                <c:pt idx="4">
                  <c:v>2004</c:v>
                </c:pt>
                <c:pt idx="5">
                  <c:v>2005</c:v>
                </c:pt>
                <c:pt idx="6">
                  <c:v>2006</c:v>
                </c:pt>
                <c:pt idx="7">
                  <c:v>2007</c:v>
                </c:pt>
                <c:pt idx="8">
                  <c:v>2008</c:v>
                </c:pt>
                <c:pt idx="9">
                  <c:v>2009</c:v>
                </c:pt>
                <c:pt idx="10">
                  <c:v>2010</c:v>
                </c:pt>
                <c:pt idx="11">
                  <c:v>2011</c:v>
                </c:pt>
                <c:pt idx="12">
                  <c:v>2012</c:v>
                </c:pt>
                <c:pt idx="13">
                  <c:v>2013</c:v>
                </c:pt>
                <c:pt idx="14">
                  <c:v>2014</c:v>
                </c:pt>
              </c:numCache>
            </c:numRef>
          </c:cat>
          <c:val>
            <c:numRef>
              <c:f>Lapa1!$D$2:$D$16</c:f>
              <c:numCache>
                <c:formatCode>General</c:formatCode>
                <c:ptCount val="15"/>
                <c:pt idx="0">
                  <c:v>8.1324447359498411</c:v>
                </c:pt>
                <c:pt idx="1">
                  <c:v>8.187471767583645</c:v>
                </c:pt>
                <c:pt idx="2">
                  <c:v>8.4173748486665012</c:v>
                </c:pt>
                <c:pt idx="3">
                  <c:v>8.7152291986143595</c:v>
                </c:pt>
                <c:pt idx="4">
                  <c:v>9.0627405879613345</c:v>
                </c:pt>
                <c:pt idx="5">
                  <c:v>9.4879336450977494</c:v>
                </c:pt>
                <c:pt idx="6">
                  <c:v>9.9081008461010747</c:v>
                </c:pt>
                <c:pt idx="7">
                  <c:v>10.054026611705513</c:v>
                </c:pt>
                <c:pt idx="8">
                  <c:v>10.701715000440977</c:v>
                </c:pt>
                <c:pt idx="9">
                  <c:v>9.7850695240676266</c:v>
                </c:pt>
                <c:pt idx="10">
                  <c:v>10.45149516021289</c:v>
                </c:pt>
                <c:pt idx="11">
                  <c:v>10.893509489933255</c:v>
                </c:pt>
                <c:pt idx="12">
                  <c:v>10.935212514063258</c:v>
                </c:pt>
                <c:pt idx="13">
                  <c:v>11.052455410510209</c:v>
                </c:pt>
                <c:pt idx="14">
                  <c:v>10.986904228226967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3274-47EC-A4EB-F00F8F794B9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331901104"/>
        <c:axId val="331903400"/>
      </c:lineChart>
      <c:catAx>
        <c:axId val="33190110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2">
                <a:lumMod val="15000"/>
                <a:lumOff val="85000"/>
              </a:schemeClr>
            </a:solidFill>
            <a:round/>
          </a:ln>
          <a:effectLst/>
        </c:spPr>
        <c:txPr>
          <a:bodyPr rot="-5400000" spcFirstLastPara="1" vertOverflow="ellipsis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lv-LV"/>
          </a:p>
        </c:txPr>
        <c:crossAx val="331903400"/>
        <c:crosses val="autoZero"/>
        <c:auto val="1"/>
        <c:lblAlgn val="ctr"/>
        <c:lblOffset val="100"/>
        <c:noMultiLvlLbl val="0"/>
      </c:catAx>
      <c:valAx>
        <c:axId val="331903400"/>
        <c:scaling>
          <c:orientation val="minMax"/>
          <c:max val="12"/>
          <c:min val="0"/>
        </c:scaling>
        <c:delete val="0"/>
        <c:axPos val="l"/>
        <c:majorGridlines>
          <c:spPr>
            <a:ln w="9525" cap="flat" cmpd="sng" algn="ctr">
              <a:solidFill>
                <a:schemeClr val="tx2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lv-LV"/>
          </a:p>
        </c:txPr>
        <c:crossAx val="33190110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lv-LV"/>
    </a:p>
  </c:txPr>
  <c:externalData r:id="rId3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6.1541437694947493E-2"/>
          <c:y val="6.6166902854180393E-2"/>
          <c:w val="0.9156910905521185"/>
          <c:h val="0.66998250296813733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Lapa1!$B$1</c:f>
              <c:strCache>
                <c:ptCount val="1"/>
                <c:pt idx="0">
                  <c:v>Sērija 1</c:v>
                </c:pt>
              </c:strCache>
            </c:strRef>
          </c:tx>
          <c:spPr>
            <a:solidFill>
              <a:schemeClr val="accent1">
                <a:lumMod val="75000"/>
              </a:schemeClr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C000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A-C530-43CA-9CA7-853701126BAF}"/>
              </c:ext>
            </c:extLst>
          </c:dPt>
          <c:dPt>
            <c:idx val="13"/>
            <c:invertIfNegative val="0"/>
            <c:bubble3D val="0"/>
            <c:spPr>
              <a:solidFill>
                <a:schemeClr val="accent1">
                  <a:lumMod val="75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A145-4F57-B6B0-59B6F12F9C34}"/>
              </c:ext>
            </c:extLst>
          </c:dPt>
          <c:dPt>
            <c:idx val="14"/>
            <c:invertIfNegative val="0"/>
            <c:bubble3D val="0"/>
            <c:spPr>
              <a:solidFill>
                <a:schemeClr val="accent1">
                  <a:lumMod val="75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A145-4F57-B6B0-59B6F12F9C34}"/>
              </c:ext>
            </c:extLst>
          </c:dPt>
          <c:dPt>
            <c:idx val="15"/>
            <c:invertIfNegative val="0"/>
            <c:bubble3D val="0"/>
            <c:spPr>
              <a:solidFill>
                <a:schemeClr val="accent6">
                  <a:lumMod val="75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8-C530-43CA-9CA7-853701126BAF}"/>
              </c:ext>
            </c:extLst>
          </c:dPt>
          <c:dPt>
            <c:idx val="16"/>
            <c:invertIfNegative val="0"/>
            <c:bubble3D val="0"/>
            <c:spPr>
              <a:solidFill>
                <a:srgbClr val="00B05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9-C530-43CA-9CA7-853701126BAF}"/>
              </c:ext>
            </c:extLst>
          </c:dPt>
          <c:cat>
            <c:strRef>
              <c:f>Lapa1!$A$2:$A$30</c:f>
              <c:strCache>
                <c:ptCount val="29"/>
                <c:pt idx="0">
                  <c:v>Latvija    </c:v>
                </c:pt>
                <c:pt idx="1">
                  <c:v>Austrija    </c:v>
                </c:pt>
                <c:pt idx="2">
                  <c:v>Portugāle    </c:v>
                </c:pt>
                <c:pt idx="3">
                  <c:v>Beļģija    </c:v>
                </c:pt>
                <c:pt idx="4">
                  <c:v>Luksemburga</c:v>
                </c:pt>
                <c:pt idx="5">
                  <c:v>Norvēģija    </c:v>
                </c:pt>
                <c:pt idx="6">
                  <c:v>Polija    </c:v>
                </c:pt>
                <c:pt idx="7">
                  <c:v>Slovēnija</c:v>
                </c:pt>
                <c:pt idx="8">
                  <c:v>Izraēla    </c:v>
                </c:pt>
                <c:pt idx="9">
                  <c:v>Spānija    </c:v>
                </c:pt>
                <c:pt idx="10">
                  <c:v>Ungārija    </c:v>
                </c:pt>
                <c:pt idx="11">
                  <c:v>Čehija    </c:v>
                </c:pt>
                <c:pt idx="12">
                  <c:v>ES vidēji</c:v>
                </c:pt>
                <c:pt idx="13">
                  <c:v>Dānija    </c:v>
                </c:pt>
                <c:pt idx="14">
                  <c:v>Itālija    </c:v>
                </c:pt>
                <c:pt idx="15">
                  <c:v>Igaunija    </c:v>
                </c:pt>
                <c:pt idx="16">
                  <c:v>Somija    </c:v>
                </c:pt>
                <c:pt idx="17">
                  <c:v>Japāna    </c:v>
                </c:pt>
                <c:pt idx="18">
                  <c:v>Francija    </c:v>
                </c:pt>
                <c:pt idx="19">
                  <c:v>Slovākija    </c:v>
                </c:pt>
                <c:pt idx="20">
                  <c:v>Zviedrija    </c:v>
                </c:pt>
                <c:pt idx="21">
                  <c:v>Vācija    </c:v>
                </c:pt>
                <c:pt idx="22">
                  <c:v>OECD vidēji</c:v>
                </c:pt>
                <c:pt idx="23">
                  <c:v>Īrija    </c:v>
                </c:pt>
                <c:pt idx="24">
                  <c:v>Jaunzēlande    </c:v>
                </c:pt>
                <c:pt idx="25">
                  <c:v>ASV    </c:v>
                </c:pt>
                <c:pt idx="26">
                  <c:v>Koreja    </c:v>
                </c:pt>
                <c:pt idx="27">
                  <c:v>Lielbritānija    </c:v>
                </c:pt>
                <c:pt idx="28">
                  <c:v>Nīderlande    </c:v>
                </c:pt>
              </c:strCache>
            </c:strRef>
          </c:cat>
          <c:val>
            <c:numRef>
              <c:f>Lapa1!$B$2:$B$30</c:f>
              <c:numCache>
                <c:formatCode>0.0</c:formatCode>
                <c:ptCount val="29"/>
                <c:pt idx="0">
                  <c:v>10.9</c:v>
                </c:pt>
                <c:pt idx="1">
                  <c:v>10.743821988648657</c:v>
                </c:pt>
                <c:pt idx="2">
                  <c:v>10.522381395455978</c:v>
                </c:pt>
                <c:pt idx="3">
                  <c:v>10.345270361720099</c:v>
                </c:pt>
                <c:pt idx="4">
                  <c:v>10.243131560120897</c:v>
                </c:pt>
                <c:pt idx="5">
                  <c:v>9.9364685099916539</c:v>
                </c:pt>
                <c:pt idx="6">
                  <c:v>9.3962440194634755</c:v>
                </c:pt>
                <c:pt idx="7">
                  <c:v>9.1857596052167221</c:v>
                </c:pt>
                <c:pt idx="8">
                  <c:v>8.9407281137353323</c:v>
                </c:pt>
                <c:pt idx="9">
                  <c:v>8.6748646864612908</c:v>
                </c:pt>
                <c:pt idx="10">
                  <c:v>8.5428307471913492</c:v>
                </c:pt>
                <c:pt idx="11">
                  <c:v>8.5060716911507868</c:v>
                </c:pt>
                <c:pt idx="12">
                  <c:v>8.3294944501533053</c:v>
                </c:pt>
                <c:pt idx="13">
                  <c:v>8.2624996476326213</c:v>
                </c:pt>
                <c:pt idx="14">
                  <c:v>8.2408790020761948</c:v>
                </c:pt>
                <c:pt idx="15">
                  <c:v>8.2114323649931027</c:v>
                </c:pt>
                <c:pt idx="16">
                  <c:v>7.8381524421473028</c:v>
                </c:pt>
                <c:pt idx="17">
                  <c:v>7.8303346661764532</c:v>
                </c:pt>
                <c:pt idx="18">
                  <c:v>7.7530350015852285</c:v>
                </c:pt>
                <c:pt idx="19">
                  <c:v>7.741880960481355</c:v>
                </c:pt>
                <c:pt idx="20">
                  <c:v>7.6375366303653376</c:v>
                </c:pt>
                <c:pt idx="21">
                  <c:v>7.5247631532439323</c:v>
                </c:pt>
                <c:pt idx="22">
                  <c:v>7.5207970043400101</c:v>
                </c:pt>
                <c:pt idx="23">
                  <c:v>7.1755083664739425</c:v>
                </c:pt>
                <c:pt idx="24">
                  <c:v>6.8458428216308587</c:v>
                </c:pt>
                <c:pt idx="25">
                  <c:v>6.469677210216064</c:v>
                </c:pt>
                <c:pt idx="26">
                  <c:v>6.4689541635873944</c:v>
                </c:pt>
                <c:pt idx="27">
                  <c:v>6.3407375538264903</c:v>
                </c:pt>
                <c:pt idx="28">
                  <c:v>5.7143750044322674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A145-4F57-B6B0-59B6F12F9C3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overlap val="100"/>
        <c:axId val="668409096"/>
        <c:axId val="668381544"/>
      </c:barChart>
      <c:lineChart>
        <c:grouping val="standard"/>
        <c:varyColors val="0"/>
        <c:ser>
          <c:idx val="1"/>
          <c:order val="1"/>
          <c:tx>
            <c:strRef>
              <c:f>Lapa1!$C$1</c:f>
              <c:strCache>
                <c:ptCount val="1"/>
                <c:pt idx="0">
                  <c:v>Sērija 2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diamond"/>
            <c:size val="5"/>
            <c:spPr>
              <a:solidFill>
                <a:schemeClr val="tx1"/>
              </a:solidFill>
              <a:ln w="63500">
                <a:solidFill>
                  <a:schemeClr val="tx1"/>
                </a:solidFill>
              </a:ln>
              <a:effectLst/>
            </c:spPr>
          </c:marker>
          <c:cat>
            <c:strRef>
              <c:f>Lapa1!$A$2:$A$30</c:f>
              <c:strCache>
                <c:ptCount val="29"/>
                <c:pt idx="0">
                  <c:v>Latvija    </c:v>
                </c:pt>
                <c:pt idx="1">
                  <c:v>Austrija    </c:v>
                </c:pt>
                <c:pt idx="2">
                  <c:v>Portugāle    </c:v>
                </c:pt>
                <c:pt idx="3">
                  <c:v>Beļģija    </c:v>
                </c:pt>
                <c:pt idx="4">
                  <c:v>Luksemburga</c:v>
                </c:pt>
                <c:pt idx="5">
                  <c:v>Norvēģija    </c:v>
                </c:pt>
                <c:pt idx="6">
                  <c:v>Polija    </c:v>
                </c:pt>
                <c:pt idx="7">
                  <c:v>Slovēnija</c:v>
                </c:pt>
                <c:pt idx="8">
                  <c:v>Izraēla    </c:v>
                </c:pt>
                <c:pt idx="9">
                  <c:v>Spānija    </c:v>
                </c:pt>
                <c:pt idx="10">
                  <c:v>Ungārija    </c:v>
                </c:pt>
                <c:pt idx="11">
                  <c:v>Čehija    </c:v>
                </c:pt>
                <c:pt idx="12">
                  <c:v>ES vidēji</c:v>
                </c:pt>
                <c:pt idx="13">
                  <c:v>Dānija    </c:v>
                </c:pt>
                <c:pt idx="14">
                  <c:v>Itālija    </c:v>
                </c:pt>
                <c:pt idx="15">
                  <c:v>Igaunija    </c:v>
                </c:pt>
                <c:pt idx="16">
                  <c:v>Somija    </c:v>
                </c:pt>
                <c:pt idx="17">
                  <c:v>Japāna    </c:v>
                </c:pt>
                <c:pt idx="18">
                  <c:v>Francija    </c:v>
                </c:pt>
                <c:pt idx="19">
                  <c:v>Slovākija    </c:v>
                </c:pt>
                <c:pt idx="20">
                  <c:v>Zviedrija    </c:v>
                </c:pt>
                <c:pt idx="21">
                  <c:v>Vācija    </c:v>
                </c:pt>
                <c:pt idx="22">
                  <c:v>OECD vidēji</c:v>
                </c:pt>
                <c:pt idx="23">
                  <c:v>Īrija    </c:v>
                </c:pt>
                <c:pt idx="24">
                  <c:v>Jaunzēlande    </c:v>
                </c:pt>
                <c:pt idx="25">
                  <c:v>ASV    </c:v>
                </c:pt>
                <c:pt idx="26">
                  <c:v>Koreja    </c:v>
                </c:pt>
                <c:pt idx="27">
                  <c:v>Lielbritānija    </c:v>
                </c:pt>
                <c:pt idx="28">
                  <c:v>Nīderlande    </c:v>
                </c:pt>
              </c:strCache>
            </c:strRef>
          </c:cat>
          <c:val>
            <c:numRef>
              <c:f>Lapa1!$C$2:$C$30</c:f>
              <c:numCache>
                <c:formatCode>General</c:formatCode>
                <c:ptCount val="29"/>
                <c:pt idx="0">
                  <c:v>8.07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9-A145-4F57-B6B0-59B6F12F9C3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668409096"/>
        <c:axId val="668381544"/>
      </c:lineChart>
      <c:catAx>
        <c:axId val="66840909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5400000" spcFirstLastPara="1" vertOverflow="ellipsis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lv-LV"/>
          </a:p>
        </c:txPr>
        <c:crossAx val="668381544"/>
        <c:crosses val="autoZero"/>
        <c:auto val="1"/>
        <c:lblAlgn val="ctr"/>
        <c:lblOffset val="100"/>
        <c:tickLblSkip val="1"/>
        <c:noMultiLvlLbl val="0"/>
      </c:catAx>
      <c:valAx>
        <c:axId val="668381544"/>
        <c:scaling>
          <c:orientation val="minMax"/>
          <c:max val="12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lv-LV"/>
          </a:p>
        </c:txPr>
        <c:crossAx val="66840909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lv-LV"/>
    </a:p>
  </c:txPr>
  <c:externalData r:id="rId3">
    <c:autoUpdate val="0"/>
  </c:externalData>
  <c:userShapes r:id="rId4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Lapa1!$B$1</c:f>
              <c:strCache>
                <c:ptCount val="1"/>
                <c:pt idx="0">
                  <c:v>average overall</c:v>
                </c:pt>
              </c:strCache>
            </c:strRef>
          </c:tx>
          <c:spPr>
            <a:solidFill>
              <a:schemeClr val="accent1">
                <a:lumMod val="75000"/>
              </a:schemeClr>
            </a:solidFill>
            <a:ln>
              <a:noFill/>
            </a:ln>
            <a:effectLst/>
          </c:spPr>
          <c:invertIfNegative val="0"/>
          <c:dPt>
            <c:idx val="6"/>
            <c:invertIfNegative val="0"/>
            <c:bubble3D val="0"/>
            <c:spPr>
              <a:solidFill>
                <a:srgbClr val="00B05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08B2-44F4-BFC9-9DED2E87CC41}"/>
              </c:ext>
            </c:extLst>
          </c:dPt>
          <c:dPt>
            <c:idx val="8"/>
            <c:invertIfNegative val="0"/>
            <c:bubble3D val="0"/>
            <c:spPr>
              <a:solidFill>
                <a:schemeClr val="accent6">
                  <a:lumMod val="75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08B2-44F4-BFC9-9DED2E87CC41}"/>
              </c:ext>
            </c:extLst>
          </c:dPt>
          <c:dPt>
            <c:idx val="37"/>
            <c:invertIfNegative val="0"/>
            <c:bubble3D val="0"/>
            <c:spPr>
              <a:solidFill>
                <a:srgbClr val="C000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08B2-44F4-BFC9-9DED2E87CC41}"/>
              </c:ext>
            </c:extLst>
          </c:dPt>
          <c:cat>
            <c:strRef>
              <c:f>Lapa1!$A$2:$A$54</c:f>
              <c:strCache>
                <c:ptCount val="53"/>
                <c:pt idx="0">
                  <c:v>Singapūra</c:v>
                </c:pt>
                <c:pt idx="1">
                  <c:v>Honkonga</c:v>
                </c:pt>
                <c:pt idx="2">
                  <c:v>Japāna</c:v>
                </c:pt>
                <c:pt idx="3">
                  <c:v>Koreja</c:v>
                </c:pt>
                <c:pt idx="4">
                  <c:v>Kanāda</c:v>
                </c:pt>
                <c:pt idx="5">
                  <c:v>Šveice</c:v>
                </c:pt>
                <c:pt idx="6">
                  <c:v>Somija</c:v>
                </c:pt>
                <c:pt idx="7">
                  <c:v>Jaunzēlande</c:v>
                </c:pt>
                <c:pt idx="8">
                  <c:v>Igaunija</c:v>
                </c:pt>
                <c:pt idx="9">
                  <c:v>Nīderlande</c:v>
                </c:pt>
                <c:pt idx="10">
                  <c:v>Dānija</c:v>
                </c:pt>
                <c:pt idx="11">
                  <c:v>Vācija</c:v>
                </c:pt>
                <c:pt idx="12">
                  <c:v>Austrālija</c:v>
                </c:pt>
                <c:pt idx="13">
                  <c:v>Francija</c:v>
                </c:pt>
                <c:pt idx="14">
                  <c:v>Slovēnija</c:v>
                </c:pt>
                <c:pt idx="15">
                  <c:v>Norvēģija</c:v>
                </c:pt>
                <c:pt idx="16">
                  <c:v>ASV</c:v>
                </c:pt>
                <c:pt idx="17">
                  <c:v>Lielbritānija</c:v>
                </c:pt>
                <c:pt idx="18">
                  <c:v>Zviedrija</c:v>
                </c:pt>
                <c:pt idx="19">
                  <c:v>Austrija</c:v>
                </c:pt>
                <c:pt idx="20">
                  <c:v>Polija</c:v>
                </c:pt>
                <c:pt idx="21">
                  <c:v>Portugāle</c:v>
                </c:pt>
                <c:pt idx="22">
                  <c:v>Īrija</c:v>
                </c:pt>
                <c:pt idx="23">
                  <c:v>Malta</c:v>
                </c:pt>
                <c:pt idx="24">
                  <c:v>Beļģija</c:v>
                </c:pt>
                <c:pt idx="25">
                  <c:v>Čehija</c:v>
                </c:pt>
                <c:pt idx="26">
                  <c:v>Izraēla</c:v>
                </c:pt>
                <c:pt idx="27">
                  <c:v>Itālija</c:v>
                </c:pt>
                <c:pt idx="28">
                  <c:v>Islande</c:v>
                </c:pt>
                <c:pt idx="29">
                  <c:v>Krievija</c:v>
                </c:pt>
                <c:pt idx="30">
                  <c:v>Luksemburga</c:v>
                </c:pt>
                <c:pt idx="31">
                  <c:v>Spānija</c:v>
                </c:pt>
                <c:pt idx="32">
                  <c:v>Ungārija</c:v>
                </c:pt>
                <c:pt idx="33">
                  <c:v>Slovākija</c:v>
                </c:pt>
                <c:pt idx="34">
                  <c:v>Lietuva</c:v>
                </c:pt>
                <c:pt idx="35">
                  <c:v>Horvātija</c:v>
                </c:pt>
                <c:pt idx="36">
                  <c:v>Argentīna</c:v>
                </c:pt>
                <c:pt idx="37">
                  <c:v>Latvija</c:v>
                </c:pt>
                <c:pt idx="38">
                  <c:v>Bulgārija</c:v>
                </c:pt>
                <c:pt idx="39">
                  <c:v>Grieķija</c:v>
                </c:pt>
                <c:pt idx="40">
                  <c:v>AAE</c:v>
                </c:pt>
                <c:pt idx="41">
                  <c:v>Kipra</c:v>
                </c:pt>
                <c:pt idx="42">
                  <c:v>Rumānija</c:v>
                </c:pt>
                <c:pt idx="43">
                  <c:v>Čīle</c:v>
                </c:pt>
                <c:pt idx="44">
                  <c:v>Moldova</c:v>
                </c:pt>
                <c:pt idx="45">
                  <c:v>Gruzija</c:v>
                </c:pt>
                <c:pt idx="46">
                  <c:v>Melnkalne</c:v>
                </c:pt>
                <c:pt idx="47">
                  <c:v>Brazīlija</c:v>
                </c:pt>
                <c:pt idx="48">
                  <c:v>Turcija</c:v>
                </c:pt>
                <c:pt idx="49">
                  <c:v>Meksika</c:v>
                </c:pt>
                <c:pt idx="50">
                  <c:v>Peru</c:v>
                </c:pt>
                <c:pt idx="51">
                  <c:v>Tunisija</c:v>
                </c:pt>
                <c:pt idx="52">
                  <c:v>Alžīrija</c:v>
                </c:pt>
              </c:strCache>
            </c:strRef>
          </c:cat>
          <c:val>
            <c:numRef>
              <c:f>Lapa1!$B$2:$B$54</c:f>
              <c:numCache>
                <c:formatCode>General</c:formatCode>
                <c:ptCount val="53"/>
                <c:pt idx="0">
                  <c:v>39.1</c:v>
                </c:pt>
                <c:pt idx="1">
                  <c:v>29.3</c:v>
                </c:pt>
                <c:pt idx="2">
                  <c:v>25.8</c:v>
                </c:pt>
                <c:pt idx="3">
                  <c:v>25.6</c:v>
                </c:pt>
                <c:pt idx="4">
                  <c:v>22.7</c:v>
                </c:pt>
                <c:pt idx="5">
                  <c:v>22.2</c:v>
                </c:pt>
                <c:pt idx="6">
                  <c:v>21.4</c:v>
                </c:pt>
                <c:pt idx="7">
                  <c:v>20.5</c:v>
                </c:pt>
                <c:pt idx="8">
                  <c:v>20.399999999999999</c:v>
                </c:pt>
                <c:pt idx="9">
                  <c:v>20</c:v>
                </c:pt>
                <c:pt idx="10">
                  <c:v>19.7</c:v>
                </c:pt>
                <c:pt idx="11">
                  <c:v>19.2</c:v>
                </c:pt>
                <c:pt idx="12">
                  <c:v>18.399999999999999</c:v>
                </c:pt>
                <c:pt idx="13">
                  <c:v>18.399999999999999</c:v>
                </c:pt>
                <c:pt idx="14">
                  <c:v>18.100000000000001</c:v>
                </c:pt>
                <c:pt idx="15">
                  <c:v>17.600000000000001</c:v>
                </c:pt>
                <c:pt idx="16">
                  <c:v>17.600000000000001</c:v>
                </c:pt>
                <c:pt idx="17">
                  <c:v>16.899999999999999</c:v>
                </c:pt>
                <c:pt idx="18">
                  <c:v>16.7</c:v>
                </c:pt>
                <c:pt idx="19">
                  <c:v>16.2</c:v>
                </c:pt>
                <c:pt idx="20">
                  <c:v>15.8</c:v>
                </c:pt>
                <c:pt idx="21">
                  <c:v>15.6</c:v>
                </c:pt>
                <c:pt idx="22">
                  <c:v>15.5</c:v>
                </c:pt>
                <c:pt idx="23">
                  <c:v>15.3</c:v>
                </c:pt>
                <c:pt idx="24">
                  <c:v>14.9</c:v>
                </c:pt>
                <c:pt idx="25">
                  <c:v>14</c:v>
                </c:pt>
                <c:pt idx="26">
                  <c:v>13.9</c:v>
                </c:pt>
                <c:pt idx="27">
                  <c:v>13.5</c:v>
                </c:pt>
                <c:pt idx="28">
                  <c:v>13.2</c:v>
                </c:pt>
                <c:pt idx="29">
                  <c:v>13</c:v>
                </c:pt>
                <c:pt idx="30">
                  <c:v>13</c:v>
                </c:pt>
                <c:pt idx="31">
                  <c:v>10.9</c:v>
                </c:pt>
                <c:pt idx="32">
                  <c:v>10.3</c:v>
                </c:pt>
                <c:pt idx="33">
                  <c:v>9.6999999999999993</c:v>
                </c:pt>
                <c:pt idx="34">
                  <c:v>9.5</c:v>
                </c:pt>
                <c:pt idx="35">
                  <c:v>9.3000000000000007</c:v>
                </c:pt>
                <c:pt idx="36">
                  <c:v>9.3000000000000007</c:v>
                </c:pt>
                <c:pt idx="37">
                  <c:v>8.3000000000000007</c:v>
                </c:pt>
                <c:pt idx="38">
                  <c:v>6.9</c:v>
                </c:pt>
                <c:pt idx="39">
                  <c:v>6.8</c:v>
                </c:pt>
                <c:pt idx="40">
                  <c:v>5.8</c:v>
                </c:pt>
                <c:pt idx="41">
                  <c:v>5.6</c:v>
                </c:pt>
                <c:pt idx="42">
                  <c:v>4.3</c:v>
                </c:pt>
                <c:pt idx="43">
                  <c:v>3.3</c:v>
                </c:pt>
                <c:pt idx="44">
                  <c:v>2.8</c:v>
                </c:pt>
                <c:pt idx="45">
                  <c:v>2.6</c:v>
                </c:pt>
                <c:pt idx="46">
                  <c:v>2.5</c:v>
                </c:pt>
                <c:pt idx="47">
                  <c:v>2.2000000000000002</c:v>
                </c:pt>
                <c:pt idx="48">
                  <c:v>1.6</c:v>
                </c:pt>
                <c:pt idx="49">
                  <c:v>1.2</c:v>
                </c:pt>
                <c:pt idx="50">
                  <c:v>0.6</c:v>
                </c:pt>
                <c:pt idx="51">
                  <c:v>0.6</c:v>
                </c:pt>
                <c:pt idx="52">
                  <c:v>0.1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E5B-4F26-BCD0-182F6B0356C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axId val="431879448"/>
        <c:axId val="431879776"/>
      </c:barChart>
      <c:catAx>
        <c:axId val="43187944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5400000" spcFirstLastPara="1" vertOverflow="ellipsis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lv-LV"/>
          </a:p>
        </c:txPr>
        <c:crossAx val="431879776"/>
        <c:crosses val="autoZero"/>
        <c:auto val="1"/>
        <c:lblAlgn val="ctr"/>
        <c:lblOffset val="100"/>
        <c:tickLblSkip val="1"/>
        <c:noMultiLvlLbl val="0"/>
      </c:catAx>
      <c:valAx>
        <c:axId val="431879776"/>
        <c:scaling>
          <c:orientation val="minMax"/>
          <c:max val="4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lv-LV"/>
          </a:p>
        </c:txPr>
        <c:crossAx val="43187944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lv-LV"/>
    </a:p>
  </c:txPr>
  <c:externalData r:id="rId3">
    <c:autoUpdate val="0"/>
  </c:externalData>
  <c:userShapes r:id="rId4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Pareizas atbildes, %</c:v>
                </c:pt>
              </c:strCache>
            </c:strRef>
          </c:tx>
          <c:spPr>
            <a:solidFill>
              <a:schemeClr val="accent2">
                <a:alpha val="85000"/>
              </a:schemeClr>
            </a:solidFill>
            <a:ln w="9525" cap="flat" cmpd="sng" algn="ctr">
              <a:solidFill>
                <a:schemeClr val="lt1">
                  <a:alpha val="50000"/>
                </a:schemeClr>
              </a:solidFill>
              <a:round/>
            </a:ln>
            <a:effectLst/>
          </c:spPr>
          <c:invertIfNegative val="0"/>
          <c:dLbls>
            <c:numFmt formatCode="#,##0.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5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lv-LV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numRef>
              <c:f>Sheet1!$A$2:$A$7</c:f>
              <c:numCache>
                <c:formatCode>General</c:formatCode>
                <c:ptCount val="6"/>
                <c:pt idx="0">
                  <c:v>2012</c:v>
                </c:pt>
                <c:pt idx="1">
                  <c:v>2013</c:v>
                </c:pt>
                <c:pt idx="2">
                  <c:v>2014</c:v>
                </c:pt>
                <c:pt idx="3">
                  <c:v>2015</c:v>
                </c:pt>
                <c:pt idx="4">
                  <c:v>2016</c:v>
                </c:pt>
                <c:pt idx="5">
                  <c:v>2017</c:v>
                </c:pt>
              </c:numCache>
            </c:numRef>
          </c:cat>
          <c:val>
            <c:numRef>
              <c:f>Sheet1!$B$2:$B$7</c:f>
              <c:numCache>
                <c:formatCode>0.00</c:formatCode>
                <c:ptCount val="6"/>
                <c:pt idx="0">
                  <c:v>42.9</c:v>
                </c:pt>
                <c:pt idx="1">
                  <c:v>37.270000000000003</c:v>
                </c:pt>
                <c:pt idx="2">
                  <c:v>43.35</c:v>
                </c:pt>
                <c:pt idx="3">
                  <c:v>43.61</c:v>
                </c:pt>
                <c:pt idx="4">
                  <c:v>36.25</c:v>
                </c:pt>
                <c:pt idx="5">
                  <c:v>34.85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E75-4CF7-A38B-AC8DCB7198B0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Nepareizas atbildes, %</c:v>
                </c:pt>
              </c:strCache>
            </c:strRef>
          </c:tx>
          <c:spPr>
            <a:solidFill>
              <a:srgbClr val="3A68BC">
                <a:alpha val="84706"/>
              </a:srgbClr>
            </a:solidFill>
            <a:ln w="9525" cap="flat" cmpd="sng" algn="ctr">
              <a:solidFill>
                <a:schemeClr val="lt1">
                  <a:alpha val="50000"/>
                </a:schemeClr>
              </a:solidFill>
              <a:round/>
            </a:ln>
            <a:effectLst/>
          </c:spPr>
          <c:invertIfNegative val="0"/>
          <c:dLbls>
            <c:numFmt formatCode="#,##0.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5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lv-LV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numRef>
              <c:f>Sheet1!$A$2:$A$7</c:f>
              <c:numCache>
                <c:formatCode>General</c:formatCode>
                <c:ptCount val="6"/>
                <c:pt idx="0">
                  <c:v>2012</c:v>
                </c:pt>
                <c:pt idx="1">
                  <c:v>2013</c:v>
                </c:pt>
                <c:pt idx="2">
                  <c:v>2014</c:v>
                </c:pt>
                <c:pt idx="3">
                  <c:v>2015</c:v>
                </c:pt>
                <c:pt idx="4">
                  <c:v>2016</c:v>
                </c:pt>
                <c:pt idx="5">
                  <c:v>2017</c:v>
                </c:pt>
              </c:numCache>
            </c:numRef>
          </c:cat>
          <c:val>
            <c:numRef>
              <c:f>Sheet1!$C$2:$C$7</c:f>
              <c:numCache>
                <c:formatCode>General</c:formatCode>
                <c:ptCount val="6"/>
                <c:pt idx="0">
                  <c:v>57.1</c:v>
                </c:pt>
                <c:pt idx="1">
                  <c:v>62.73</c:v>
                </c:pt>
                <c:pt idx="2">
                  <c:v>56.65</c:v>
                </c:pt>
                <c:pt idx="3">
                  <c:v>56.39</c:v>
                </c:pt>
                <c:pt idx="4">
                  <c:v>63.75</c:v>
                </c:pt>
                <c:pt idx="5">
                  <c:v>65.150000000000006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5E75-4CF7-A38B-AC8DCB7198B0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75"/>
        <c:overlap val="100"/>
        <c:axId val="362984728"/>
        <c:axId val="362979808"/>
      </c:barChart>
      <c:catAx>
        <c:axId val="36298472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9050" cap="flat" cmpd="sng" algn="ctr">
            <a:solidFill>
              <a:schemeClr val="dk1">
                <a:lumMod val="75000"/>
                <a:lumOff val="2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cap="all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lv-LV"/>
          </a:p>
        </c:txPr>
        <c:crossAx val="362979808"/>
        <c:crosses val="autoZero"/>
        <c:auto val="1"/>
        <c:lblAlgn val="ctr"/>
        <c:lblOffset val="100"/>
        <c:noMultiLvlLbl val="0"/>
      </c:catAx>
      <c:valAx>
        <c:axId val="362979808"/>
        <c:scaling>
          <c:orientation val="minMax"/>
          <c:max val="100"/>
          <c:min val="0"/>
        </c:scaling>
        <c:delete val="0"/>
        <c:axPos val="l"/>
        <c:numFmt formatCode="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lv-LV"/>
          </a:p>
        </c:txPr>
        <c:crossAx val="362984728"/>
        <c:crosses val="autoZero"/>
        <c:crossBetween val="between"/>
        <c:majorUnit val="50"/>
      </c:valAx>
      <c:spPr>
        <a:noFill/>
        <a:ln>
          <a:noFill/>
        </a:ln>
        <a:effectLst/>
      </c:spPr>
    </c:plotArea>
    <c:legend>
      <c:legendPos val="l"/>
      <c:layout>
        <c:manualLayout>
          <c:xMode val="edge"/>
          <c:yMode val="edge"/>
          <c:x val="1.4773777978811456E-2"/>
          <c:y val="0.12342546846485958"/>
          <c:w val="0.17862678719458525"/>
          <c:h val="0.69800042772760484"/>
        </c:manualLayout>
      </c:layout>
      <c:overlay val="0"/>
      <c:spPr>
        <a:solidFill>
          <a:schemeClr val="bg1">
            <a:lumMod val="85000"/>
            <a:alpha val="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500" b="1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lv-LV"/>
        </a:p>
      </c:txPr>
    </c:legend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 sz="1500" b="1">
          <a:solidFill>
            <a:schemeClr val="tx1"/>
          </a:solidFill>
        </a:defRPr>
      </a:pPr>
      <a:endParaRPr lang="lv-LV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Lapa1!$B$1</c:f>
              <c:strCache>
                <c:ptCount val="1"/>
                <c:pt idx="0">
                  <c:v>mediāna</c:v>
                </c:pt>
              </c:strCache>
            </c:strRef>
          </c:tx>
          <c:spPr>
            <a:solidFill>
              <a:schemeClr val="accent1">
                <a:lumMod val="50000"/>
              </a:schemeClr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C000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2-0B8F-4509-BA0D-0BED3F85CD88}"/>
              </c:ext>
            </c:extLst>
          </c:dPt>
          <c:dPt>
            <c:idx val="2"/>
            <c:invertIfNegative val="0"/>
            <c:bubble3D val="0"/>
            <c:spPr>
              <a:solidFill>
                <a:schemeClr val="accent6">
                  <a:lumMod val="75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0B8F-4509-BA0D-0BED3F85CD88}"/>
              </c:ext>
            </c:extLst>
          </c:dPt>
          <c:dPt>
            <c:idx val="15"/>
            <c:invertIfNegative val="0"/>
            <c:bubble3D val="0"/>
            <c:spPr>
              <a:solidFill>
                <a:srgbClr val="00B05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5154-4203-A957-83905D1C30CA}"/>
              </c:ext>
            </c:extLst>
          </c:dPt>
          <c:dPt>
            <c:idx val="19"/>
            <c:invertIfNegative val="0"/>
            <c:bubble3D val="0"/>
            <c:spPr>
              <a:solidFill>
                <a:schemeClr val="accent1">
                  <a:lumMod val="5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5154-4203-A957-83905D1C30CA}"/>
              </c:ext>
            </c:extLst>
          </c:dPt>
          <c:dPt>
            <c:idx val="29"/>
            <c:invertIfNegative val="0"/>
            <c:bubble3D val="0"/>
            <c:spPr>
              <a:solidFill>
                <a:schemeClr val="accent1">
                  <a:lumMod val="5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5154-4203-A957-83905D1C30CA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lv-LV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Lapa1!$A$2:$A$29</c:f>
              <c:strCache>
                <c:ptCount val="26"/>
                <c:pt idx="0">
                  <c:v>Latvija</c:v>
                </c:pt>
                <c:pt idx="1">
                  <c:v>Lietuva</c:v>
                </c:pt>
                <c:pt idx="2">
                  <c:v>Igaunija</c:v>
                </c:pt>
                <c:pt idx="3">
                  <c:v>Kipra</c:v>
                </c:pt>
                <c:pt idx="4">
                  <c:v>Malta</c:v>
                </c:pt>
                <c:pt idx="5">
                  <c:v>Zviedrija</c:v>
                </c:pt>
                <c:pt idx="6">
                  <c:v>Dānija</c:v>
                </c:pt>
                <c:pt idx="7">
                  <c:v>Polija</c:v>
                </c:pt>
                <c:pt idx="8">
                  <c:v>Īrija</c:v>
                </c:pt>
                <c:pt idx="9">
                  <c:v>Portugāle</c:v>
                </c:pt>
                <c:pt idx="10">
                  <c:v>Nīderlande</c:v>
                </c:pt>
                <c:pt idx="11">
                  <c:v>Lielbritānija</c:v>
                </c:pt>
                <c:pt idx="12">
                  <c:v>Beļģija</c:v>
                </c:pt>
                <c:pt idx="13">
                  <c:v>Čehija</c:v>
                </c:pt>
                <c:pt idx="14">
                  <c:v>Slovēnija</c:v>
                </c:pt>
                <c:pt idx="15">
                  <c:v>Somija</c:v>
                </c:pt>
                <c:pt idx="16">
                  <c:v>Horvātija</c:v>
                </c:pt>
                <c:pt idx="17">
                  <c:v>Bulgārija</c:v>
                </c:pt>
                <c:pt idx="18">
                  <c:v>Vācija</c:v>
                </c:pt>
                <c:pt idx="19">
                  <c:v>Francija</c:v>
                </c:pt>
                <c:pt idx="20">
                  <c:v>Austrija</c:v>
                </c:pt>
                <c:pt idx="21">
                  <c:v>Spānija</c:v>
                </c:pt>
                <c:pt idx="22">
                  <c:v>Slovākija</c:v>
                </c:pt>
                <c:pt idx="23">
                  <c:v>Rumānija</c:v>
                </c:pt>
                <c:pt idx="24">
                  <c:v>Itālija</c:v>
                </c:pt>
                <c:pt idx="25">
                  <c:v>Grieķija</c:v>
                </c:pt>
              </c:strCache>
            </c:strRef>
          </c:cat>
          <c:val>
            <c:numRef>
              <c:f>Lapa1!$B$2:$B$29</c:f>
              <c:numCache>
                <c:formatCode>#,##0.0</c:formatCode>
                <c:ptCount val="26"/>
                <c:pt idx="0">
                  <c:v>16.2</c:v>
                </c:pt>
                <c:pt idx="1">
                  <c:v>15.4</c:v>
                </c:pt>
                <c:pt idx="2">
                  <c:v>15.1</c:v>
                </c:pt>
                <c:pt idx="3">
                  <c:v>14.2</c:v>
                </c:pt>
                <c:pt idx="4">
                  <c:v>13.3</c:v>
                </c:pt>
                <c:pt idx="5">
                  <c:v>13</c:v>
                </c:pt>
                <c:pt idx="6">
                  <c:v>12.8</c:v>
                </c:pt>
                <c:pt idx="7">
                  <c:v>12.6</c:v>
                </c:pt>
                <c:pt idx="8">
                  <c:v>12.4</c:v>
                </c:pt>
                <c:pt idx="9">
                  <c:v>12.4</c:v>
                </c:pt>
                <c:pt idx="10">
                  <c:v>12</c:v>
                </c:pt>
                <c:pt idx="11">
                  <c:v>12</c:v>
                </c:pt>
                <c:pt idx="12">
                  <c:v>11.9</c:v>
                </c:pt>
                <c:pt idx="13">
                  <c:v>11.8</c:v>
                </c:pt>
                <c:pt idx="14">
                  <c:v>11.6</c:v>
                </c:pt>
                <c:pt idx="15">
                  <c:v>11</c:v>
                </c:pt>
                <c:pt idx="16">
                  <c:v>10.1</c:v>
                </c:pt>
                <c:pt idx="17">
                  <c:v>9.8000000000000007</c:v>
                </c:pt>
                <c:pt idx="18">
                  <c:v>9.6</c:v>
                </c:pt>
                <c:pt idx="19">
                  <c:v>9.6</c:v>
                </c:pt>
                <c:pt idx="20">
                  <c:v>9.6</c:v>
                </c:pt>
                <c:pt idx="21">
                  <c:v>9.3000000000000007</c:v>
                </c:pt>
                <c:pt idx="22">
                  <c:v>9.3000000000000007</c:v>
                </c:pt>
                <c:pt idx="23">
                  <c:v>8.6</c:v>
                </c:pt>
                <c:pt idx="24">
                  <c:v>7.9</c:v>
                </c:pt>
                <c:pt idx="25">
                  <c:v>7.8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6FF-43E1-83FC-5A41FD7487F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-27"/>
        <c:axId val="375299728"/>
        <c:axId val="375293496"/>
      </c:barChart>
      <c:lineChart>
        <c:grouping val="standard"/>
        <c:varyColors val="0"/>
        <c:ser>
          <c:idx val="1"/>
          <c:order val="1"/>
          <c:tx>
            <c:strRef>
              <c:f>Lapa1!$C$1</c:f>
              <c:strCache>
                <c:ptCount val="1"/>
                <c:pt idx="0">
                  <c:v>mediāna2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cat>
            <c:strRef>
              <c:f>Lapa1!$A$2:$A$29</c:f>
              <c:strCache>
                <c:ptCount val="26"/>
                <c:pt idx="0">
                  <c:v>Latvija</c:v>
                </c:pt>
                <c:pt idx="1">
                  <c:v>Lietuva</c:v>
                </c:pt>
                <c:pt idx="2">
                  <c:v>Igaunija</c:v>
                </c:pt>
                <c:pt idx="3">
                  <c:v>Kipra</c:v>
                </c:pt>
                <c:pt idx="4">
                  <c:v>Malta</c:v>
                </c:pt>
                <c:pt idx="5">
                  <c:v>Zviedrija</c:v>
                </c:pt>
                <c:pt idx="6">
                  <c:v>Dānija</c:v>
                </c:pt>
                <c:pt idx="7">
                  <c:v>Polija</c:v>
                </c:pt>
                <c:pt idx="8">
                  <c:v>Īrija</c:v>
                </c:pt>
                <c:pt idx="9">
                  <c:v>Portugāle</c:v>
                </c:pt>
                <c:pt idx="10">
                  <c:v>Nīderlande</c:v>
                </c:pt>
                <c:pt idx="11">
                  <c:v>Lielbritānija</c:v>
                </c:pt>
                <c:pt idx="12">
                  <c:v>Beļģija</c:v>
                </c:pt>
                <c:pt idx="13">
                  <c:v>Čehija</c:v>
                </c:pt>
                <c:pt idx="14">
                  <c:v>Slovēnija</c:v>
                </c:pt>
                <c:pt idx="15">
                  <c:v>Somija</c:v>
                </c:pt>
                <c:pt idx="16">
                  <c:v>Horvātija</c:v>
                </c:pt>
                <c:pt idx="17">
                  <c:v>Bulgārija</c:v>
                </c:pt>
                <c:pt idx="18">
                  <c:v>Vācija</c:v>
                </c:pt>
                <c:pt idx="19">
                  <c:v>Francija</c:v>
                </c:pt>
                <c:pt idx="20">
                  <c:v>Austrija</c:v>
                </c:pt>
                <c:pt idx="21">
                  <c:v>Spānija</c:v>
                </c:pt>
                <c:pt idx="22">
                  <c:v>Slovākija</c:v>
                </c:pt>
                <c:pt idx="23">
                  <c:v>Rumānija</c:v>
                </c:pt>
                <c:pt idx="24">
                  <c:v>Itālija</c:v>
                </c:pt>
                <c:pt idx="25">
                  <c:v>Grieķija</c:v>
                </c:pt>
              </c:strCache>
            </c:strRef>
          </c:cat>
          <c:val>
            <c:numRef>
              <c:f>Lapa1!$C$2:$C$29</c:f>
              <c:numCache>
                <c:formatCode>#,##0.0</c:formatCode>
                <c:ptCount val="26"/>
                <c:pt idx="0">
                  <c:v>10.3</c:v>
                </c:pt>
                <c:pt idx="1">
                  <c:v>10.3</c:v>
                </c:pt>
                <c:pt idx="2">
                  <c:v>10.3</c:v>
                </c:pt>
                <c:pt idx="3">
                  <c:v>10.3</c:v>
                </c:pt>
                <c:pt idx="4">
                  <c:v>10.3</c:v>
                </c:pt>
                <c:pt idx="5">
                  <c:v>10.3</c:v>
                </c:pt>
                <c:pt idx="6">
                  <c:v>10.3</c:v>
                </c:pt>
                <c:pt idx="7">
                  <c:v>10.3</c:v>
                </c:pt>
                <c:pt idx="8">
                  <c:v>10.3</c:v>
                </c:pt>
                <c:pt idx="9">
                  <c:v>10.3</c:v>
                </c:pt>
                <c:pt idx="10">
                  <c:v>10.3</c:v>
                </c:pt>
                <c:pt idx="11">
                  <c:v>10.3</c:v>
                </c:pt>
                <c:pt idx="12">
                  <c:v>10.3</c:v>
                </c:pt>
                <c:pt idx="13">
                  <c:v>10.3</c:v>
                </c:pt>
                <c:pt idx="14">
                  <c:v>10.3</c:v>
                </c:pt>
                <c:pt idx="15">
                  <c:v>10.3</c:v>
                </c:pt>
                <c:pt idx="16">
                  <c:v>10.3</c:v>
                </c:pt>
                <c:pt idx="17">
                  <c:v>10.3</c:v>
                </c:pt>
                <c:pt idx="18">
                  <c:v>10.3</c:v>
                </c:pt>
                <c:pt idx="19">
                  <c:v>10.3</c:v>
                </c:pt>
                <c:pt idx="20">
                  <c:v>10.3</c:v>
                </c:pt>
                <c:pt idx="21">
                  <c:v>10.3</c:v>
                </c:pt>
                <c:pt idx="22">
                  <c:v>10.3</c:v>
                </c:pt>
                <c:pt idx="23">
                  <c:v>10.3</c:v>
                </c:pt>
                <c:pt idx="24">
                  <c:v>10.3</c:v>
                </c:pt>
                <c:pt idx="25">
                  <c:v>10.3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0B8F-4509-BA0D-0BED3F85CD8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375299728"/>
        <c:axId val="375293496"/>
      </c:lineChart>
      <c:catAx>
        <c:axId val="37529972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5400000" spcFirstLastPara="1" vertOverflow="ellipsis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lv-LV"/>
          </a:p>
        </c:txPr>
        <c:crossAx val="375293496"/>
        <c:crosses val="autoZero"/>
        <c:auto val="1"/>
        <c:lblAlgn val="ctr"/>
        <c:lblOffset val="100"/>
        <c:noMultiLvlLbl val="0"/>
      </c:catAx>
      <c:valAx>
        <c:axId val="37529349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.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lv-LV"/>
          </a:p>
        </c:txPr>
        <c:crossAx val="37529972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lv-LV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3.6514456457171891E-2"/>
          <c:y val="3.2688467470511462E-2"/>
          <c:w val="0.95122244324673177"/>
          <c:h val="0.64748365204816094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Lapa1!$B$1</c:f>
              <c:strCache>
                <c:ptCount val="1"/>
                <c:pt idx="0">
                  <c:v>% no kopējā budžeta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Lapa1!$A$2:$A$31</c:f>
              <c:strCache>
                <c:ptCount val="30"/>
                <c:pt idx="0">
                  <c:v>Lietuva</c:v>
                </c:pt>
                <c:pt idx="1">
                  <c:v>Malta</c:v>
                </c:pt>
                <c:pt idx="2">
                  <c:v>Lielbritānija</c:v>
                </c:pt>
                <c:pt idx="3">
                  <c:v>Kipra</c:v>
                </c:pt>
                <c:pt idx="4">
                  <c:v>Nīderlande</c:v>
                </c:pt>
                <c:pt idx="5">
                  <c:v>Somija</c:v>
                </c:pt>
                <c:pt idx="6">
                  <c:v>Beļģija</c:v>
                </c:pt>
                <c:pt idx="7">
                  <c:v>Bulgārija</c:v>
                </c:pt>
                <c:pt idx="8">
                  <c:v>Latvija</c:v>
                </c:pt>
                <c:pt idx="9">
                  <c:v>Čehija</c:v>
                </c:pt>
                <c:pt idx="10">
                  <c:v>Īrija</c:v>
                </c:pt>
                <c:pt idx="11">
                  <c:v>Francija</c:v>
                </c:pt>
                <c:pt idx="12">
                  <c:v>Austrija</c:v>
                </c:pt>
                <c:pt idx="13">
                  <c:v>Slovēnija</c:v>
                </c:pt>
                <c:pt idx="14">
                  <c:v>ES</c:v>
                </c:pt>
                <c:pt idx="15">
                  <c:v>Igaunija</c:v>
                </c:pt>
                <c:pt idx="16">
                  <c:v>Luksemburga</c:v>
                </c:pt>
                <c:pt idx="17">
                  <c:v>Vācija</c:v>
                </c:pt>
                <c:pt idx="18">
                  <c:v>Itālija</c:v>
                </c:pt>
                <c:pt idx="19">
                  <c:v>Portugāle</c:v>
                </c:pt>
                <c:pt idx="20">
                  <c:v>Spānija</c:v>
                </c:pt>
                <c:pt idx="21">
                  <c:v>Dānija</c:v>
                </c:pt>
                <c:pt idx="22">
                  <c:v>Polija</c:v>
                </c:pt>
                <c:pt idx="23">
                  <c:v>Rumānija</c:v>
                </c:pt>
                <c:pt idx="24">
                  <c:v>Ungārija</c:v>
                </c:pt>
                <c:pt idx="25">
                  <c:v>Norvēģija</c:v>
                </c:pt>
                <c:pt idx="26">
                  <c:v>Grieķija</c:v>
                </c:pt>
                <c:pt idx="27">
                  <c:v>Zviedrija</c:v>
                </c:pt>
                <c:pt idx="28">
                  <c:v>Horvātija</c:v>
                </c:pt>
                <c:pt idx="29">
                  <c:v>Slovākija</c:v>
                </c:pt>
              </c:strCache>
            </c:strRef>
          </c:cat>
          <c:val>
            <c:numRef>
              <c:f>Lapa1!$B$2:$B$31</c:f>
              <c:numCache>
                <c:formatCode>#,##0.0</c:formatCode>
                <c:ptCount val="30"/>
                <c:pt idx="0">
                  <c:v>5.3</c:v>
                </c:pt>
                <c:pt idx="1">
                  <c:v>5.2</c:v>
                </c:pt>
                <c:pt idx="2">
                  <c:v>5.2</c:v>
                </c:pt>
                <c:pt idx="3">
                  <c:v>5.0999999999999996</c:v>
                </c:pt>
                <c:pt idx="4">
                  <c:v>4.8</c:v>
                </c:pt>
                <c:pt idx="5">
                  <c:v>4.8</c:v>
                </c:pt>
                <c:pt idx="6">
                  <c:v>4.7</c:v>
                </c:pt>
                <c:pt idx="7">
                  <c:v>4.7</c:v>
                </c:pt>
                <c:pt idx="8">
                  <c:v>4.5999999999999996</c:v>
                </c:pt>
                <c:pt idx="9">
                  <c:v>4.5</c:v>
                </c:pt>
                <c:pt idx="10">
                  <c:v>4.4000000000000004</c:v>
                </c:pt>
                <c:pt idx="11">
                  <c:v>4.2</c:v>
                </c:pt>
                <c:pt idx="12">
                  <c:v>4.2</c:v>
                </c:pt>
                <c:pt idx="13">
                  <c:v>4.0999999999999996</c:v>
                </c:pt>
                <c:pt idx="14">
                  <c:v>4</c:v>
                </c:pt>
                <c:pt idx="15">
                  <c:v>4</c:v>
                </c:pt>
                <c:pt idx="16">
                  <c:v>3.9</c:v>
                </c:pt>
                <c:pt idx="17">
                  <c:v>3.6</c:v>
                </c:pt>
                <c:pt idx="18">
                  <c:v>3.6</c:v>
                </c:pt>
                <c:pt idx="19">
                  <c:v>3.6</c:v>
                </c:pt>
                <c:pt idx="20">
                  <c:v>3.5</c:v>
                </c:pt>
                <c:pt idx="21">
                  <c:v>3.4</c:v>
                </c:pt>
                <c:pt idx="22">
                  <c:v>3.4</c:v>
                </c:pt>
                <c:pt idx="23">
                  <c:v>3.4</c:v>
                </c:pt>
                <c:pt idx="24">
                  <c:v>3.1</c:v>
                </c:pt>
                <c:pt idx="25">
                  <c:v>2.5</c:v>
                </c:pt>
                <c:pt idx="26">
                  <c:v>2.2999999999999998</c:v>
                </c:pt>
                <c:pt idx="27">
                  <c:v>2.1</c:v>
                </c:pt>
                <c:pt idx="28">
                  <c:v>2</c:v>
                </c:pt>
                <c:pt idx="29">
                  <c:v>1.6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9EF-4662-8B1E-28BC948A286E}"/>
            </c:ext>
          </c:extLst>
        </c:ser>
        <c:ser>
          <c:idx val="1"/>
          <c:order val="1"/>
          <c:tx>
            <c:strRef>
              <c:f>Lapa1!$C$1</c:f>
              <c:strCache>
                <c:ptCount val="1"/>
                <c:pt idx="0">
                  <c:v>% no IKP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Lapa1!$A$2:$A$31</c:f>
              <c:strCache>
                <c:ptCount val="30"/>
                <c:pt idx="0">
                  <c:v>Lietuva</c:v>
                </c:pt>
                <c:pt idx="1">
                  <c:v>Malta</c:v>
                </c:pt>
                <c:pt idx="2">
                  <c:v>Lielbritānija</c:v>
                </c:pt>
                <c:pt idx="3">
                  <c:v>Kipra</c:v>
                </c:pt>
                <c:pt idx="4">
                  <c:v>Nīderlande</c:v>
                </c:pt>
                <c:pt idx="5">
                  <c:v>Somija</c:v>
                </c:pt>
                <c:pt idx="6">
                  <c:v>Beļģija</c:v>
                </c:pt>
                <c:pt idx="7">
                  <c:v>Bulgārija</c:v>
                </c:pt>
                <c:pt idx="8">
                  <c:v>Latvija</c:v>
                </c:pt>
                <c:pt idx="9">
                  <c:v>Čehija</c:v>
                </c:pt>
                <c:pt idx="10">
                  <c:v>Īrija</c:v>
                </c:pt>
                <c:pt idx="11">
                  <c:v>Francija</c:v>
                </c:pt>
                <c:pt idx="12">
                  <c:v>Austrija</c:v>
                </c:pt>
                <c:pt idx="13">
                  <c:v>Slovēnija</c:v>
                </c:pt>
                <c:pt idx="14">
                  <c:v>ES</c:v>
                </c:pt>
                <c:pt idx="15">
                  <c:v>Igaunija</c:v>
                </c:pt>
                <c:pt idx="16">
                  <c:v>Luksemburga</c:v>
                </c:pt>
                <c:pt idx="17">
                  <c:v>Vācija</c:v>
                </c:pt>
                <c:pt idx="18">
                  <c:v>Itālija</c:v>
                </c:pt>
                <c:pt idx="19">
                  <c:v>Portugāle</c:v>
                </c:pt>
                <c:pt idx="20">
                  <c:v>Spānija</c:v>
                </c:pt>
                <c:pt idx="21">
                  <c:v>Dānija</c:v>
                </c:pt>
                <c:pt idx="22">
                  <c:v>Polija</c:v>
                </c:pt>
                <c:pt idx="23">
                  <c:v>Rumānija</c:v>
                </c:pt>
                <c:pt idx="24">
                  <c:v>Ungārija</c:v>
                </c:pt>
                <c:pt idx="25">
                  <c:v>Norvēģija</c:v>
                </c:pt>
                <c:pt idx="26">
                  <c:v>Grieķija</c:v>
                </c:pt>
                <c:pt idx="27">
                  <c:v>Zviedrija</c:v>
                </c:pt>
                <c:pt idx="28">
                  <c:v>Horvātija</c:v>
                </c:pt>
                <c:pt idx="29">
                  <c:v>Slovākija</c:v>
                </c:pt>
              </c:strCache>
            </c:strRef>
          </c:cat>
          <c:val>
            <c:numRef>
              <c:f>Lapa1!$C$2:$C$31</c:f>
              <c:numCache>
                <c:formatCode>#,##0.0</c:formatCode>
                <c:ptCount val="30"/>
                <c:pt idx="0">
                  <c:v>1.8</c:v>
                </c:pt>
                <c:pt idx="1">
                  <c:v>2.1</c:v>
                </c:pt>
                <c:pt idx="2">
                  <c:v>2.2000000000000002</c:v>
                </c:pt>
                <c:pt idx="3">
                  <c:v>2</c:v>
                </c:pt>
                <c:pt idx="4">
                  <c:v>2.1</c:v>
                </c:pt>
                <c:pt idx="5">
                  <c:v>2.7</c:v>
                </c:pt>
                <c:pt idx="6">
                  <c:v>2.5</c:v>
                </c:pt>
                <c:pt idx="7">
                  <c:v>1.9</c:v>
                </c:pt>
                <c:pt idx="8">
                  <c:v>1.7</c:v>
                </c:pt>
                <c:pt idx="9">
                  <c:v>1.9</c:v>
                </c:pt>
                <c:pt idx="10">
                  <c:v>1.3</c:v>
                </c:pt>
                <c:pt idx="11">
                  <c:v>2.4</c:v>
                </c:pt>
                <c:pt idx="12">
                  <c:v>2.2000000000000002</c:v>
                </c:pt>
                <c:pt idx="13">
                  <c:v>2</c:v>
                </c:pt>
                <c:pt idx="14">
                  <c:v>1.9</c:v>
                </c:pt>
                <c:pt idx="15">
                  <c:v>1.6</c:v>
                </c:pt>
                <c:pt idx="16">
                  <c:v>1.7</c:v>
                </c:pt>
                <c:pt idx="17">
                  <c:v>1.6</c:v>
                </c:pt>
                <c:pt idx="18">
                  <c:v>1.8</c:v>
                </c:pt>
                <c:pt idx="19">
                  <c:v>1.7</c:v>
                </c:pt>
                <c:pt idx="20">
                  <c:v>1.5</c:v>
                </c:pt>
                <c:pt idx="21">
                  <c:v>1.8</c:v>
                </c:pt>
                <c:pt idx="22">
                  <c:v>1.4</c:v>
                </c:pt>
                <c:pt idx="23">
                  <c:v>1.2</c:v>
                </c:pt>
                <c:pt idx="24">
                  <c:v>1.5</c:v>
                </c:pt>
                <c:pt idx="25">
                  <c:v>1.2</c:v>
                </c:pt>
                <c:pt idx="26">
                  <c:v>1.3</c:v>
                </c:pt>
                <c:pt idx="27">
                  <c:v>1</c:v>
                </c:pt>
                <c:pt idx="28">
                  <c:v>0.9</c:v>
                </c:pt>
                <c:pt idx="29">
                  <c:v>0.7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49EF-4662-8B1E-28BC948A286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359761104"/>
        <c:axId val="359758480"/>
      </c:barChart>
      <c:catAx>
        <c:axId val="35976110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5400000" spcFirstLastPara="1" vertOverflow="ellipsis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lv-LV"/>
          </a:p>
        </c:txPr>
        <c:crossAx val="359758480"/>
        <c:crosses val="autoZero"/>
        <c:auto val="1"/>
        <c:lblAlgn val="ctr"/>
        <c:lblOffset val="100"/>
        <c:noMultiLvlLbl val="0"/>
      </c:catAx>
      <c:valAx>
        <c:axId val="35975848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.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lv-LV"/>
          </a:p>
        </c:txPr>
        <c:crossAx val="35976110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lv-LV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lv-LV"/>
    </a:p>
  </c:txPr>
  <c:externalData r:id="rId3">
    <c:autoUpdate val="0"/>
  </c:externalData>
  <c:userShapes r:id="rId4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5.2489637838181606E-2"/>
          <c:y val="3.8073817450917605E-2"/>
          <c:w val="0.93141525424509908"/>
          <c:h val="0.67065961438798583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Lapa1!$B$1</c:f>
              <c:strCache>
                <c:ptCount val="1"/>
                <c:pt idx="0">
                  <c:v>mediāna</c:v>
                </c:pt>
              </c:strCache>
            </c:strRef>
          </c:tx>
          <c:spPr>
            <a:solidFill>
              <a:schemeClr val="accent1">
                <a:lumMod val="75000"/>
              </a:schemeClr>
            </a:solidFill>
            <a:ln>
              <a:noFill/>
            </a:ln>
            <a:effectLst/>
          </c:spPr>
          <c:invertIfNegative val="0"/>
          <c:dPt>
            <c:idx val="15"/>
            <c:invertIfNegative val="0"/>
            <c:bubble3D val="0"/>
            <c:spPr>
              <a:solidFill>
                <a:srgbClr val="00B05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5154-4203-A957-83905D1C30CA}"/>
              </c:ext>
            </c:extLst>
          </c:dPt>
          <c:dPt>
            <c:idx val="19"/>
            <c:invertIfNegative val="0"/>
            <c:bubble3D val="0"/>
            <c:spPr>
              <a:solidFill>
                <a:schemeClr val="accent6">
                  <a:lumMod val="75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5154-4203-A957-83905D1C30CA}"/>
              </c:ext>
            </c:extLst>
          </c:dPt>
          <c:dPt>
            <c:idx val="29"/>
            <c:invertIfNegative val="0"/>
            <c:bubble3D val="0"/>
            <c:spPr>
              <a:solidFill>
                <a:srgbClr val="C000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5154-4203-A957-83905D1C30CA}"/>
              </c:ext>
            </c:extLst>
          </c:dPt>
          <c:cat>
            <c:strRef>
              <c:f>Lapa1!$A$2:$A$33</c:f>
              <c:strCache>
                <c:ptCount val="30"/>
                <c:pt idx="0">
                  <c:v>Lielbritānija</c:v>
                </c:pt>
                <c:pt idx="1">
                  <c:v>Koreja</c:v>
                </c:pt>
                <c:pt idx="2">
                  <c:v>Austrālija</c:v>
                </c:pt>
                <c:pt idx="3">
                  <c:v>Nīderlande</c:v>
                </c:pt>
                <c:pt idx="4">
                  <c:v>Portugāle</c:v>
                </c:pt>
                <c:pt idx="5">
                  <c:v>Beļģija</c:v>
                </c:pt>
                <c:pt idx="6">
                  <c:v>Spānija</c:v>
                </c:pt>
                <c:pt idx="7">
                  <c:v>Horvātija</c:v>
                </c:pt>
                <c:pt idx="8">
                  <c:v>Īrija</c:v>
                </c:pt>
                <c:pt idx="9">
                  <c:v>Dānija</c:v>
                </c:pt>
                <c:pt idx="10">
                  <c:v>Malta</c:v>
                </c:pt>
                <c:pt idx="11">
                  <c:v>Kanāda</c:v>
                </c:pt>
                <c:pt idx="12">
                  <c:v>Vācija</c:v>
                </c:pt>
                <c:pt idx="13">
                  <c:v>ASV</c:v>
                </c:pt>
                <c:pt idx="14">
                  <c:v>Zviedrija</c:v>
                </c:pt>
                <c:pt idx="15">
                  <c:v>Somija</c:v>
                </c:pt>
                <c:pt idx="16">
                  <c:v>Čehija</c:v>
                </c:pt>
                <c:pt idx="17">
                  <c:v>Itālija</c:v>
                </c:pt>
                <c:pt idx="18">
                  <c:v>Ungārija</c:v>
                </c:pt>
                <c:pt idx="19">
                  <c:v>Igaunija</c:v>
                </c:pt>
                <c:pt idx="20">
                  <c:v>Slovākija</c:v>
                </c:pt>
                <c:pt idx="21">
                  <c:v>Lietuva</c:v>
                </c:pt>
                <c:pt idx="22">
                  <c:v>Šveice</c:v>
                </c:pt>
                <c:pt idx="23">
                  <c:v>Slovēnija</c:v>
                </c:pt>
                <c:pt idx="24">
                  <c:v>Islande</c:v>
                </c:pt>
                <c:pt idx="25">
                  <c:v>Norvēģija</c:v>
                </c:pt>
                <c:pt idx="26">
                  <c:v>Austrija</c:v>
                </c:pt>
                <c:pt idx="27">
                  <c:v>Polija</c:v>
                </c:pt>
                <c:pt idx="28">
                  <c:v>Grieķija</c:v>
                </c:pt>
                <c:pt idx="29">
                  <c:v>Latvija</c:v>
                </c:pt>
              </c:strCache>
            </c:strRef>
          </c:cat>
          <c:val>
            <c:numRef>
              <c:f>Lapa1!$B$2:$B$33</c:f>
              <c:numCache>
                <c:formatCode>General</c:formatCode>
                <c:ptCount val="30"/>
                <c:pt idx="0">
                  <c:v>869</c:v>
                </c:pt>
                <c:pt idx="1">
                  <c:v>760</c:v>
                </c:pt>
                <c:pt idx="2">
                  <c:v>720</c:v>
                </c:pt>
                <c:pt idx="3">
                  <c:v>623</c:v>
                </c:pt>
                <c:pt idx="4">
                  <c:v>603</c:v>
                </c:pt>
                <c:pt idx="5">
                  <c:v>522</c:v>
                </c:pt>
                <c:pt idx="6">
                  <c:v>519</c:v>
                </c:pt>
                <c:pt idx="7">
                  <c:v>457</c:v>
                </c:pt>
                <c:pt idx="8">
                  <c:v>443</c:v>
                </c:pt>
                <c:pt idx="9">
                  <c:v>415</c:v>
                </c:pt>
                <c:pt idx="10">
                  <c:v>406</c:v>
                </c:pt>
                <c:pt idx="11">
                  <c:v>390</c:v>
                </c:pt>
                <c:pt idx="12">
                  <c:v>367</c:v>
                </c:pt>
                <c:pt idx="13">
                  <c:v>366</c:v>
                </c:pt>
                <c:pt idx="14">
                  <c:v>355</c:v>
                </c:pt>
                <c:pt idx="15">
                  <c:v>350</c:v>
                </c:pt>
                <c:pt idx="16">
                  <c:v>343</c:v>
                </c:pt>
                <c:pt idx="17">
                  <c:v>343</c:v>
                </c:pt>
                <c:pt idx="18">
                  <c:v>337</c:v>
                </c:pt>
                <c:pt idx="19">
                  <c:v>299</c:v>
                </c:pt>
                <c:pt idx="20">
                  <c:v>289</c:v>
                </c:pt>
                <c:pt idx="21">
                  <c:v>283</c:v>
                </c:pt>
                <c:pt idx="22">
                  <c:v>268</c:v>
                </c:pt>
                <c:pt idx="23">
                  <c:v>262</c:v>
                </c:pt>
                <c:pt idx="24">
                  <c:v>244</c:v>
                </c:pt>
                <c:pt idx="25">
                  <c:v>238</c:v>
                </c:pt>
                <c:pt idx="26">
                  <c:v>227</c:v>
                </c:pt>
                <c:pt idx="27">
                  <c:v>224</c:v>
                </c:pt>
                <c:pt idx="28">
                  <c:v>189</c:v>
                </c:pt>
                <c:pt idx="29">
                  <c:v>181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6FF-43E1-83FC-5A41FD7487F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overlap val="-27"/>
        <c:axId val="375299728"/>
        <c:axId val="375293496"/>
      </c:barChart>
      <c:catAx>
        <c:axId val="37529972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5400000" spcFirstLastPara="1" vertOverflow="ellipsis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lv-LV"/>
          </a:p>
        </c:txPr>
        <c:crossAx val="375293496"/>
        <c:crosses val="autoZero"/>
        <c:auto val="1"/>
        <c:lblAlgn val="ctr"/>
        <c:lblOffset val="100"/>
        <c:noMultiLvlLbl val="0"/>
      </c:catAx>
      <c:valAx>
        <c:axId val="375293496"/>
        <c:scaling>
          <c:orientation val="minMax"/>
          <c:max val="90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lv-LV"/>
          </a:p>
        </c:txPr>
        <c:crossAx val="37529972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lv-LV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Lapa1!$B$1</c:f>
              <c:strCache>
                <c:ptCount val="1"/>
                <c:pt idx="0">
                  <c:v>Sērija 1</c:v>
                </c:pt>
              </c:strCache>
            </c:strRef>
          </c:tx>
          <c:spPr>
            <a:solidFill>
              <a:schemeClr val="accent1">
                <a:lumMod val="75000"/>
              </a:schemeClr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C000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5C2A-4C04-94AB-15328185F86E}"/>
              </c:ext>
            </c:extLst>
          </c:dPt>
          <c:dPt>
            <c:idx val="13"/>
            <c:invertIfNegative val="0"/>
            <c:bubble3D val="0"/>
            <c:spPr>
              <a:solidFill>
                <a:schemeClr val="accent1">
                  <a:lumMod val="75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5C2A-4C04-94AB-15328185F86E}"/>
              </c:ext>
            </c:extLst>
          </c:dPt>
          <c:dPt>
            <c:idx val="14"/>
            <c:invertIfNegative val="0"/>
            <c:bubble3D val="0"/>
            <c:spPr>
              <a:solidFill>
                <a:schemeClr val="accent1">
                  <a:lumMod val="75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5C2A-4C04-94AB-15328185F86E}"/>
              </c:ext>
            </c:extLst>
          </c:dPt>
          <c:dPt>
            <c:idx val="15"/>
            <c:invertIfNegative val="0"/>
            <c:bubble3D val="0"/>
            <c:spPr>
              <a:solidFill>
                <a:schemeClr val="accent6">
                  <a:lumMod val="75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5C2A-4C04-94AB-15328185F86E}"/>
              </c:ext>
            </c:extLst>
          </c:dPt>
          <c:dPt>
            <c:idx val="16"/>
            <c:invertIfNegative val="0"/>
            <c:bubble3D val="0"/>
            <c:spPr>
              <a:solidFill>
                <a:srgbClr val="00B05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9-5C2A-4C04-94AB-15328185F86E}"/>
              </c:ext>
            </c:extLst>
          </c:dPt>
          <c:cat>
            <c:strRef>
              <c:f>Lapa1!$A$2:$A$30</c:f>
              <c:strCache>
                <c:ptCount val="29"/>
                <c:pt idx="0">
                  <c:v>Latvija    </c:v>
                </c:pt>
                <c:pt idx="1">
                  <c:v>Austrija    </c:v>
                </c:pt>
                <c:pt idx="2">
                  <c:v>Portugāle    </c:v>
                </c:pt>
                <c:pt idx="3">
                  <c:v>Beļģija    </c:v>
                </c:pt>
                <c:pt idx="4">
                  <c:v>Luksemburga</c:v>
                </c:pt>
                <c:pt idx="5">
                  <c:v>Norvēģija    </c:v>
                </c:pt>
                <c:pt idx="6">
                  <c:v>Polija    </c:v>
                </c:pt>
                <c:pt idx="7">
                  <c:v>Slovēnija</c:v>
                </c:pt>
                <c:pt idx="8">
                  <c:v>Izraēla    </c:v>
                </c:pt>
                <c:pt idx="9">
                  <c:v>Spānija    </c:v>
                </c:pt>
                <c:pt idx="10">
                  <c:v>Ungārija    </c:v>
                </c:pt>
                <c:pt idx="11">
                  <c:v>Čehija    </c:v>
                </c:pt>
                <c:pt idx="12">
                  <c:v>ES vidēji</c:v>
                </c:pt>
                <c:pt idx="13">
                  <c:v>Dānija    </c:v>
                </c:pt>
                <c:pt idx="14">
                  <c:v>Itālija    </c:v>
                </c:pt>
                <c:pt idx="15">
                  <c:v>Igaunija    </c:v>
                </c:pt>
                <c:pt idx="16">
                  <c:v>Somija    </c:v>
                </c:pt>
                <c:pt idx="17">
                  <c:v>Japāna    </c:v>
                </c:pt>
                <c:pt idx="18">
                  <c:v>Francija    </c:v>
                </c:pt>
                <c:pt idx="19">
                  <c:v>Slovākija    </c:v>
                </c:pt>
                <c:pt idx="20">
                  <c:v>Zviedrija    </c:v>
                </c:pt>
                <c:pt idx="21">
                  <c:v>Vācija    </c:v>
                </c:pt>
                <c:pt idx="22">
                  <c:v>OECD vidēji</c:v>
                </c:pt>
                <c:pt idx="23">
                  <c:v>Īrija    </c:v>
                </c:pt>
                <c:pt idx="24">
                  <c:v>Jaunzēlande    </c:v>
                </c:pt>
                <c:pt idx="25">
                  <c:v>ASV    </c:v>
                </c:pt>
                <c:pt idx="26">
                  <c:v>Koreja    </c:v>
                </c:pt>
                <c:pt idx="27">
                  <c:v>Lielbritānija    </c:v>
                </c:pt>
                <c:pt idx="28">
                  <c:v>Nīderlande    </c:v>
                </c:pt>
              </c:strCache>
            </c:strRef>
          </c:cat>
          <c:val>
            <c:numRef>
              <c:f>Lapa1!$B$2:$B$30</c:f>
              <c:numCache>
                <c:formatCode>0.0</c:formatCode>
                <c:ptCount val="29"/>
                <c:pt idx="0">
                  <c:v>11.390763868523832</c:v>
                </c:pt>
                <c:pt idx="1">
                  <c:v>10.743821988648657</c:v>
                </c:pt>
                <c:pt idx="2">
                  <c:v>10.522381395455978</c:v>
                </c:pt>
                <c:pt idx="3">
                  <c:v>10.345270361720099</c:v>
                </c:pt>
                <c:pt idx="4">
                  <c:v>10.243131560120897</c:v>
                </c:pt>
                <c:pt idx="5">
                  <c:v>9.9364685099916539</c:v>
                </c:pt>
                <c:pt idx="6">
                  <c:v>9.3962440194634755</c:v>
                </c:pt>
                <c:pt idx="7">
                  <c:v>9.1857596052167221</c:v>
                </c:pt>
                <c:pt idx="8">
                  <c:v>8.9407281137353323</c:v>
                </c:pt>
                <c:pt idx="9">
                  <c:v>8.6748646864612908</c:v>
                </c:pt>
                <c:pt idx="10">
                  <c:v>8.5428307471913492</c:v>
                </c:pt>
                <c:pt idx="11">
                  <c:v>8.5060716911507868</c:v>
                </c:pt>
                <c:pt idx="12">
                  <c:v>8.3294944501533053</c:v>
                </c:pt>
                <c:pt idx="13">
                  <c:v>8.2624996476326213</c:v>
                </c:pt>
                <c:pt idx="14">
                  <c:v>8.2408790020761948</c:v>
                </c:pt>
                <c:pt idx="15">
                  <c:v>8.2114323649931027</c:v>
                </c:pt>
                <c:pt idx="16">
                  <c:v>7.8381524421473028</c:v>
                </c:pt>
                <c:pt idx="17">
                  <c:v>7.8303346661764532</c:v>
                </c:pt>
                <c:pt idx="18">
                  <c:v>7.7530350015852285</c:v>
                </c:pt>
                <c:pt idx="19">
                  <c:v>7.741880960481355</c:v>
                </c:pt>
                <c:pt idx="20">
                  <c:v>7.6375366303653376</c:v>
                </c:pt>
                <c:pt idx="21">
                  <c:v>7.5247631532439323</c:v>
                </c:pt>
                <c:pt idx="22">
                  <c:v>7.5207970043400101</c:v>
                </c:pt>
                <c:pt idx="23">
                  <c:v>7.1755083664739425</c:v>
                </c:pt>
                <c:pt idx="24">
                  <c:v>6.8458428216308587</c:v>
                </c:pt>
                <c:pt idx="25">
                  <c:v>6.469677210216064</c:v>
                </c:pt>
                <c:pt idx="26">
                  <c:v>6.4689541635873944</c:v>
                </c:pt>
                <c:pt idx="27">
                  <c:v>6.3407375538264903</c:v>
                </c:pt>
                <c:pt idx="28">
                  <c:v>5.7143750044322674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5C2A-4C04-94AB-15328185F86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overlap val="100"/>
        <c:axId val="668409096"/>
        <c:axId val="668381544"/>
      </c:barChart>
      <c:catAx>
        <c:axId val="66840909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5400000" spcFirstLastPara="1" vertOverflow="ellipsis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lv-LV"/>
          </a:p>
        </c:txPr>
        <c:crossAx val="668381544"/>
        <c:crosses val="autoZero"/>
        <c:auto val="1"/>
        <c:lblAlgn val="ctr"/>
        <c:lblOffset val="100"/>
        <c:noMultiLvlLbl val="0"/>
      </c:catAx>
      <c:valAx>
        <c:axId val="668381544"/>
        <c:scaling>
          <c:orientation val="minMax"/>
          <c:max val="12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lv-LV"/>
          </a:p>
        </c:txPr>
        <c:crossAx val="66840909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lv-LV"/>
    </a:p>
  </c:txPr>
  <c:externalData r:id="rId3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Lapa1!$B$1</c:f>
              <c:strCache>
                <c:ptCount val="1"/>
                <c:pt idx="0">
                  <c:v>Sērija 3</c:v>
                </c:pt>
              </c:strCache>
            </c:strRef>
          </c:tx>
          <c:spPr>
            <a:solidFill>
              <a:schemeClr val="accent1">
                <a:lumMod val="75000"/>
              </a:schemeClr>
            </a:solidFill>
            <a:ln>
              <a:noFill/>
            </a:ln>
            <a:effectLst/>
          </c:spPr>
          <c:invertIfNegative val="0"/>
          <c:dPt>
            <c:idx val="7"/>
            <c:invertIfNegative val="0"/>
            <c:bubble3D val="0"/>
            <c:spPr>
              <a:solidFill>
                <a:srgbClr val="00B05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6343-4091-A468-B718A3453CDB}"/>
              </c:ext>
            </c:extLst>
          </c:dPt>
          <c:dPt>
            <c:idx val="8"/>
            <c:invertIfNegative val="0"/>
            <c:bubble3D val="0"/>
            <c:spPr>
              <a:solidFill>
                <a:schemeClr val="accent1">
                  <a:lumMod val="75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6343-4091-A468-B718A3453CDB}"/>
              </c:ext>
            </c:extLst>
          </c:dPt>
          <c:dPt>
            <c:idx val="10"/>
            <c:invertIfNegative val="0"/>
            <c:bubble3D val="0"/>
            <c:spPr>
              <a:solidFill>
                <a:schemeClr val="accent6">
                  <a:lumMod val="75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6343-4091-A468-B718A3453CDB}"/>
              </c:ext>
            </c:extLst>
          </c:dPt>
          <c:dPt>
            <c:idx val="15"/>
            <c:invertIfNegative val="0"/>
            <c:bubble3D val="0"/>
            <c:spPr>
              <a:solidFill>
                <a:schemeClr val="accent1">
                  <a:lumMod val="75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6343-4091-A468-B718A3453CDB}"/>
              </c:ext>
            </c:extLst>
          </c:dPt>
          <c:dPt>
            <c:idx val="20"/>
            <c:invertIfNegative val="0"/>
            <c:bubble3D val="0"/>
            <c:spPr>
              <a:solidFill>
                <a:schemeClr val="accent1">
                  <a:lumMod val="75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9-6343-4091-A468-B718A3453CDB}"/>
              </c:ext>
            </c:extLst>
          </c:dPt>
          <c:dPt>
            <c:idx val="21"/>
            <c:invertIfNegative val="0"/>
            <c:bubble3D val="0"/>
            <c:spPr>
              <a:solidFill>
                <a:srgbClr val="C000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B-6343-4091-A468-B718A3453CDB}"/>
              </c:ext>
            </c:extLst>
          </c:dPt>
          <c:dPt>
            <c:idx val="22"/>
            <c:invertIfNegative val="0"/>
            <c:bubble3D val="0"/>
            <c:spPr>
              <a:solidFill>
                <a:schemeClr val="accent1">
                  <a:lumMod val="75000"/>
                </a:schemeClr>
              </a:solidFill>
              <a:ln>
                <a:solidFill>
                  <a:srgbClr val="FF0000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D-6343-4091-A468-B718A3453CDB}"/>
              </c:ext>
            </c:extLst>
          </c:dPt>
          <c:cat>
            <c:strRef>
              <c:f>Lapa1!$A$2:$A$23</c:f>
              <c:strCache>
                <c:ptCount val="22"/>
                <c:pt idx="0">
                  <c:v>Šveice</c:v>
                </c:pt>
                <c:pt idx="1">
                  <c:v>Īrija</c:v>
                </c:pt>
                <c:pt idx="2">
                  <c:v>Nīderlande</c:v>
                </c:pt>
                <c:pt idx="3">
                  <c:v>Vācija</c:v>
                </c:pt>
                <c:pt idx="4">
                  <c:v>Spānija</c:v>
                </c:pt>
                <c:pt idx="5">
                  <c:v>Francija</c:v>
                </c:pt>
                <c:pt idx="6">
                  <c:v>Slovēnija</c:v>
                </c:pt>
                <c:pt idx="7">
                  <c:v>Somija</c:v>
                </c:pt>
                <c:pt idx="8">
                  <c:v>Dānija</c:v>
                </c:pt>
                <c:pt idx="9">
                  <c:v>Rumānija</c:v>
                </c:pt>
                <c:pt idx="10">
                  <c:v>Igaunija</c:v>
                </c:pt>
                <c:pt idx="11">
                  <c:v>Ungārija</c:v>
                </c:pt>
                <c:pt idx="12">
                  <c:v>Lielbritānija</c:v>
                </c:pt>
                <c:pt idx="13">
                  <c:v>Malta</c:v>
                </c:pt>
                <c:pt idx="14">
                  <c:v>Polija</c:v>
                </c:pt>
                <c:pt idx="15">
                  <c:v>Lietuva</c:v>
                </c:pt>
                <c:pt idx="16">
                  <c:v>Bulgārija</c:v>
                </c:pt>
                <c:pt idx="17">
                  <c:v>Čehija</c:v>
                </c:pt>
                <c:pt idx="18">
                  <c:v>Itālija</c:v>
                </c:pt>
                <c:pt idx="19">
                  <c:v>Zviedrija</c:v>
                </c:pt>
                <c:pt idx="20">
                  <c:v>Slovākija</c:v>
                </c:pt>
                <c:pt idx="21">
                  <c:v>Latvija</c:v>
                </c:pt>
              </c:strCache>
            </c:strRef>
          </c:cat>
          <c:val>
            <c:numRef>
              <c:f>Lapa1!$B$2:$B$23</c:f>
              <c:numCache>
                <c:formatCode>0.0</c:formatCode>
                <c:ptCount val="22"/>
                <c:pt idx="0">
                  <c:v>129.62408516300732</c:v>
                </c:pt>
                <c:pt idx="1">
                  <c:v>120.81258191349934</c:v>
                </c:pt>
                <c:pt idx="2">
                  <c:v>113.77265238879737</c:v>
                </c:pt>
                <c:pt idx="3">
                  <c:v>113.29856584093872</c:v>
                </c:pt>
                <c:pt idx="4">
                  <c:v>107.06059088632949</c:v>
                </c:pt>
                <c:pt idx="5">
                  <c:v>106.13744946710769</c:v>
                </c:pt>
                <c:pt idx="6">
                  <c:v>105.39523212045169</c:v>
                </c:pt>
                <c:pt idx="7">
                  <c:v>104.95232236235003</c:v>
                </c:pt>
                <c:pt idx="8">
                  <c:v>104.56165359942979</c:v>
                </c:pt>
                <c:pt idx="9">
                  <c:v>104.16666666666667</c:v>
                </c:pt>
                <c:pt idx="10">
                  <c:v>104.07632263660018</c:v>
                </c:pt>
                <c:pt idx="11">
                  <c:v>103.5264483627204</c:v>
                </c:pt>
                <c:pt idx="12">
                  <c:v>100.34733185980423</c:v>
                </c:pt>
                <c:pt idx="13">
                  <c:v>98.264893001735103</c:v>
                </c:pt>
                <c:pt idx="14">
                  <c:v>97.575757575757578</c:v>
                </c:pt>
                <c:pt idx="15">
                  <c:v>96.662030598052851</c:v>
                </c:pt>
                <c:pt idx="16">
                  <c:v>95.87155963302753</c:v>
                </c:pt>
                <c:pt idx="17">
                  <c:v>95.253505933117594</c:v>
                </c:pt>
                <c:pt idx="18">
                  <c:v>94.473578055667602</c:v>
                </c:pt>
                <c:pt idx="19">
                  <c:v>90.625</c:v>
                </c:pt>
                <c:pt idx="20">
                  <c:v>89.354838709677423</c:v>
                </c:pt>
                <c:pt idx="21">
                  <c:v>83.003492433061695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E-6343-4091-A468-B718A3453CD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-26"/>
        <c:axId val="737179696"/>
        <c:axId val="737191504"/>
      </c:barChart>
      <c:catAx>
        <c:axId val="73717969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5400000" spcFirstLastPara="1" vertOverflow="ellipsis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lv-LV"/>
          </a:p>
        </c:txPr>
        <c:crossAx val="737191504"/>
        <c:crosses val="autoZero"/>
        <c:auto val="1"/>
        <c:lblAlgn val="ctr"/>
        <c:lblOffset val="100"/>
        <c:noMultiLvlLbl val="0"/>
      </c:catAx>
      <c:valAx>
        <c:axId val="737191504"/>
        <c:scaling>
          <c:orientation val="minMax"/>
          <c:max val="130"/>
          <c:min val="4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lv-LV"/>
          </a:p>
        </c:txPr>
        <c:crossAx val="73717969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lv-LV"/>
    </a:p>
  </c:txPr>
  <c:externalData r:id="rId3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scatterChart>
        <c:scatterStyle val="lineMarker"/>
        <c:varyColors val="0"/>
        <c:ser>
          <c:idx val="0"/>
          <c:order val="0"/>
          <c:tx>
            <c:strRef>
              <c:f>Lapa1!$B$1</c:f>
              <c:strCache>
                <c:ptCount val="1"/>
                <c:pt idx="0">
                  <c:v>Pedagogu vidējā alga par visiem amatiem kopā uz 01.09.2016.</c:v>
                </c:pt>
              </c:strCache>
            </c:strRef>
          </c:tx>
          <c:spPr>
            <a:ln w="28575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chemeClr val="accent1">
                  <a:lumMod val="75000"/>
                </a:schemeClr>
              </a:solidFill>
              <a:ln w="9525">
                <a:noFill/>
              </a:ln>
              <a:effectLst/>
            </c:spPr>
          </c:marker>
          <c:trendline>
            <c:spPr>
              <a:ln w="19050" cap="rnd">
                <a:solidFill>
                  <a:srgbClr val="FF0000"/>
                </a:solidFill>
                <a:prstDash val="sysDot"/>
              </a:ln>
              <a:effectLst/>
            </c:spPr>
            <c:trendlineType val="linear"/>
            <c:dispRSqr val="0"/>
            <c:dispEq val="0"/>
          </c:trendline>
          <c:xVal>
            <c:numRef>
              <c:f>Lapa1!$A$2:$A$735</c:f>
              <c:numCache>
                <c:formatCode>General</c:formatCode>
                <c:ptCount val="734"/>
                <c:pt idx="0">
                  <c:v>84</c:v>
                </c:pt>
                <c:pt idx="1">
                  <c:v>154</c:v>
                </c:pt>
                <c:pt idx="2">
                  <c:v>45</c:v>
                </c:pt>
                <c:pt idx="3">
                  <c:v>23</c:v>
                </c:pt>
                <c:pt idx="4">
                  <c:v>39</c:v>
                </c:pt>
                <c:pt idx="5">
                  <c:v>838</c:v>
                </c:pt>
                <c:pt idx="6">
                  <c:v>58</c:v>
                </c:pt>
                <c:pt idx="7">
                  <c:v>155</c:v>
                </c:pt>
                <c:pt idx="8">
                  <c:v>62</c:v>
                </c:pt>
                <c:pt idx="9">
                  <c:v>255</c:v>
                </c:pt>
                <c:pt idx="10">
                  <c:v>83</c:v>
                </c:pt>
                <c:pt idx="11">
                  <c:v>475</c:v>
                </c:pt>
                <c:pt idx="12">
                  <c:v>39</c:v>
                </c:pt>
                <c:pt idx="13">
                  <c:v>78</c:v>
                </c:pt>
                <c:pt idx="14">
                  <c:v>62</c:v>
                </c:pt>
                <c:pt idx="15">
                  <c:v>120</c:v>
                </c:pt>
                <c:pt idx="16">
                  <c:v>212</c:v>
                </c:pt>
                <c:pt idx="17">
                  <c:v>22</c:v>
                </c:pt>
                <c:pt idx="18">
                  <c:v>247</c:v>
                </c:pt>
                <c:pt idx="19">
                  <c:v>48</c:v>
                </c:pt>
                <c:pt idx="20">
                  <c:v>161</c:v>
                </c:pt>
                <c:pt idx="21">
                  <c:v>123</c:v>
                </c:pt>
                <c:pt idx="22">
                  <c:v>246</c:v>
                </c:pt>
                <c:pt idx="23">
                  <c:v>397</c:v>
                </c:pt>
                <c:pt idx="24">
                  <c:v>89</c:v>
                </c:pt>
                <c:pt idx="25">
                  <c:v>308</c:v>
                </c:pt>
                <c:pt idx="26">
                  <c:v>29</c:v>
                </c:pt>
                <c:pt idx="27">
                  <c:v>48</c:v>
                </c:pt>
                <c:pt idx="28">
                  <c:v>41</c:v>
                </c:pt>
                <c:pt idx="29">
                  <c:v>82</c:v>
                </c:pt>
                <c:pt idx="30">
                  <c:v>72</c:v>
                </c:pt>
                <c:pt idx="31">
                  <c:v>55</c:v>
                </c:pt>
                <c:pt idx="32">
                  <c:v>31</c:v>
                </c:pt>
                <c:pt idx="33">
                  <c:v>70</c:v>
                </c:pt>
                <c:pt idx="34">
                  <c:v>103</c:v>
                </c:pt>
                <c:pt idx="35">
                  <c:v>60</c:v>
                </c:pt>
                <c:pt idx="36">
                  <c:v>54</c:v>
                </c:pt>
                <c:pt idx="37">
                  <c:v>37</c:v>
                </c:pt>
                <c:pt idx="38">
                  <c:v>58</c:v>
                </c:pt>
                <c:pt idx="39">
                  <c:v>92</c:v>
                </c:pt>
                <c:pt idx="40">
                  <c:v>45</c:v>
                </c:pt>
                <c:pt idx="41">
                  <c:v>100</c:v>
                </c:pt>
                <c:pt idx="42">
                  <c:v>42</c:v>
                </c:pt>
                <c:pt idx="43">
                  <c:v>94</c:v>
                </c:pt>
                <c:pt idx="44">
                  <c:v>134</c:v>
                </c:pt>
                <c:pt idx="45">
                  <c:v>73</c:v>
                </c:pt>
                <c:pt idx="46">
                  <c:v>53</c:v>
                </c:pt>
                <c:pt idx="47">
                  <c:v>22</c:v>
                </c:pt>
                <c:pt idx="48">
                  <c:v>483</c:v>
                </c:pt>
                <c:pt idx="49">
                  <c:v>190</c:v>
                </c:pt>
                <c:pt idx="50">
                  <c:v>1315</c:v>
                </c:pt>
                <c:pt idx="51">
                  <c:v>29</c:v>
                </c:pt>
                <c:pt idx="52">
                  <c:v>862</c:v>
                </c:pt>
                <c:pt idx="53">
                  <c:v>137</c:v>
                </c:pt>
                <c:pt idx="54">
                  <c:v>524</c:v>
                </c:pt>
                <c:pt idx="55">
                  <c:v>20</c:v>
                </c:pt>
                <c:pt idx="56">
                  <c:v>114</c:v>
                </c:pt>
                <c:pt idx="57">
                  <c:v>453</c:v>
                </c:pt>
                <c:pt idx="58">
                  <c:v>300</c:v>
                </c:pt>
                <c:pt idx="59">
                  <c:v>123</c:v>
                </c:pt>
                <c:pt idx="60">
                  <c:v>20</c:v>
                </c:pt>
                <c:pt idx="61">
                  <c:v>129</c:v>
                </c:pt>
                <c:pt idx="62">
                  <c:v>65</c:v>
                </c:pt>
                <c:pt idx="63">
                  <c:v>109</c:v>
                </c:pt>
                <c:pt idx="64">
                  <c:v>84</c:v>
                </c:pt>
                <c:pt idx="65">
                  <c:v>589</c:v>
                </c:pt>
                <c:pt idx="66">
                  <c:v>303</c:v>
                </c:pt>
                <c:pt idx="67">
                  <c:v>416</c:v>
                </c:pt>
                <c:pt idx="68">
                  <c:v>336</c:v>
                </c:pt>
                <c:pt idx="69">
                  <c:v>129</c:v>
                </c:pt>
                <c:pt idx="70">
                  <c:v>95</c:v>
                </c:pt>
                <c:pt idx="71">
                  <c:v>209</c:v>
                </c:pt>
                <c:pt idx="72">
                  <c:v>81</c:v>
                </c:pt>
                <c:pt idx="73">
                  <c:v>77</c:v>
                </c:pt>
                <c:pt idx="74">
                  <c:v>74</c:v>
                </c:pt>
                <c:pt idx="75">
                  <c:v>148</c:v>
                </c:pt>
                <c:pt idx="76">
                  <c:v>103</c:v>
                </c:pt>
                <c:pt idx="77">
                  <c:v>30</c:v>
                </c:pt>
                <c:pt idx="78">
                  <c:v>131</c:v>
                </c:pt>
                <c:pt idx="79">
                  <c:v>77</c:v>
                </c:pt>
                <c:pt idx="80">
                  <c:v>99</c:v>
                </c:pt>
                <c:pt idx="81">
                  <c:v>596</c:v>
                </c:pt>
                <c:pt idx="82">
                  <c:v>35</c:v>
                </c:pt>
                <c:pt idx="83">
                  <c:v>39</c:v>
                </c:pt>
                <c:pt idx="84">
                  <c:v>89</c:v>
                </c:pt>
                <c:pt idx="85">
                  <c:v>49</c:v>
                </c:pt>
                <c:pt idx="86">
                  <c:v>79</c:v>
                </c:pt>
                <c:pt idx="87">
                  <c:v>82</c:v>
                </c:pt>
                <c:pt idx="88">
                  <c:v>30</c:v>
                </c:pt>
                <c:pt idx="89">
                  <c:v>344</c:v>
                </c:pt>
                <c:pt idx="90">
                  <c:v>51</c:v>
                </c:pt>
                <c:pt idx="91">
                  <c:v>274</c:v>
                </c:pt>
                <c:pt idx="92">
                  <c:v>162</c:v>
                </c:pt>
                <c:pt idx="93">
                  <c:v>347</c:v>
                </c:pt>
                <c:pt idx="94">
                  <c:v>395</c:v>
                </c:pt>
                <c:pt idx="95">
                  <c:v>241</c:v>
                </c:pt>
                <c:pt idx="96">
                  <c:v>745</c:v>
                </c:pt>
                <c:pt idx="97">
                  <c:v>371</c:v>
                </c:pt>
                <c:pt idx="98">
                  <c:v>218</c:v>
                </c:pt>
                <c:pt idx="99">
                  <c:v>69</c:v>
                </c:pt>
                <c:pt idx="100">
                  <c:v>67</c:v>
                </c:pt>
                <c:pt idx="101">
                  <c:v>25</c:v>
                </c:pt>
                <c:pt idx="102">
                  <c:v>128</c:v>
                </c:pt>
                <c:pt idx="103">
                  <c:v>61</c:v>
                </c:pt>
                <c:pt idx="104">
                  <c:v>68</c:v>
                </c:pt>
                <c:pt idx="105">
                  <c:v>63</c:v>
                </c:pt>
                <c:pt idx="106">
                  <c:v>38</c:v>
                </c:pt>
                <c:pt idx="107">
                  <c:v>35</c:v>
                </c:pt>
                <c:pt idx="108">
                  <c:v>390</c:v>
                </c:pt>
                <c:pt idx="109">
                  <c:v>151</c:v>
                </c:pt>
                <c:pt idx="110">
                  <c:v>12</c:v>
                </c:pt>
                <c:pt idx="111">
                  <c:v>30</c:v>
                </c:pt>
                <c:pt idx="112">
                  <c:v>45</c:v>
                </c:pt>
                <c:pt idx="113">
                  <c:v>236</c:v>
                </c:pt>
                <c:pt idx="114">
                  <c:v>718</c:v>
                </c:pt>
                <c:pt idx="115">
                  <c:v>240</c:v>
                </c:pt>
                <c:pt idx="116">
                  <c:v>556</c:v>
                </c:pt>
                <c:pt idx="117">
                  <c:v>749</c:v>
                </c:pt>
                <c:pt idx="118">
                  <c:v>662</c:v>
                </c:pt>
                <c:pt idx="119">
                  <c:v>681</c:v>
                </c:pt>
                <c:pt idx="120">
                  <c:v>742</c:v>
                </c:pt>
                <c:pt idx="121">
                  <c:v>801</c:v>
                </c:pt>
                <c:pt idx="122">
                  <c:v>654</c:v>
                </c:pt>
                <c:pt idx="123">
                  <c:v>590</c:v>
                </c:pt>
                <c:pt idx="124">
                  <c:v>716</c:v>
                </c:pt>
                <c:pt idx="125">
                  <c:v>483</c:v>
                </c:pt>
                <c:pt idx="126">
                  <c:v>301</c:v>
                </c:pt>
                <c:pt idx="127">
                  <c:v>453</c:v>
                </c:pt>
                <c:pt idx="128">
                  <c:v>330</c:v>
                </c:pt>
                <c:pt idx="129">
                  <c:v>352</c:v>
                </c:pt>
                <c:pt idx="130">
                  <c:v>109</c:v>
                </c:pt>
                <c:pt idx="131">
                  <c:v>68</c:v>
                </c:pt>
                <c:pt idx="132">
                  <c:v>64</c:v>
                </c:pt>
                <c:pt idx="133">
                  <c:v>72</c:v>
                </c:pt>
                <c:pt idx="134">
                  <c:v>107</c:v>
                </c:pt>
                <c:pt idx="135">
                  <c:v>46</c:v>
                </c:pt>
                <c:pt idx="136">
                  <c:v>107</c:v>
                </c:pt>
                <c:pt idx="137">
                  <c:v>18</c:v>
                </c:pt>
                <c:pt idx="138">
                  <c:v>56</c:v>
                </c:pt>
                <c:pt idx="139">
                  <c:v>119</c:v>
                </c:pt>
                <c:pt idx="140">
                  <c:v>57</c:v>
                </c:pt>
                <c:pt idx="141">
                  <c:v>180</c:v>
                </c:pt>
                <c:pt idx="142">
                  <c:v>309</c:v>
                </c:pt>
                <c:pt idx="143">
                  <c:v>98</c:v>
                </c:pt>
                <c:pt idx="144">
                  <c:v>144</c:v>
                </c:pt>
                <c:pt idx="145">
                  <c:v>67</c:v>
                </c:pt>
                <c:pt idx="146">
                  <c:v>69</c:v>
                </c:pt>
                <c:pt idx="147">
                  <c:v>70</c:v>
                </c:pt>
                <c:pt idx="148">
                  <c:v>761</c:v>
                </c:pt>
                <c:pt idx="149">
                  <c:v>214</c:v>
                </c:pt>
                <c:pt idx="150">
                  <c:v>157</c:v>
                </c:pt>
                <c:pt idx="151">
                  <c:v>349</c:v>
                </c:pt>
                <c:pt idx="152">
                  <c:v>105</c:v>
                </c:pt>
                <c:pt idx="153">
                  <c:v>36</c:v>
                </c:pt>
                <c:pt idx="154">
                  <c:v>50</c:v>
                </c:pt>
                <c:pt idx="155">
                  <c:v>102</c:v>
                </c:pt>
                <c:pt idx="156">
                  <c:v>79</c:v>
                </c:pt>
                <c:pt idx="157">
                  <c:v>14</c:v>
                </c:pt>
                <c:pt idx="158">
                  <c:v>306</c:v>
                </c:pt>
                <c:pt idx="159">
                  <c:v>45</c:v>
                </c:pt>
                <c:pt idx="160">
                  <c:v>41</c:v>
                </c:pt>
                <c:pt idx="161">
                  <c:v>136</c:v>
                </c:pt>
                <c:pt idx="162">
                  <c:v>245</c:v>
                </c:pt>
                <c:pt idx="163">
                  <c:v>146</c:v>
                </c:pt>
                <c:pt idx="164">
                  <c:v>95</c:v>
                </c:pt>
                <c:pt idx="165">
                  <c:v>159</c:v>
                </c:pt>
                <c:pt idx="166">
                  <c:v>220</c:v>
                </c:pt>
                <c:pt idx="167">
                  <c:v>47</c:v>
                </c:pt>
                <c:pt idx="168">
                  <c:v>277</c:v>
                </c:pt>
                <c:pt idx="169">
                  <c:v>294</c:v>
                </c:pt>
                <c:pt idx="170">
                  <c:v>41</c:v>
                </c:pt>
                <c:pt idx="171">
                  <c:v>48</c:v>
                </c:pt>
                <c:pt idx="172">
                  <c:v>258</c:v>
                </c:pt>
                <c:pt idx="173">
                  <c:v>28</c:v>
                </c:pt>
                <c:pt idx="174">
                  <c:v>354</c:v>
                </c:pt>
                <c:pt idx="175">
                  <c:v>102</c:v>
                </c:pt>
                <c:pt idx="176">
                  <c:v>66</c:v>
                </c:pt>
                <c:pt idx="177">
                  <c:v>38</c:v>
                </c:pt>
                <c:pt idx="178">
                  <c:v>67</c:v>
                </c:pt>
                <c:pt idx="179">
                  <c:v>560</c:v>
                </c:pt>
                <c:pt idx="180">
                  <c:v>184</c:v>
                </c:pt>
                <c:pt idx="181">
                  <c:v>147</c:v>
                </c:pt>
                <c:pt idx="182">
                  <c:v>355</c:v>
                </c:pt>
                <c:pt idx="183">
                  <c:v>65</c:v>
                </c:pt>
                <c:pt idx="184">
                  <c:v>45</c:v>
                </c:pt>
                <c:pt idx="185">
                  <c:v>120</c:v>
                </c:pt>
                <c:pt idx="186">
                  <c:v>45</c:v>
                </c:pt>
                <c:pt idx="187">
                  <c:v>134</c:v>
                </c:pt>
                <c:pt idx="188">
                  <c:v>83</c:v>
                </c:pt>
                <c:pt idx="189">
                  <c:v>112</c:v>
                </c:pt>
                <c:pt idx="190">
                  <c:v>58</c:v>
                </c:pt>
                <c:pt idx="191">
                  <c:v>70</c:v>
                </c:pt>
                <c:pt idx="192">
                  <c:v>49</c:v>
                </c:pt>
                <c:pt idx="193">
                  <c:v>109</c:v>
                </c:pt>
                <c:pt idx="194">
                  <c:v>198</c:v>
                </c:pt>
                <c:pt idx="195">
                  <c:v>731</c:v>
                </c:pt>
                <c:pt idx="196">
                  <c:v>905</c:v>
                </c:pt>
                <c:pt idx="197">
                  <c:v>128</c:v>
                </c:pt>
                <c:pt idx="198">
                  <c:v>33</c:v>
                </c:pt>
                <c:pt idx="199">
                  <c:v>108</c:v>
                </c:pt>
                <c:pt idx="200">
                  <c:v>66</c:v>
                </c:pt>
                <c:pt idx="201">
                  <c:v>282</c:v>
                </c:pt>
                <c:pt idx="202">
                  <c:v>199</c:v>
                </c:pt>
                <c:pt idx="203">
                  <c:v>55</c:v>
                </c:pt>
                <c:pt idx="204">
                  <c:v>219</c:v>
                </c:pt>
                <c:pt idx="205">
                  <c:v>435</c:v>
                </c:pt>
                <c:pt idx="206">
                  <c:v>72</c:v>
                </c:pt>
                <c:pt idx="207">
                  <c:v>194</c:v>
                </c:pt>
                <c:pt idx="208">
                  <c:v>102</c:v>
                </c:pt>
                <c:pt idx="209">
                  <c:v>43</c:v>
                </c:pt>
                <c:pt idx="210">
                  <c:v>309</c:v>
                </c:pt>
                <c:pt idx="211">
                  <c:v>238</c:v>
                </c:pt>
                <c:pt idx="212">
                  <c:v>133</c:v>
                </c:pt>
                <c:pt idx="213">
                  <c:v>157</c:v>
                </c:pt>
                <c:pt idx="214">
                  <c:v>636</c:v>
                </c:pt>
                <c:pt idx="215">
                  <c:v>708</c:v>
                </c:pt>
                <c:pt idx="216">
                  <c:v>967</c:v>
                </c:pt>
                <c:pt idx="217">
                  <c:v>1107</c:v>
                </c:pt>
                <c:pt idx="218">
                  <c:v>651</c:v>
                </c:pt>
                <c:pt idx="219">
                  <c:v>587</c:v>
                </c:pt>
                <c:pt idx="220">
                  <c:v>374</c:v>
                </c:pt>
                <c:pt idx="221">
                  <c:v>494</c:v>
                </c:pt>
                <c:pt idx="222">
                  <c:v>599</c:v>
                </c:pt>
                <c:pt idx="223">
                  <c:v>248</c:v>
                </c:pt>
                <c:pt idx="224">
                  <c:v>656</c:v>
                </c:pt>
                <c:pt idx="225">
                  <c:v>103</c:v>
                </c:pt>
                <c:pt idx="226">
                  <c:v>230</c:v>
                </c:pt>
                <c:pt idx="227">
                  <c:v>335</c:v>
                </c:pt>
                <c:pt idx="228">
                  <c:v>154</c:v>
                </c:pt>
                <c:pt idx="229">
                  <c:v>183</c:v>
                </c:pt>
                <c:pt idx="230">
                  <c:v>120</c:v>
                </c:pt>
                <c:pt idx="231">
                  <c:v>98</c:v>
                </c:pt>
                <c:pt idx="232">
                  <c:v>237</c:v>
                </c:pt>
                <c:pt idx="233">
                  <c:v>146</c:v>
                </c:pt>
                <c:pt idx="234">
                  <c:v>132</c:v>
                </c:pt>
                <c:pt idx="235">
                  <c:v>87</c:v>
                </c:pt>
                <c:pt idx="236">
                  <c:v>245</c:v>
                </c:pt>
                <c:pt idx="237">
                  <c:v>169</c:v>
                </c:pt>
                <c:pt idx="238">
                  <c:v>596</c:v>
                </c:pt>
                <c:pt idx="239">
                  <c:v>586</c:v>
                </c:pt>
                <c:pt idx="240">
                  <c:v>761</c:v>
                </c:pt>
                <c:pt idx="241">
                  <c:v>215</c:v>
                </c:pt>
                <c:pt idx="242">
                  <c:v>535</c:v>
                </c:pt>
                <c:pt idx="243">
                  <c:v>115</c:v>
                </c:pt>
                <c:pt idx="244">
                  <c:v>39</c:v>
                </c:pt>
                <c:pt idx="245">
                  <c:v>17</c:v>
                </c:pt>
                <c:pt idx="246">
                  <c:v>51</c:v>
                </c:pt>
                <c:pt idx="247">
                  <c:v>112</c:v>
                </c:pt>
                <c:pt idx="248">
                  <c:v>82</c:v>
                </c:pt>
                <c:pt idx="249">
                  <c:v>164</c:v>
                </c:pt>
                <c:pt idx="250">
                  <c:v>310</c:v>
                </c:pt>
                <c:pt idx="251">
                  <c:v>683</c:v>
                </c:pt>
                <c:pt idx="252">
                  <c:v>145</c:v>
                </c:pt>
                <c:pt idx="253">
                  <c:v>436</c:v>
                </c:pt>
                <c:pt idx="254">
                  <c:v>358</c:v>
                </c:pt>
                <c:pt idx="255">
                  <c:v>229</c:v>
                </c:pt>
                <c:pt idx="256">
                  <c:v>330</c:v>
                </c:pt>
                <c:pt idx="257">
                  <c:v>120</c:v>
                </c:pt>
                <c:pt idx="258">
                  <c:v>439</c:v>
                </c:pt>
                <c:pt idx="259">
                  <c:v>506</c:v>
                </c:pt>
                <c:pt idx="260">
                  <c:v>111</c:v>
                </c:pt>
                <c:pt idx="261">
                  <c:v>132</c:v>
                </c:pt>
                <c:pt idx="262">
                  <c:v>304</c:v>
                </c:pt>
                <c:pt idx="263">
                  <c:v>152</c:v>
                </c:pt>
                <c:pt idx="264">
                  <c:v>67</c:v>
                </c:pt>
                <c:pt idx="265">
                  <c:v>355</c:v>
                </c:pt>
                <c:pt idx="266">
                  <c:v>403</c:v>
                </c:pt>
                <c:pt idx="267">
                  <c:v>92</c:v>
                </c:pt>
                <c:pt idx="268">
                  <c:v>72</c:v>
                </c:pt>
                <c:pt idx="269">
                  <c:v>62</c:v>
                </c:pt>
                <c:pt idx="270">
                  <c:v>290</c:v>
                </c:pt>
                <c:pt idx="271">
                  <c:v>59</c:v>
                </c:pt>
                <c:pt idx="272">
                  <c:v>58</c:v>
                </c:pt>
                <c:pt idx="273">
                  <c:v>42</c:v>
                </c:pt>
                <c:pt idx="274">
                  <c:v>42</c:v>
                </c:pt>
                <c:pt idx="275">
                  <c:v>63</c:v>
                </c:pt>
                <c:pt idx="276">
                  <c:v>80</c:v>
                </c:pt>
                <c:pt idx="277">
                  <c:v>219</c:v>
                </c:pt>
                <c:pt idx="278">
                  <c:v>121</c:v>
                </c:pt>
                <c:pt idx="279">
                  <c:v>88</c:v>
                </c:pt>
                <c:pt idx="280">
                  <c:v>80</c:v>
                </c:pt>
                <c:pt idx="281">
                  <c:v>393</c:v>
                </c:pt>
                <c:pt idx="282">
                  <c:v>30</c:v>
                </c:pt>
                <c:pt idx="283">
                  <c:v>93</c:v>
                </c:pt>
                <c:pt idx="284">
                  <c:v>86</c:v>
                </c:pt>
                <c:pt idx="285">
                  <c:v>36</c:v>
                </c:pt>
                <c:pt idx="286">
                  <c:v>40</c:v>
                </c:pt>
                <c:pt idx="287">
                  <c:v>372</c:v>
                </c:pt>
                <c:pt idx="288">
                  <c:v>211</c:v>
                </c:pt>
                <c:pt idx="289">
                  <c:v>505</c:v>
                </c:pt>
                <c:pt idx="290">
                  <c:v>61</c:v>
                </c:pt>
                <c:pt idx="291">
                  <c:v>16</c:v>
                </c:pt>
                <c:pt idx="292">
                  <c:v>70</c:v>
                </c:pt>
                <c:pt idx="293">
                  <c:v>341</c:v>
                </c:pt>
                <c:pt idx="294">
                  <c:v>63</c:v>
                </c:pt>
                <c:pt idx="295">
                  <c:v>65</c:v>
                </c:pt>
                <c:pt idx="296">
                  <c:v>180</c:v>
                </c:pt>
                <c:pt idx="297">
                  <c:v>43</c:v>
                </c:pt>
                <c:pt idx="298">
                  <c:v>104</c:v>
                </c:pt>
                <c:pt idx="299">
                  <c:v>40</c:v>
                </c:pt>
                <c:pt idx="300">
                  <c:v>30</c:v>
                </c:pt>
                <c:pt idx="301">
                  <c:v>124</c:v>
                </c:pt>
                <c:pt idx="302">
                  <c:v>83</c:v>
                </c:pt>
                <c:pt idx="303">
                  <c:v>431</c:v>
                </c:pt>
                <c:pt idx="304">
                  <c:v>302</c:v>
                </c:pt>
                <c:pt idx="305">
                  <c:v>649</c:v>
                </c:pt>
                <c:pt idx="306">
                  <c:v>268</c:v>
                </c:pt>
                <c:pt idx="307">
                  <c:v>226</c:v>
                </c:pt>
                <c:pt idx="308">
                  <c:v>68</c:v>
                </c:pt>
                <c:pt idx="309">
                  <c:v>73</c:v>
                </c:pt>
                <c:pt idx="310">
                  <c:v>161</c:v>
                </c:pt>
                <c:pt idx="311">
                  <c:v>108</c:v>
                </c:pt>
                <c:pt idx="312">
                  <c:v>77</c:v>
                </c:pt>
                <c:pt idx="313">
                  <c:v>77</c:v>
                </c:pt>
                <c:pt idx="314">
                  <c:v>96</c:v>
                </c:pt>
                <c:pt idx="315">
                  <c:v>296</c:v>
                </c:pt>
                <c:pt idx="316">
                  <c:v>619</c:v>
                </c:pt>
                <c:pt idx="317">
                  <c:v>131</c:v>
                </c:pt>
                <c:pt idx="318">
                  <c:v>1020</c:v>
                </c:pt>
                <c:pt idx="319">
                  <c:v>205</c:v>
                </c:pt>
                <c:pt idx="320">
                  <c:v>60</c:v>
                </c:pt>
                <c:pt idx="321">
                  <c:v>510</c:v>
                </c:pt>
                <c:pt idx="322">
                  <c:v>183</c:v>
                </c:pt>
                <c:pt idx="323">
                  <c:v>99</c:v>
                </c:pt>
                <c:pt idx="324">
                  <c:v>284</c:v>
                </c:pt>
                <c:pt idx="325">
                  <c:v>202</c:v>
                </c:pt>
                <c:pt idx="326">
                  <c:v>1118</c:v>
                </c:pt>
                <c:pt idx="327">
                  <c:v>716</c:v>
                </c:pt>
                <c:pt idx="328">
                  <c:v>393</c:v>
                </c:pt>
                <c:pt idx="329">
                  <c:v>797</c:v>
                </c:pt>
                <c:pt idx="330">
                  <c:v>584</c:v>
                </c:pt>
                <c:pt idx="331">
                  <c:v>679</c:v>
                </c:pt>
                <c:pt idx="332">
                  <c:v>590</c:v>
                </c:pt>
                <c:pt idx="333">
                  <c:v>363</c:v>
                </c:pt>
                <c:pt idx="334">
                  <c:v>103</c:v>
                </c:pt>
                <c:pt idx="335">
                  <c:v>554</c:v>
                </c:pt>
                <c:pt idx="336">
                  <c:v>544</c:v>
                </c:pt>
                <c:pt idx="337">
                  <c:v>322</c:v>
                </c:pt>
                <c:pt idx="338">
                  <c:v>579</c:v>
                </c:pt>
                <c:pt idx="339">
                  <c:v>948</c:v>
                </c:pt>
                <c:pt idx="340">
                  <c:v>47</c:v>
                </c:pt>
                <c:pt idx="341">
                  <c:v>91</c:v>
                </c:pt>
                <c:pt idx="342">
                  <c:v>131</c:v>
                </c:pt>
                <c:pt idx="343">
                  <c:v>494</c:v>
                </c:pt>
                <c:pt idx="344">
                  <c:v>253</c:v>
                </c:pt>
                <c:pt idx="345">
                  <c:v>372</c:v>
                </c:pt>
                <c:pt idx="346">
                  <c:v>90</c:v>
                </c:pt>
                <c:pt idx="347">
                  <c:v>116</c:v>
                </c:pt>
                <c:pt idx="348">
                  <c:v>83</c:v>
                </c:pt>
                <c:pt idx="349">
                  <c:v>191</c:v>
                </c:pt>
                <c:pt idx="350">
                  <c:v>50</c:v>
                </c:pt>
                <c:pt idx="351">
                  <c:v>115</c:v>
                </c:pt>
                <c:pt idx="352">
                  <c:v>96</c:v>
                </c:pt>
                <c:pt idx="353">
                  <c:v>513</c:v>
                </c:pt>
                <c:pt idx="354">
                  <c:v>276</c:v>
                </c:pt>
                <c:pt idx="355">
                  <c:v>108</c:v>
                </c:pt>
                <c:pt idx="356">
                  <c:v>63</c:v>
                </c:pt>
                <c:pt idx="357">
                  <c:v>117</c:v>
                </c:pt>
                <c:pt idx="358">
                  <c:v>18</c:v>
                </c:pt>
                <c:pt idx="359">
                  <c:v>174</c:v>
                </c:pt>
                <c:pt idx="360">
                  <c:v>37</c:v>
                </c:pt>
                <c:pt idx="361">
                  <c:v>49</c:v>
                </c:pt>
                <c:pt idx="362">
                  <c:v>440</c:v>
                </c:pt>
                <c:pt idx="363">
                  <c:v>86</c:v>
                </c:pt>
                <c:pt idx="364">
                  <c:v>112</c:v>
                </c:pt>
                <c:pt idx="365">
                  <c:v>519</c:v>
                </c:pt>
                <c:pt idx="366">
                  <c:v>54</c:v>
                </c:pt>
                <c:pt idx="367">
                  <c:v>77</c:v>
                </c:pt>
                <c:pt idx="368">
                  <c:v>42</c:v>
                </c:pt>
                <c:pt idx="369">
                  <c:v>166</c:v>
                </c:pt>
                <c:pt idx="370">
                  <c:v>82</c:v>
                </c:pt>
                <c:pt idx="371">
                  <c:v>88</c:v>
                </c:pt>
                <c:pt idx="372">
                  <c:v>50</c:v>
                </c:pt>
                <c:pt idx="373">
                  <c:v>87</c:v>
                </c:pt>
                <c:pt idx="374">
                  <c:v>128</c:v>
                </c:pt>
                <c:pt idx="375">
                  <c:v>71</c:v>
                </c:pt>
                <c:pt idx="376">
                  <c:v>48</c:v>
                </c:pt>
                <c:pt idx="377">
                  <c:v>71</c:v>
                </c:pt>
                <c:pt idx="378">
                  <c:v>707</c:v>
                </c:pt>
                <c:pt idx="379">
                  <c:v>366</c:v>
                </c:pt>
                <c:pt idx="380">
                  <c:v>94</c:v>
                </c:pt>
                <c:pt idx="381">
                  <c:v>264</c:v>
                </c:pt>
                <c:pt idx="382">
                  <c:v>28</c:v>
                </c:pt>
                <c:pt idx="383">
                  <c:v>28</c:v>
                </c:pt>
                <c:pt idx="384">
                  <c:v>95</c:v>
                </c:pt>
                <c:pt idx="385">
                  <c:v>56</c:v>
                </c:pt>
                <c:pt idx="386">
                  <c:v>275</c:v>
                </c:pt>
                <c:pt idx="387">
                  <c:v>87</c:v>
                </c:pt>
                <c:pt idx="388">
                  <c:v>359</c:v>
                </c:pt>
                <c:pt idx="389">
                  <c:v>605</c:v>
                </c:pt>
                <c:pt idx="390">
                  <c:v>34</c:v>
                </c:pt>
                <c:pt idx="391">
                  <c:v>403</c:v>
                </c:pt>
                <c:pt idx="392">
                  <c:v>1097</c:v>
                </c:pt>
                <c:pt idx="393">
                  <c:v>156</c:v>
                </c:pt>
                <c:pt idx="394">
                  <c:v>199</c:v>
                </c:pt>
                <c:pt idx="395">
                  <c:v>68</c:v>
                </c:pt>
                <c:pt idx="396">
                  <c:v>168</c:v>
                </c:pt>
                <c:pt idx="397">
                  <c:v>27</c:v>
                </c:pt>
                <c:pt idx="398">
                  <c:v>191</c:v>
                </c:pt>
                <c:pt idx="399">
                  <c:v>43</c:v>
                </c:pt>
                <c:pt idx="400">
                  <c:v>54</c:v>
                </c:pt>
                <c:pt idx="401">
                  <c:v>607</c:v>
                </c:pt>
                <c:pt idx="402">
                  <c:v>99</c:v>
                </c:pt>
                <c:pt idx="403">
                  <c:v>223</c:v>
                </c:pt>
                <c:pt idx="404">
                  <c:v>1228</c:v>
                </c:pt>
                <c:pt idx="405">
                  <c:v>724</c:v>
                </c:pt>
                <c:pt idx="406">
                  <c:v>408</c:v>
                </c:pt>
                <c:pt idx="407">
                  <c:v>157</c:v>
                </c:pt>
                <c:pt idx="408">
                  <c:v>256</c:v>
                </c:pt>
                <c:pt idx="409">
                  <c:v>110</c:v>
                </c:pt>
                <c:pt idx="410">
                  <c:v>884</c:v>
                </c:pt>
                <c:pt idx="411">
                  <c:v>751</c:v>
                </c:pt>
                <c:pt idx="412">
                  <c:v>89</c:v>
                </c:pt>
                <c:pt idx="413">
                  <c:v>589</c:v>
                </c:pt>
                <c:pt idx="414">
                  <c:v>81</c:v>
                </c:pt>
                <c:pt idx="415">
                  <c:v>168</c:v>
                </c:pt>
                <c:pt idx="416">
                  <c:v>105</c:v>
                </c:pt>
                <c:pt idx="417">
                  <c:v>118</c:v>
                </c:pt>
                <c:pt idx="418">
                  <c:v>92</c:v>
                </c:pt>
                <c:pt idx="419">
                  <c:v>125</c:v>
                </c:pt>
                <c:pt idx="420">
                  <c:v>99</c:v>
                </c:pt>
                <c:pt idx="421">
                  <c:v>419</c:v>
                </c:pt>
                <c:pt idx="422">
                  <c:v>179</c:v>
                </c:pt>
                <c:pt idx="423">
                  <c:v>60</c:v>
                </c:pt>
                <c:pt idx="424">
                  <c:v>447</c:v>
                </c:pt>
                <c:pt idx="425">
                  <c:v>206</c:v>
                </c:pt>
                <c:pt idx="426">
                  <c:v>108</c:v>
                </c:pt>
                <c:pt idx="427">
                  <c:v>9</c:v>
                </c:pt>
                <c:pt idx="428">
                  <c:v>44</c:v>
                </c:pt>
                <c:pt idx="429">
                  <c:v>54</c:v>
                </c:pt>
                <c:pt idx="430">
                  <c:v>41</c:v>
                </c:pt>
                <c:pt idx="431">
                  <c:v>84</c:v>
                </c:pt>
                <c:pt idx="432">
                  <c:v>82</c:v>
                </c:pt>
                <c:pt idx="433">
                  <c:v>269</c:v>
                </c:pt>
                <c:pt idx="434">
                  <c:v>62</c:v>
                </c:pt>
                <c:pt idx="435">
                  <c:v>140</c:v>
                </c:pt>
                <c:pt idx="436">
                  <c:v>36</c:v>
                </c:pt>
                <c:pt idx="437">
                  <c:v>420</c:v>
                </c:pt>
                <c:pt idx="438">
                  <c:v>56</c:v>
                </c:pt>
                <c:pt idx="439">
                  <c:v>168</c:v>
                </c:pt>
                <c:pt idx="440">
                  <c:v>168</c:v>
                </c:pt>
                <c:pt idx="441">
                  <c:v>522</c:v>
                </c:pt>
                <c:pt idx="442">
                  <c:v>445</c:v>
                </c:pt>
                <c:pt idx="443">
                  <c:v>440</c:v>
                </c:pt>
                <c:pt idx="444">
                  <c:v>502</c:v>
                </c:pt>
                <c:pt idx="445">
                  <c:v>586</c:v>
                </c:pt>
                <c:pt idx="446">
                  <c:v>447</c:v>
                </c:pt>
                <c:pt idx="447">
                  <c:v>392</c:v>
                </c:pt>
                <c:pt idx="448">
                  <c:v>510</c:v>
                </c:pt>
                <c:pt idx="449">
                  <c:v>82</c:v>
                </c:pt>
                <c:pt idx="450">
                  <c:v>80</c:v>
                </c:pt>
                <c:pt idx="451">
                  <c:v>70</c:v>
                </c:pt>
                <c:pt idx="452">
                  <c:v>69</c:v>
                </c:pt>
                <c:pt idx="453">
                  <c:v>171</c:v>
                </c:pt>
                <c:pt idx="454">
                  <c:v>82</c:v>
                </c:pt>
                <c:pt idx="455">
                  <c:v>91</c:v>
                </c:pt>
                <c:pt idx="456">
                  <c:v>58</c:v>
                </c:pt>
                <c:pt idx="457">
                  <c:v>217</c:v>
                </c:pt>
                <c:pt idx="458">
                  <c:v>109</c:v>
                </c:pt>
                <c:pt idx="459">
                  <c:v>576</c:v>
                </c:pt>
                <c:pt idx="460">
                  <c:v>225</c:v>
                </c:pt>
                <c:pt idx="461">
                  <c:v>91</c:v>
                </c:pt>
                <c:pt idx="462">
                  <c:v>137</c:v>
                </c:pt>
                <c:pt idx="463">
                  <c:v>210</c:v>
                </c:pt>
                <c:pt idx="464">
                  <c:v>87</c:v>
                </c:pt>
                <c:pt idx="465">
                  <c:v>44</c:v>
                </c:pt>
                <c:pt idx="466">
                  <c:v>59</c:v>
                </c:pt>
                <c:pt idx="467">
                  <c:v>233</c:v>
                </c:pt>
                <c:pt idx="468">
                  <c:v>62</c:v>
                </c:pt>
                <c:pt idx="469">
                  <c:v>26</c:v>
                </c:pt>
                <c:pt idx="470">
                  <c:v>176</c:v>
                </c:pt>
                <c:pt idx="471">
                  <c:v>207</c:v>
                </c:pt>
                <c:pt idx="472">
                  <c:v>103</c:v>
                </c:pt>
                <c:pt idx="473">
                  <c:v>139</c:v>
                </c:pt>
                <c:pt idx="474">
                  <c:v>162</c:v>
                </c:pt>
                <c:pt idx="475">
                  <c:v>290</c:v>
                </c:pt>
                <c:pt idx="476">
                  <c:v>74</c:v>
                </c:pt>
                <c:pt idx="477">
                  <c:v>131</c:v>
                </c:pt>
                <c:pt idx="478">
                  <c:v>168</c:v>
                </c:pt>
                <c:pt idx="479">
                  <c:v>325</c:v>
                </c:pt>
                <c:pt idx="480">
                  <c:v>251</c:v>
                </c:pt>
                <c:pt idx="481">
                  <c:v>119</c:v>
                </c:pt>
                <c:pt idx="482">
                  <c:v>586</c:v>
                </c:pt>
                <c:pt idx="483">
                  <c:v>545</c:v>
                </c:pt>
                <c:pt idx="484">
                  <c:v>857</c:v>
                </c:pt>
                <c:pt idx="485">
                  <c:v>300</c:v>
                </c:pt>
                <c:pt idx="486">
                  <c:v>548</c:v>
                </c:pt>
                <c:pt idx="487">
                  <c:v>602</c:v>
                </c:pt>
                <c:pt idx="488">
                  <c:v>167</c:v>
                </c:pt>
                <c:pt idx="489">
                  <c:v>624</c:v>
                </c:pt>
                <c:pt idx="490">
                  <c:v>578</c:v>
                </c:pt>
                <c:pt idx="491">
                  <c:v>537</c:v>
                </c:pt>
                <c:pt idx="492">
                  <c:v>723</c:v>
                </c:pt>
                <c:pt idx="493">
                  <c:v>837</c:v>
                </c:pt>
                <c:pt idx="494">
                  <c:v>683</c:v>
                </c:pt>
                <c:pt idx="495">
                  <c:v>309</c:v>
                </c:pt>
                <c:pt idx="496">
                  <c:v>478</c:v>
                </c:pt>
                <c:pt idx="497">
                  <c:v>663</c:v>
                </c:pt>
                <c:pt idx="498">
                  <c:v>277</c:v>
                </c:pt>
                <c:pt idx="499">
                  <c:v>533</c:v>
                </c:pt>
                <c:pt idx="500">
                  <c:v>617</c:v>
                </c:pt>
                <c:pt idx="501">
                  <c:v>820</c:v>
                </c:pt>
                <c:pt idx="502">
                  <c:v>291</c:v>
                </c:pt>
                <c:pt idx="503">
                  <c:v>250</c:v>
                </c:pt>
                <c:pt idx="504">
                  <c:v>528</c:v>
                </c:pt>
                <c:pt idx="505">
                  <c:v>778</c:v>
                </c:pt>
                <c:pt idx="506">
                  <c:v>1289</c:v>
                </c:pt>
                <c:pt idx="507">
                  <c:v>166</c:v>
                </c:pt>
                <c:pt idx="508">
                  <c:v>1063</c:v>
                </c:pt>
                <c:pt idx="509">
                  <c:v>656</c:v>
                </c:pt>
                <c:pt idx="510">
                  <c:v>698</c:v>
                </c:pt>
                <c:pt idx="511">
                  <c:v>485</c:v>
                </c:pt>
                <c:pt idx="512">
                  <c:v>497</c:v>
                </c:pt>
                <c:pt idx="513">
                  <c:v>838</c:v>
                </c:pt>
                <c:pt idx="514">
                  <c:v>633</c:v>
                </c:pt>
                <c:pt idx="515">
                  <c:v>448</c:v>
                </c:pt>
                <c:pt idx="516">
                  <c:v>419</c:v>
                </c:pt>
                <c:pt idx="517">
                  <c:v>945</c:v>
                </c:pt>
                <c:pt idx="518">
                  <c:v>568</c:v>
                </c:pt>
                <c:pt idx="519">
                  <c:v>311</c:v>
                </c:pt>
                <c:pt idx="520">
                  <c:v>716</c:v>
                </c:pt>
                <c:pt idx="521">
                  <c:v>1091</c:v>
                </c:pt>
                <c:pt idx="522">
                  <c:v>472</c:v>
                </c:pt>
                <c:pt idx="523">
                  <c:v>338</c:v>
                </c:pt>
                <c:pt idx="524">
                  <c:v>113</c:v>
                </c:pt>
                <c:pt idx="525">
                  <c:v>849</c:v>
                </c:pt>
                <c:pt idx="526">
                  <c:v>1256</c:v>
                </c:pt>
                <c:pt idx="527">
                  <c:v>624</c:v>
                </c:pt>
                <c:pt idx="528">
                  <c:v>555</c:v>
                </c:pt>
                <c:pt idx="529">
                  <c:v>741</c:v>
                </c:pt>
                <c:pt idx="530">
                  <c:v>947</c:v>
                </c:pt>
                <c:pt idx="531">
                  <c:v>476</c:v>
                </c:pt>
                <c:pt idx="532">
                  <c:v>680</c:v>
                </c:pt>
                <c:pt idx="533">
                  <c:v>1311</c:v>
                </c:pt>
                <c:pt idx="534">
                  <c:v>597</c:v>
                </c:pt>
                <c:pt idx="535">
                  <c:v>567</c:v>
                </c:pt>
                <c:pt idx="536">
                  <c:v>813</c:v>
                </c:pt>
                <c:pt idx="537">
                  <c:v>540</c:v>
                </c:pt>
                <c:pt idx="538">
                  <c:v>561</c:v>
                </c:pt>
                <c:pt idx="539">
                  <c:v>1020</c:v>
                </c:pt>
                <c:pt idx="540">
                  <c:v>874</c:v>
                </c:pt>
                <c:pt idx="541">
                  <c:v>1080</c:v>
                </c:pt>
                <c:pt idx="542">
                  <c:v>850</c:v>
                </c:pt>
                <c:pt idx="543">
                  <c:v>552</c:v>
                </c:pt>
                <c:pt idx="544">
                  <c:v>186</c:v>
                </c:pt>
                <c:pt idx="545">
                  <c:v>354</c:v>
                </c:pt>
                <c:pt idx="546">
                  <c:v>1038</c:v>
                </c:pt>
                <c:pt idx="547">
                  <c:v>526</c:v>
                </c:pt>
                <c:pt idx="548">
                  <c:v>172</c:v>
                </c:pt>
                <c:pt idx="549">
                  <c:v>898</c:v>
                </c:pt>
                <c:pt idx="550">
                  <c:v>968</c:v>
                </c:pt>
                <c:pt idx="551">
                  <c:v>197</c:v>
                </c:pt>
                <c:pt idx="552">
                  <c:v>737</c:v>
                </c:pt>
                <c:pt idx="553">
                  <c:v>304</c:v>
                </c:pt>
                <c:pt idx="554">
                  <c:v>405</c:v>
                </c:pt>
                <c:pt idx="555">
                  <c:v>1134</c:v>
                </c:pt>
                <c:pt idx="556">
                  <c:v>1571</c:v>
                </c:pt>
                <c:pt idx="557">
                  <c:v>200</c:v>
                </c:pt>
                <c:pt idx="558">
                  <c:v>747</c:v>
                </c:pt>
                <c:pt idx="559">
                  <c:v>664</c:v>
                </c:pt>
                <c:pt idx="560">
                  <c:v>183</c:v>
                </c:pt>
                <c:pt idx="561">
                  <c:v>383</c:v>
                </c:pt>
                <c:pt idx="562">
                  <c:v>336</c:v>
                </c:pt>
                <c:pt idx="563">
                  <c:v>716</c:v>
                </c:pt>
                <c:pt idx="564">
                  <c:v>946</c:v>
                </c:pt>
                <c:pt idx="565">
                  <c:v>465</c:v>
                </c:pt>
                <c:pt idx="566">
                  <c:v>108</c:v>
                </c:pt>
                <c:pt idx="567">
                  <c:v>659</c:v>
                </c:pt>
                <c:pt idx="568">
                  <c:v>1403</c:v>
                </c:pt>
                <c:pt idx="569">
                  <c:v>244</c:v>
                </c:pt>
                <c:pt idx="570">
                  <c:v>683</c:v>
                </c:pt>
                <c:pt idx="571">
                  <c:v>383</c:v>
                </c:pt>
                <c:pt idx="572">
                  <c:v>1150</c:v>
                </c:pt>
                <c:pt idx="573">
                  <c:v>242</c:v>
                </c:pt>
                <c:pt idx="574">
                  <c:v>743</c:v>
                </c:pt>
                <c:pt idx="575">
                  <c:v>514</c:v>
                </c:pt>
                <c:pt idx="576">
                  <c:v>363</c:v>
                </c:pt>
                <c:pt idx="577">
                  <c:v>1067</c:v>
                </c:pt>
                <c:pt idx="578">
                  <c:v>801</c:v>
                </c:pt>
                <c:pt idx="579">
                  <c:v>815</c:v>
                </c:pt>
                <c:pt idx="580">
                  <c:v>698</c:v>
                </c:pt>
                <c:pt idx="581">
                  <c:v>335</c:v>
                </c:pt>
                <c:pt idx="582">
                  <c:v>1457</c:v>
                </c:pt>
                <c:pt idx="583">
                  <c:v>299</c:v>
                </c:pt>
                <c:pt idx="584">
                  <c:v>971</c:v>
                </c:pt>
                <c:pt idx="585">
                  <c:v>325</c:v>
                </c:pt>
                <c:pt idx="586">
                  <c:v>309</c:v>
                </c:pt>
                <c:pt idx="587">
                  <c:v>199</c:v>
                </c:pt>
                <c:pt idx="588">
                  <c:v>71</c:v>
                </c:pt>
                <c:pt idx="589">
                  <c:v>52</c:v>
                </c:pt>
                <c:pt idx="590">
                  <c:v>69</c:v>
                </c:pt>
                <c:pt idx="591">
                  <c:v>174</c:v>
                </c:pt>
                <c:pt idx="592">
                  <c:v>269</c:v>
                </c:pt>
                <c:pt idx="593">
                  <c:v>471</c:v>
                </c:pt>
                <c:pt idx="594">
                  <c:v>86</c:v>
                </c:pt>
                <c:pt idx="595">
                  <c:v>129</c:v>
                </c:pt>
                <c:pt idx="596">
                  <c:v>414</c:v>
                </c:pt>
                <c:pt idx="597">
                  <c:v>130</c:v>
                </c:pt>
                <c:pt idx="598">
                  <c:v>93</c:v>
                </c:pt>
                <c:pt idx="599">
                  <c:v>243</c:v>
                </c:pt>
                <c:pt idx="600">
                  <c:v>884</c:v>
                </c:pt>
                <c:pt idx="601">
                  <c:v>815</c:v>
                </c:pt>
                <c:pt idx="602">
                  <c:v>29</c:v>
                </c:pt>
                <c:pt idx="603">
                  <c:v>189</c:v>
                </c:pt>
                <c:pt idx="604">
                  <c:v>248</c:v>
                </c:pt>
                <c:pt idx="605">
                  <c:v>365</c:v>
                </c:pt>
                <c:pt idx="606">
                  <c:v>112</c:v>
                </c:pt>
                <c:pt idx="607">
                  <c:v>62</c:v>
                </c:pt>
                <c:pt idx="608">
                  <c:v>60</c:v>
                </c:pt>
                <c:pt idx="609">
                  <c:v>74</c:v>
                </c:pt>
                <c:pt idx="610">
                  <c:v>54</c:v>
                </c:pt>
                <c:pt idx="611">
                  <c:v>94</c:v>
                </c:pt>
                <c:pt idx="612">
                  <c:v>57</c:v>
                </c:pt>
                <c:pt idx="613">
                  <c:v>93</c:v>
                </c:pt>
                <c:pt idx="614">
                  <c:v>389</c:v>
                </c:pt>
                <c:pt idx="615">
                  <c:v>104</c:v>
                </c:pt>
                <c:pt idx="616">
                  <c:v>640</c:v>
                </c:pt>
                <c:pt idx="617">
                  <c:v>366</c:v>
                </c:pt>
                <c:pt idx="618">
                  <c:v>265</c:v>
                </c:pt>
                <c:pt idx="619">
                  <c:v>165</c:v>
                </c:pt>
                <c:pt idx="620">
                  <c:v>106</c:v>
                </c:pt>
                <c:pt idx="621">
                  <c:v>290</c:v>
                </c:pt>
                <c:pt idx="622">
                  <c:v>91</c:v>
                </c:pt>
                <c:pt idx="623">
                  <c:v>482</c:v>
                </c:pt>
                <c:pt idx="624">
                  <c:v>726</c:v>
                </c:pt>
                <c:pt idx="625">
                  <c:v>472</c:v>
                </c:pt>
                <c:pt idx="626">
                  <c:v>367</c:v>
                </c:pt>
                <c:pt idx="627">
                  <c:v>39</c:v>
                </c:pt>
                <c:pt idx="628">
                  <c:v>20</c:v>
                </c:pt>
                <c:pt idx="629">
                  <c:v>55</c:v>
                </c:pt>
                <c:pt idx="630">
                  <c:v>37</c:v>
                </c:pt>
                <c:pt idx="631">
                  <c:v>322</c:v>
                </c:pt>
                <c:pt idx="632">
                  <c:v>61</c:v>
                </c:pt>
                <c:pt idx="633">
                  <c:v>56</c:v>
                </c:pt>
                <c:pt idx="634">
                  <c:v>84</c:v>
                </c:pt>
                <c:pt idx="635">
                  <c:v>82</c:v>
                </c:pt>
                <c:pt idx="636">
                  <c:v>14</c:v>
                </c:pt>
                <c:pt idx="637">
                  <c:v>121</c:v>
                </c:pt>
                <c:pt idx="638">
                  <c:v>861</c:v>
                </c:pt>
                <c:pt idx="639">
                  <c:v>58</c:v>
                </c:pt>
                <c:pt idx="640">
                  <c:v>91</c:v>
                </c:pt>
                <c:pt idx="641">
                  <c:v>128</c:v>
                </c:pt>
                <c:pt idx="642">
                  <c:v>145</c:v>
                </c:pt>
                <c:pt idx="643">
                  <c:v>778</c:v>
                </c:pt>
                <c:pt idx="644">
                  <c:v>215</c:v>
                </c:pt>
                <c:pt idx="645">
                  <c:v>92</c:v>
                </c:pt>
                <c:pt idx="646">
                  <c:v>155</c:v>
                </c:pt>
                <c:pt idx="647">
                  <c:v>60</c:v>
                </c:pt>
                <c:pt idx="648">
                  <c:v>125</c:v>
                </c:pt>
                <c:pt idx="649">
                  <c:v>78</c:v>
                </c:pt>
                <c:pt idx="650">
                  <c:v>135</c:v>
                </c:pt>
                <c:pt idx="651">
                  <c:v>52</c:v>
                </c:pt>
                <c:pt idx="652">
                  <c:v>669</c:v>
                </c:pt>
                <c:pt idx="653">
                  <c:v>184</c:v>
                </c:pt>
                <c:pt idx="654">
                  <c:v>233</c:v>
                </c:pt>
                <c:pt idx="655">
                  <c:v>330</c:v>
                </c:pt>
                <c:pt idx="656">
                  <c:v>270</c:v>
                </c:pt>
                <c:pt idx="657">
                  <c:v>264</c:v>
                </c:pt>
                <c:pt idx="658">
                  <c:v>80</c:v>
                </c:pt>
                <c:pt idx="659">
                  <c:v>99</c:v>
                </c:pt>
                <c:pt idx="660">
                  <c:v>118</c:v>
                </c:pt>
                <c:pt idx="661">
                  <c:v>176</c:v>
                </c:pt>
                <c:pt idx="662">
                  <c:v>63</c:v>
                </c:pt>
                <c:pt idx="663">
                  <c:v>113</c:v>
                </c:pt>
                <c:pt idx="664">
                  <c:v>117</c:v>
                </c:pt>
                <c:pt idx="665">
                  <c:v>135</c:v>
                </c:pt>
                <c:pt idx="666">
                  <c:v>217</c:v>
                </c:pt>
                <c:pt idx="667">
                  <c:v>45</c:v>
                </c:pt>
                <c:pt idx="668">
                  <c:v>491</c:v>
                </c:pt>
                <c:pt idx="669">
                  <c:v>772</c:v>
                </c:pt>
                <c:pt idx="670">
                  <c:v>201</c:v>
                </c:pt>
                <c:pt idx="671">
                  <c:v>332</c:v>
                </c:pt>
                <c:pt idx="672">
                  <c:v>273</c:v>
                </c:pt>
                <c:pt idx="673">
                  <c:v>340</c:v>
                </c:pt>
                <c:pt idx="674">
                  <c:v>228</c:v>
                </c:pt>
                <c:pt idx="675">
                  <c:v>262</c:v>
                </c:pt>
                <c:pt idx="676">
                  <c:v>57</c:v>
                </c:pt>
                <c:pt idx="677">
                  <c:v>243</c:v>
                </c:pt>
                <c:pt idx="678">
                  <c:v>46</c:v>
                </c:pt>
                <c:pt idx="679">
                  <c:v>40</c:v>
                </c:pt>
                <c:pt idx="680">
                  <c:v>22</c:v>
                </c:pt>
                <c:pt idx="681">
                  <c:v>564</c:v>
                </c:pt>
                <c:pt idx="682">
                  <c:v>57</c:v>
                </c:pt>
                <c:pt idx="683">
                  <c:v>143</c:v>
                </c:pt>
                <c:pt idx="684">
                  <c:v>505</c:v>
                </c:pt>
                <c:pt idx="685">
                  <c:v>400</c:v>
                </c:pt>
                <c:pt idx="686">
                  <c:v>504</c:v>
                </c:pt>
                <c:pt idx="687">
                  <c:v>597</c:v>
                </c:pt>
                <c:pt idx="688">
                  <c:v>543</c:v>
                </c:pt>
                <c:pt idx="689">
                  <c:v>437</c:v>
                </c:pt>
                <c:pt idx="690">
                  <c:v>789</c:v>
                </c:pt>
                <c:pt idx="691">
                  <c:v>37</c:v>
                </c:pt>
                <c:pt idx="692">
                  <c:v>20</c:v>
                </c:pt>
                <c:pt idx="693">
                  <c:v>255</c:v>
                </c:pt>
                <c:pt idx="694">
                  <c:v>127</c:v>
                </c:pt>
                <c:pt idx="695">
                  <c:v>46</c:v>
                </c:pt>
                <c:pt idx="696">
                  <c:v>32</c:v>
                </c:pt>
                <c:pt idx="697">
                  <c:v>64</c:v>
                </c:pt>
                <c:pt idx="698">
                  <c:v>198</c:v>
                </c:pt>
                <c:pt idx="699">
                  <c:v>148</c:v>
                </c:pt>
                <c:pt idx="700">
                  <c:v>159</c:v>
                </c:pt>
                <c:pt idx="701">
                  <c:v>55</c:v>
                </c:pt>
                <c:pt idx="702">
                  <c:v>121</c:v>
                </c:pt>
                <c:pt idx="703">
                  <c:v>353</c:v>
                </c:pt>
                <c:pt idx="704">
                  <c:v>352</c:v>
                </c:pt>
                <c:pt idx="705">
                  <c:v>306</c:v>
                </c:pt>
                <c:pt idx="706">
                  <c:v>538</c:v>
                </c:pt>
                <c:pt idx="707">
                  <c:v>381</c:v>
                </c:pt>
                <c:pt idx="708">
                  <c:v>682</c:v>
                </c:pt>
                <c:pt idx="709">
                  <c:v>616</c:v>
                </c:pt>
                <c:pt idx="710">
                  <c:v>341</c:v>
                </c:pt>
                <c:pt idx="711">
                  <c:v>301</c:v>
                </c:pt>
                <c:pt idx="712">
                  <c:v>233</c:v>
                </c:pt>
                <c:pt idx="713">
                  <c:v>419</c:v>
                </c:pt>
                <c:pt idx="714">
                  <c:v>53</c:v>
                </c:pt>
                <c:pt idx="715">
                  <c:v>59</c:v>
                </c:pt>
                <c:pt idx="716">
                  <c:v>136</c:v>
                </c:pt>
                <c:pt idx="717">
                  <c:v>76</c:v>
                </c:pt>
                <c:pt idx="718">
                  <c:v>67</c:v>
                </c:pt>
                <c:pt idx="719">
                  <c:v>137</c:v>
                </c:pt>
                <c:pt idx="720">
                  <c:v>221</c:v>
                </c:pt>
                <c:pt idx="721">
                  <c:v>71</c:v>
                </c:pt>
                <c:pt idx="722">
                  <c:v>139</c:v>
                </c:pt>
                <c:pt idx="723">
                  <c:v>52</c:v>
                </c:pt>
                <c:pt idx="724">
                  <c:v>290</c:v>
                </c:pt>
                <c:pt idx="725">
                  <c:v>161</c:v>
                </c:pt>
                <c:pt idx="726">
                  <c:v>41</c:v>
                </c:pt>
                <c:pt idx="727">
                  <c:v>93</c:v>
                </c:pt>
                <c:pt idx="728">
                  <c:v>75</c:v>
                </c:pt>
                <c:pt idx="729">
                  <c:v>117</c:v>
                </c:pt>
                <c:pt idx="730">
                  <c:v>57</c:v>
                </c:pt>
                <c:pt idx="731">
                  <c:v>83</c:v>
                </c:pt>
                <c:pt idx="732">
                  <c:v>521</c:v>
                </c:pt>
                <c:pt idx="733">
                  <c:v>345</c:v>
                </c:pt>
              </c:numCache>
            </c:numRef>
          </c:xVal>
          <c:yVal>
            <c:numRef>
              <c:f>Lapa1!$B$2:$B$735</c:f>
              <c:numCache>
                <c:formatCode>0.00</c:formatCode>
                <c:ptCount val="734"/>
                <c:pt idx="0">
                  <c:v>469.33440000000002</c:v>
                </c:pt>
                <c:pt idx="1">
                  <c:v>660.45535714285711</c:v>
                </c:pt>
                <c:pt idx="2">
                  <c:v>403.18823529411765</c:v>
                </c:pt>
                <c:pt idx="3">
                  <c:v>369.23333333333329</c:v>
                </c:pt>
                <c:pt idx="4">
                  <c:v>579.32799999999997</c:v>
                </c:pt>
                <c:pt idx="5">
                  <c:v>813.24989795918327</c:v>
                </c:pt>
                <c:pt idx="6">
                  <c:v>587.25090909090909</c:v>
                </c:pt>
                <c:pt idx="7">
                  <c:v>615.39421052631587</c:v>
                </c:pt>
                <c:pt idx="8">
                  <c:v>1091.7667999999999</c:v>
                </c:pt>
                <c:pt idx="9">
                  <c:v>301.72102040816321</c:v>
                </c:pt>
                <c:pt idx="10">
                  <c:v>546.77999999999986</c:v>
                </c:pt>
                <c:pt idx="11">
                  <c:v>741.77203389830504</c:v>
                </c:pt>
                <c:pt idx="12">
                  <c:v>345.14666666666659</c:v>
                </c:pt>
                <c:pt idx="13">
                  <c:v>483.48599999999999</c:v>
                </c:pt>
                <c:pt idx="14">
                  <c:v>500.20294117647063</c:v>
                </c:pt>
                <c:pt idx="15">
                  <c:v>655.24350000000004</c:v>
                </c:pt>
                <c:pt idx="16">
                  <c:v>821.5365384615385</c:v>
                </c:pt>
                <c:pt idx="17">
                  <c:v>380.91636363636366</c:v>
                </c:pt>
                <c:pt idx="18">
                  <c:v>708.22972222222234</c:v>
                </c:pt>
                <c:pt idx="19">
                  <c:v>473.61749999999995</c:v>
                </c:pt>
                <c:pt idx="20">
                  <c:v>611.36354838709678</c:v>
                </c:pt>
                <c:pt idx="21">
                  <c:v>559.96521739130435</c:v>
                </c:pt>
                <c:pt idx="22">
                  <c:v>649.55666666666673</c:v>
                </c:pt>
                <c:pt idx="23">
                  <c:v>840.51593749999995</c:v>
                </c:pt>
                <c:pt idx="24">
                  <c:v>493.38894736842104</c:v>
                </c:pt>
                <c:pt idx="25">
                  <c:v>740.93586956521756</c:v>
                </c:pt>
                <c:pt idx="26">
                  <c:v>428.89699999999993</c:v>
                </c:pt>
                <c:pt idx="27">
                  <c:v>438.27444444444444</c:v>
                </c:pt>
                <c:pt idx="28">
                  <c:v>449.61538461538464</c:v>
                </c:pt>
                <c:pt idx="29">
                  <c:v>471.1880000000001</c:v>
                </c:pt>
                <c:pt idx="30">
                  <c:v>502.06882352941176</c:v>
                </c:pt>
                <c:pt idx="31">
                  <c:v>447.86642857142857</c:v>
                </c:pt>
                <c:pt idx="32">
                  <c:v>285.59250000000003</c:v>
                </c:pt>
                <c:pt idx="33">
                  <c:v>552.63125000000014</c:v>
                </c:pt>
                <c:pt idx="34">
                  <c:v>777.51375000000007</c:v>
                </c:pt>
                <c:pt idx="35">
                  <c:v>535.23933333333332</c:v>
                </c:pt>
                <c:pt idx="36">
                  <c:v>894.76861111111111</c:v>
                </c:pt>
                <c:pt idx="37">
                  <c:v>678.32466666666664</c:v>
                </c:pt>
                <c:pt idx="38">
                  <c:v>514.97700000000009</c:v>
                </c:pt>
                <c:pt idx="39">
                  <c:v>624.20103448275847</c:v>
                </c:pt>
                <c:pt idx="40">
                  <c:v>478.1919047619046</c:v>
                </c:pt>
                <c:pt idx="41">
                  <c:v>663.10347826086957</c:v>
                </c:pt>
                <c:pt idx="42">
                  <c:v>554.75799999999992</c:v>
                </c:pt>
                <c:pt idx="43">
                  <c:v>650.12571428571437</c:v>
                </c:pt>
                <c:pt idx="44">
                  <c:v>585.70269230769236</c:v>
                </c:pt>
                <c:pt idx="45">
                  <c:v>587.5915</c:v>
                </c:pt>
                <c:pt idx="46">
                  <c:v>504.22687499999995</c:v>
                </c:pt>
                <c:pt idx="47">
                  <c:v>423.74923076923073</c:v>
                </c:pt>
                <c:pt idx="48">
                  <c:v>945.89510204081637</c:v>
                </c:pt>
                <c:pt idx="49">
                  <c:v>636.64153846153852</c:v>
                </c:pt>
                <c:pt idx="50">
                  <c:v>947.06177570093428</c:v>
                </c:pt>
                <c:pt idx="51">
                  <c:v>640.42851851851856</c:v>
                </c:pt>
                <c:pt idx="52">
                  <c:v>954.83974683544295</c:v>
                </c:pt>
                <c:pt idx="53">
                  <c:v>532.00593750000007</c:v>
                </c:pt>
                <c:pt idx="54">
                  <c:v>887.32762711864393</c:v>
                </c:pt>
                <c:pt idx="55">
                  <c:v>501.8534615384616</c:v>
                </c:pt>
                <c:pt idx="56">
                  <c:v>514.87857142857138</c:v>
                </c:pt>
                <c:pt idx="57">
                  <c:v>645.55549019607827</c:v>
                </c:pt>
                <c:pt idx="58">
                  <c:v>691.49980392156874</c:v>
                </c:pt>
                <c:pt idx="59">
                  <c:v>567.64039999999989</c:v>
                </c:pt>
                <c:pt idx="60">
                  <c:v>348.87307692307689</c:v>
                </c:pt>
                <c:pt idx="61">
                  <c:v>549.88133333333337</c:v>
                </c:pt>
                <c:pt idx="62">
                  <c:v>461.35843750000009</c:v>
                </c:pt>
                <c:pt idx="63">
                  <c:v>602.38608695652169</c:v>
                </c:pt>
                <c:pt idx="64">
                  <c:v>805.97558139534897</c:v>
                </c:pt>
                <c:pt idx="65">
                  <c:v>891.91745454545458</c:v>
                </c:pt>
                <c:pt idx="66">
                  <c:v>724.7425000000004</c:v>
                </c:pt>
                <c:pt idx="67">
                  <c:v>742.83285714285716</c:v>
                </c:pt>
                <c:pt idx="68">
                  <c:v>765.82638297872347</c:v>
                </c:pt>
                <c:pt idx="69">
                  <c:v>647.51583333333349</c:v>
                </c:pt>
                <c:pt idx="70">
                  <c:v>548.37029411764718</c:v>
                </c:pt>
                <c:pt idx="71">
                  <c:v>650.34166666666658</c:v>
                </c:pt>
                <c:pt idx="72">
                  <c:v>593.33611111111122</c:v>
                </c:pt>
                <c:pt idx="73">
                  <c:v>541.94722222222219</c:v>
                </c:pt>
                <c:pt idx="74">
                  <c:v>519.74526315789478</c:v>
                </c:pt>
                <c:pt idx="75">
                  <c:v>668.90103448275863</c:v>
                </c:pt>
                <c:pt idx="76">
                  <c:v>566.98185185185184</c:v>
                </c:pt>
                <c:pt idx="77">
                  <c:v>573.7772727272727</c:v>
                </c:pt>
                <c:pt idx="78">
                  <c:v>680.444761904762</c:v>
                </c:pt>
                <c:pt idx="79">
                  <c:v>541.5430769230768</c:v>
                </c:pt>
                <c:pt idx="80">
                  <c:v>632.26949999999999</c:v>
                </c:pt>
                <c:pt idx="81">
                  <c:v>777.96059701492538</c:v>
                </c:pt>
                <c:pt idx="82">
                  <c:v>500.8888235294117</c:v>
                </c:pt>
                <c:pt idx="83">
                  <c:v>507.68722222222215</c:v>
                </c:pt>
                <c:pt idx="84">
                  <c:v>570.89199999999994</c:v>
                </c:pt>
                <c:pt idx="85">
                  <c:v>506.40631578947364</c:v>
                </c:pt>
                <c:pt idx="86">
                  <c:v>618.59052631578959</c:v>
                </c:pt>
                <c:pt idx="87">
                  <c:v>632.73684210526312</c:v>
                </c:pt>
                <c:pt idx="88">
                  <c:v>948.20413793103478</c:v>
                </c:pt>
                <c:pt idx="89">
                  <c:v>748.01323529411764</c:v>
                </c:pt>
                <c:pt idx="90">
                  <c:v>502.5055555555557</c:v>
                </c:pt>
                <c:pt idx="91">
                  <c:v>719.03605263157908</c:v>
                </c:pt>
                <c:pt idx="92">
                  <c:v>642.18092307692314</c:v>
                </c:pt>
                <c:pt idx="93">
                  <c:v>781.90659090909105</c:v>
                </c:pt>
                <c:pt idx="94">
                  <c:v>752.67882352941172</c:v>
                </c:pt>
                <c:pt idx="95">
                  <c:v>772.50227272727273</c:v>
                </c:pt>
                <c:pt idx="96">
                  <c:v>760.75493506493501</c:v>
                </c:pt>
                <c:pt idx="97">
                  <c:v>818.91784313725509</c:v>
                </c:pt>
                <c:pt idx="98">
                  <c:v>675.23249999999996</c:v>
                </c:pt>
                <c:pt idx="99">
                  <c:v>820.56315789473683</c:v>
                </c:pt>
                <c:pt idx="100">
                  <c:v>552.29210526315796</c:v>
                </c:pt>
                <c:pt idx="101">
                  <c:v>709.18421052631572</c:v>
                </c:pt>
                <c:pt idx="102">
                  <c:v>655.15434782608691</c:v>
                </c:pt>
                <c:pt idx="103">
                  <c:v>532.60928571428565</c:v>
                </c:pt>
                <c:pt idx="104">
                  <c:v>904.26242424242457</c:v>
                </c:pt>
                <c:pt idx="105">
                  <c:v>665.49250000000006</c:v>
                </c:pt>
                <c:pt idx="106">
                  <c:v>386.34384615384613</c:v>
                </c:pt>
                <c:pt idx="107">
                  <c:v>432.72800000000001</c:v>
                </c:pt>
                <c:pt idx="108">
                  <c:v>883.3131111111112</c:v>
                </c:pt>
                <c:pt idx="109">
                  <c:v>840.93999999999994</c:v>
                </c:pt>
                <c:pt idx="110">
                  <c:v>400.25666666666666</c:v>
                </c:pt>
                <c:pt idx="111">
                  <c:v>520.6925</c:v>
                </c:pt>
                <c:pt idx="112">
                  <c:v>834.65368421052642</c:v>
                </c:pt>
                <c:pt idx="113">
                  <c:v>758.79960000000017</c:v>
                </c:pt>
                <c:pt idx="114">
                  <c:v>722.88575757575745</c:v>
                </c:pt>
                <c:pt idx="115">
                  <c:v>690.86499999999978</c:v>
                </c:pt>
                <c:pt idx="116">
                  <c:v>728.38508771929833</c:v>
                </c:pt>
                <c:pt idx="117">
                  <c:v>886.92294117647066</c:v>
                </c:pt>
                <c:pt idx="118">
                  <c:v>782.41711864406784</c:v>
                </c:pt>
                <c:pt idx="119">
                  <c:v>791.78016666666667</c:v>
                </c:pt>
                <c:pt idx="120">
                  <c:v>758.91218181818169</c:v>
                </c:pt>
                <c:pt idx="121">
                  <c:v>775.63295774647906</c:v>
                </c:pt>
                <c:pt idx="122">
                  <c:v>766.55241379310348</c:v>
                </c:pt>
                <c:pt idx="123">
                  <c:v>730.10017543859669</c:v>
                </c:pt>
                <c:pt idx="124">
                  <c:v>827.97376811594222</c:v>
                </c:pt>
                <c:pt idx="125">
                  <c:v>758.72121951219515</c:v>
                </c:pt>
                <c:pt idx="126">
                  <c:v>851.58333333333337</c:v>
                </c:pt>
                <c:pt idx="127">
                  <c:v>673.71840909090918</c:v>
                </c:pt>
                <c:pt idx="128">
                  <c:v>602.78940000000011</c:v>
                </c:pt>
                <c:pt idx="129">
                  <c:v>629.88069767441857</c:v>
                </c:pt>
                <c:pt idx="130">
                  <c:v>849.25083333333339</c:v>
                </c:pt>
                <c:pt idx="131">
                  <c:v>631.32937500000003</c:v>
                </c:pt>
                <c:pt idx="132">
                  <c:v>588.19333333333327</c:v>
                </c:pt>
                <c:pt idx="133">
                  <c:v>650.83538461538467</c:v>
                </c:pt>
                <c:pt idx="134">
                  <c:v>598.14099999999996</c:v>
                </c:pt>
                <c:pt idx="135">
                  <c:v>568.84333333333336</c:v>
                </c:pt>
                <c:pt idx="136">
                  <c:v>679.97666666666669</c:v>
                </c:pt>
                <c:pt idx="137">
                  <c:v>404.90571428571423</c:v>
                </c:pt>
                <c:pt idx="138">
                  <c:v>562.71357142857153</c:v>
                </c:pt>
                <c:pt idx="139">
                  <c:v>575.44000000000017</c:v>
                </c:pt>
                <c:pt idx="140">
                  <c:v>435.078125</c:v>
                </c:pt>
                <c:pt idx="141">
                  <c:v>658.77692307692291</c:v>
                </c:pt>
                <c:pt idx="142">
                  <c:v>722.20581395348836</c:v>
                </c:pt>
                <c:pt idx="143">
                  <c:v>513.05153846153837</c:v>
                </c:pt>
                <c:pt idx="144">
                  <c:v>632.63680000000011</c:v>
                </c:pt>
                <c:pt idx="145">
                  <c:v>832.0177419354842</c:v>
                </c:pt>
                <c:pt idx="146">
                  <c:v>536.48800000000006</c:v>
                </c:pt>
                <c:pt idx="147">
                  <c:v>575.60624999999993</c:v>
                </c:pt>
                <c:pt idx="148">
                  <c:v>767.47702702702702</c:v>
                </c:pt>
                <c:pt idx="149">
                  <c:v>710.9967741935485</c:v>
                </c:pt>
                <c:pt idx="150">
                  <c:v>784.48846153846148</c:v>
                </c:pt>
                <c:pt idx="151">
                  <c:v>770.8965306122451</c:v>
                </c:pt>
                <c:pt idx="152">
                  <c:v>629.3976923076923</c:v>
                </c:pt>
                <c:pt idx="153">
                  <c:v>473.11117647058819</c:v>
                </c:pt>
                <c:pt idx="154">
                  <c:v>512.59333333333336</c:v>
                </c:pt>
                <c:pt idx="155">
                  <c:v>648.19000000000005</c:v>
                </c:pt>
                <c:pt idx="156">
                  <c:v>592.65157894736842</c:v>
                </c:pt>
                <c:pt idx="157">
                  <c:v>569.32933333333335</c:v>
                </c:pt>
                <c:pt idx="158">
                  <c:v>771.60829268292684</c:v>
                </c:pt>
                <c:pt idx="159">
                  <c:v>467.68238095238092</c:v>
                </c:pt>
                <c:pt idx="160">
                  <c:v>520.96750000000009</c:v>
                </c:pt>
                <c:pt idx="161">
                  <c:v>590.91863636363644</c:v>
                </c:pt>
                <c:pt idx="162">
                  <c:v>820.31310344827602</c:v>
                </c:pt>
                <c:pt idx="163">
                  <c:v>594.21942857142858</c:v>
                </c:pt>
                <c:pt idx="164">
                  <c:v>801.548</c:v>
                </c:pt>
                <c:pt idx="165">
                  <c:v>876.41740740740761</c:v>
                </c:pt>
                <c:pt idx="166">
                  <c:v>710.47068965517258</c:v>
                </c:pt>
                <c:pt idx="167">
                  <c:v>521.65</c:v>
                </c:pt>
                <c:pt idx="168">
                  <c:v>663.64128205128202</c:v>
                </c:pt>
                <c:pt idx="169">
                  <c:v>689.29755102040815</c:v>
                </c:pt>
                <c:pt idx="170">
                  <c:v>408.9422222222222</c:v>
                </c:pt>
                <c:pt idx="171">
                  <c:v>403.24105263157901</c:v>
                </c:pt>
                <c:pt idx="172">
                  <c:v>689.10121951219503</c:v>
                </c:pt>
                <c:pt idx="173">
                  <c:v>512.63363636363636</c:v>
                </c:pt>
                <c:pt idx="174">
                  <c:v>590.0902000000001</c:v>
                </c:pt>
                <c:pt idx="175">
                  <c:v>597.174347826087</c:v>
                </c:pt>
                <c:pt idx="176">
                  <c:v>718.39607843137264</c:v>
                </c:pt>
                <c:pt idx="177">
                  <c:v>450.07125000000002</c:v>
                </c:pt>
                <c:pt idx="178">
                  <c:v>589.64941176470597</c:v>
                </c:pt>
                <c:pt idx="179">
                  <c:v>943.96566037735818</c:v>
                </c:pt>
                <c:pt idx="180">
                  <c:v>534.18105263157884</c:v>
                </c:pt>
                <c:pt idx="181">
                  <c:v>277.22363636363633</c:v>
                </c:pt>
                <c:pt idx="182">
                  <c:v>565.42439999999999</c:v>
                </c:pt>
                <c:pt idx="183">
                  <c:v>506.83466666666664</c:v>
                </c:pt>
                <c:pt idx="184">
                  <c:v>442.87222222222215</c:v>
                </c:pt>
                <c:pt idx="185">
                  <c:v>545.71851851851852</c:v>
                </c:pt>
                <c:pt idx="186">
                  <c:v>372.64812499999999</c:v>
                </c:pt>
                <c:pt idx="187">
                  <c:v>665.61033333333353</c:v>
                </c:pt>
                <c:pt idx="188">
                  <c:v>626.4173333333332</c:v>
                </c:pt>
                <c:pt idx="189">
                  <c:v>574.4261904761903</c:v>
                </c:pt>
                <c:pt idx="190">
                  <c:v>550.68176470588242</c:v>
                </c:pt>
                <c:pt idx="191">
                  <c:v>579.54272727272723</c:v>
                </c:pt>
                <c:pt idx="192">
                  <c:v>734.75972972972966</c:v>
                </c:pt>
                <c:pt idx="193">
                  <c:v>643.10099999999989</c:v>
                </c:pt>
                <c:pt idx="194">
                  <c:v>904.99441860465117</c:v>
                </c:pt>
                <c:pt idx="195">
                  <c:v>994.50746268656712</c:v>
                </c:pt>
                <c:pt idx="196">
                  <c:v>1049.4930985915491</c:v>
                </c:pt>
                <c:pt idx="197">
                  <c:v>658.73772727272717</c:v>
                </c:pt>
                <c:pt idx="198">
                  <c:v>724.79499999999996</c:v>
                </c:pt>
                <c:pt idx="199">
                  <c:v>595.95333333333338</c:v>
                </c:pt>
                <c:pt idx="200">
                  <c:v>532.65</c:v>
                </c:pt>
                <c:pt idx="201">
                  <c:v>779.12911764705859</c:v>
                </c:pt>
                <c:pt idx="202">
                  <c:v>531.44718750000004</c:v>
                </c:pt>
                <c:pt idx="203">
                  <c:v>519.84916666666675</c:v>
                </c:pt>
                <c:pt idx="204">
                  <c:v>730.39785714285688</c:v>
                </c:pt>
                <c:pt idx="205">
                  <c:v>720.03574074074083</c:v>
                </c:pt>
                <c:pt idx="206">
                  <c:v>484.28750000000002</c:v>
                </c:pt>
                <c:pt idx="207">
                  <c:v>696.15884615384618</c:v>
                </c:pt>
                <c:pt idx="208">
                  <c:v>564.59736842105269</c:v>
                </c:pt>
                <c:pt idx="209">
                  <c:v>490.0200000000001</c:v>
                </c:pt>
                <c:pt idx="210">
                  <c:v>733.40727272727293</c:v>
                </c:pt>
                <c:pt idx="211">
                  <c:v>833.28424242424239</c:v>
                </c:pt>
                <c:pt idx="212">
                  <c:v>756.74292682926841</c:v>
                </c:pt>
                <c:pt idx="213">
                  <c:v>702.74318181818171</c:v>
                </c:pt>
                <c:pt idx="214">
                  <c:v>731.53177419354847</c:v>
                </c:pt>
                <c:pt idx="215">
                  <c:v>795.12410714285738</c:v>
                </c:pt>
                <c:pt idx="216">
                  <c:v>788.63066666666657</c:v>
                </c:pt>
                <c:pt idx="217">
                  <c:v>788.77436893203901</c:v>
                </c:pt>
                <c:pt idx="218">
                  <c:v>753.49540983606562</c:v>
                </c:pt>
                <c:pt idx="219">
                  <c:v>712.85542372881366</c:v>
                </c:pt>
                <c:pt idx="220">
                  <c:v>370.5534090909091</c:v>
                </c:pt>
                <c:pt idx="221">
                  <c:v>797.03392156862753</c:v>
                </c:pt>
                <c:pt idx="222">
                  <c:v>709.16258064516137</c:v>
                </c:pt>
                <c:pt idx="223">
                  <c:v>575.61259259259259</c:v>
                </c:pt>
                <c:pt idx="224">
                  <c:v>793.03465753424655</c:v>
                </c:pt>
                <c:pt idx="225">
                  <c:v>856.97499999999991</c:v>
                </c:pt>
                <c:pt idx="226">
                  <c:v>701.71900000000016</c:v>
                </c:pt>
                <c:pt idx="227">
                  <c:v>818.64000000000021</c:v>
                </c:pt>
                <c:pt idx="228">
                  <c:v>554.80481481481479</c:v>
                </c:pt>
                <c:pt idx="229">
                  <c:v>665.30677419354845</c:v>
                </c:pt>
                <c:pt idx="230">
                  <c:v>524.92974358974368</c:v>
                </c:pt>
                <c:pt idx="231">
                  <c:v>545.90173913043486</c:v>
                </c:pt>
                <c:pt idx="232">
                  <c:v>723.79631578947374</c:v>
                </c:pt>
                <c:pt idx="233">
                  <c:v>611.06324999999993</c:v>
                </c:pt>
                <c:pt idx="234">
                  <c:v>548.04346153846154</c:v>
                </c:pt>
                <c:pt idx="235">
                  <c:v>624.6572727272727</c:v>
                </c:pt>
                <c:pt idx="236">
                  <c:v>595.97983333333332</c:v>
                </c:pt>
                <c:pt idx="237">
                  <c:v>502.11149999999998</c:v>
                </c:pt>
                <c:pt idx="238">
                  <c:v>815.9779245283022</c:v>
                </c:pt>
                <c:pt idx="239">
                  <c:v>893.69061224489803</c:v>
                </c:pt>
                <c:pt idx="240">
                  <c:v>820.23693548387109</c:v>
                </c:pt>
                <c:pt idx="241">
                  <c:v>791.3</c:v>
                </c:pt>
                <c:pt idx="242">
                  <c:v>859.32828124999992</c:v>
                </c:pt>
                <c:pt idx="243">
                  <c:v>809.80374999999992</c:v>
                </c:pt>
                <c:pt idx="244">
                  <c:v>457.34076923076918</c:v>
                </c:pt>
                <c:pt idx="245">
                  <c:v>446.09599999999989</c:v>
                </c:pt>
                <c:pt idx="246">
                  <c:v>454.31944444444446</c:v>
                </c:pt>
                <c:pt idx="247">
                  <c:v>616.3573076923077</c:v>
                </c:pt>
                <c:pt idx="248">
                  <c:v>826.65617647058832</c:v>
                </c:pt>
                <c:pt idx="249">
                  <c:v>553.65857142857146</c:v>
                </c:pt>
                <c:pt idx="250">
                  <c:v>681</c:v>
                </c:pt>
                <c:pt idx="251">
                  <c:v>824.93214285714294</c:v>
                </c:pt>
                <c:pt idx="252">
                  <c:v>556.43034482758617</c:v>
                </c:pt>
                <c:pt idx="253">
                  <c:v>764.51122448979595</c:v>
                </c:pt>
                <c:pt idx="254">
                  <c:v>1103.3403571428569</c:v>
                </c:pt>
                <c:pt idx="255">
                  <c:v>607.3704761904761</c:v>
                </c:pt>
                <c:pt idx="256">
                  <c:v>601.56229508196702</c:v>
                </c:pt>
                <c:pt idx="257">
                  <c:v>414.93249999999989</c:v>
                </c:pt>
                <c:pt idx="258">
                  <c:v>827.4590476190474</c:v>
                </c:pt>
                <c:pt idx="259">
                  <c:v>965.1160784313729</c:v>
                </c:pt>
                <c:pt idx="260">
                  <c:v>683.2385714285715</c:v>
                </c:pt>
                <c:pt idx="261">
                  <c:v>679.80272727272722</c:v>
                </c:pt>
                <c:pt idx="262">
                  <c:v>758.77733333333344</c:v>
                </c:pt>
                <c:pt idx="263">
                  <c:v>710.66303030303015</c:v>
                </c:pt>
                <c:pt idx="264">
                  <c:v>609.65</c:v>
                </c:pt>
                <c:pt idx="265">
                  <c:v>876.16070175438574</c:v>
                </c:pt>
                <c:pt idx="266">
                  <c:v>873.51085106382982</c:v>
                </c:pt>
                <c:pt idx="267">
                  <c:v>684.09058823529415</c:v>
                </c:pt>
                <c:pt idx="268">
                  <c:v>569.77052631578954</c:v>
                </c:pt>
                <c:pt idx="269">
                  <c:v>613.2213333333334</c:v>
                </c:pt>
                <c:pt idx="270">
                  <c:v>753.83371428571434</c:v>
                </c:pt>
                <c:pt idx="271">
                  <c:v>540.89928571428572</c:v>
                </c:pt>
                <c:pt idx="272">
                  <c:v>523.84</c:v>
                </c:pt>
                <c:pt idx="273">
                  <c:v>505.04500000000002</c:v>
                </c:pt>
                <c:pt idx="274">
                  <c:v>799.40736842105275</c:v>
                </c:pt>
                <c:pt idx="275">
                  <c:v>488.26440000000002</c:v>
                </c:pt>
                <c:pt idx="276">
                  <c:v>628.72814814814831</c:v>
                </c:pt>
                <c:pt idx="277">
                  <c:v>713.0186666666666</c:v>
                </c:pt>
                <c:pt idx="278">
                  <c:v>703.74399999999991</c:v>
                </c:pt>
                <c:pt idx="279">
                  <c:v>857.251739130435</c:v>
                </c:pt>
                <c:pt idx="280">
                  <c:v>530.54111111111115</c:v>
                </c:pt>
                <c:pt idx="281">
                  <c:v>874.51113636363652</c:v>
                </c:pt>
                <c:pt idx="282">
                  <c:v>399.83076923076919</c:v>
                </c:pt>
                <c:pt idx="283">
                  <c:v>631.08888888888885</c:v>
                </c:pt>
                <c:pt idx="284">
                  <c:v>523.97450000000003</c:v>
                </c:pt>
                <c:pt idx="285">
                  <c:v>406.30866666666674</c:v>
                </c:pt>
                <c:pt idx="286">
                  <c:v>372.94187499999992</c:v>
                </c:pt>
                <c:pt idx="287">
                  <c:v>752.6217948717948</c:v>
                </c:pt>
                <c:pt idx="288">
                  <c:v>851.49000000000012</c:v>
                </c:pt>
                <c:pt idx="289">
                  <c:v>754.00419354838687</c:v>
                </c:pt>
                <c:pt idx="290">
                  <c:v>506.27625000000006</c:v>
                </c:pt>
                <c:pt idx="291">
                  <c:v>433.63600000000008</c:v>
                </c:pt>
                <c:pt idx="292">
                  <c:v>557.6149999999999</c:v>
                </c:pt>
                <c:pt idx="293">
                  <c:v>739.46375</c:v>
                </c:pt>
                <c:pt idx="294">
                  <c:v>775.6514705882355</c:v>
                </c:pt>
                <c:pt idx="295">
                  <c:v>471.5505</c:v>
                </c:pt>
                <c:pt idx="296">
                  <c:v>699.9623076923076</c:v>
                </c:pt>
                <c:pt idx="297">
                  <c:v>436.64687500000008</c:v>
                </c:pt>
                <c:pt idx="298">
                  <c:v>608.77130434782612</c:v>
                </c:pt>
                <c:pt idx="299">
                  <c:v>487.93937500000004</c:v>
                </c:pt>
                <c:pt idx="300">
                  <c:v>437.92214285714283</c:v>
                </c:pt>
                <c:pt idx="301">
                  <c:v>778.29568181818138</c:v>
                </c:pt>
                <c:pt idx="302">
                  <c:v>565.81473684210539</c:v>
                </c:pt>
                <c:pt idx="303">
                  <c:v>798.91489795918369</c:v>
                </c:pt>
                <c:pt idx="304">
                  <c:v>686.68432432432451</c:v>
                </c:pt>
                <c:pt idx="305">
                  <c:v>884.19641791044785</c:v>
                </c:pt>
                <c:pt idx="306">
                  <c:v>661.09829268292685</c:v>
                </c:pt>
                <c:pt idx="307">
                  <c:v>599.93142857142868</c:v>
                </c:pt>
                <c:pt idx="308">
                  <c:v>530.38833333333332</c:v>
                </c:pt>
                <c:pt idx="309">
                  <c:v>494.46421052631575</c:v>
                </c:pt>
                <c:pt idx="310">
                  <c:v>597.51481481481483</c:v>
                </c:pt>
                <c:pt idx="311">
                  <c:v>634.6964999999999</c:v>
                </c:pt>
                <c:pt idx="312">
                  <c:v>498.44090909090903</c:v>
                </c:pt>
                <c:pt idx="313">
                  <c:v>530.31500000000005</c:v>
                </c:pt>
                <c:pt idx="314">
                  <c:v>522.71277777777777</c:v>
                </c:pt>
                <c:pt idx="315">
                  <c:v>757.18783783783806</c:v>
                </c:pt>
                <c:pt idx="316">
                  <c:v>873.29224137931055</c:v>
                </c:pt>
                <c:pt idx="317">
                  <c:v>728.66900000000021</c:v>
                </c:pt>
                <c:pt idx="318">
                  <c:v>937.06365591397832</c:v>
                </c:pt>
                <c:pt idx="319">
                  <c:v>877.33263157894737</c:v>
                </c:pt>
                <c:pt idx="320">
                  <c:v>1011.034</c:v>
                </c:pt>
                <c:pt idx="321">
                  <c:v>912.88250000000028</c:v>
                </c:pt>
                <c:pt idx="322">
                  <c:v>594.66233333333344</c:v>
                </c:pt>
                <c:pt idx="323">
                  <c:v>741.30473684210529</c:v>
                </c:pt>
                <c:pt idx="324">
                  <c:v>1059.4480769230772</c:v>
                </c:pt>
                <c:pt idx="325">
                  <c:v>1152.3556338028168</c:v>
                </c:pt>
                <c:pt idx="326">
                  <c:v>933.07460000000026</c:v>
                </c:pt>
                <c:pt idx="327">
                  <c:v>716.23164179104469</c:v>
                </c:pt>
                <c:pt idx="328">
                  <c:v>634.86279069767443</c:v>
                </c:pt>
                <c:pt idx="329">
                  <c:v>807.16068493150658</c:v>
                </c:pt>
                <c:pt idx="330">
                  <c:v>713.55868852459002</c:v>
                </c:pt>
                <c:pt idx="331">
                  <c:v>775.69079365079358</c:v>
                </c:pt>
                <c:pt idx="332">
                  <c:v>914.11435897435911</c:v>
                </c:pt>
                <c:pt idx="333">
                  <c:v>764.99925925925925</c:v>
                </c:pt>
                <c:pt idx="334">
                  <c:v>457.16703703703701</c:v>
                </c:pt>
                <c:pt idx="335">
                  <c:v>718.71272727272731</c:v>
                </c:pt>
                <c:pt idx="336">
                  <c:v>676.67762711864407</c:v>
                </c:pt>
                <c:pt idx="337">
                  <c:v>639.59933333333345</c:v>
                </c:pt>
                <c:pt idx="338">
                  <c:v>917.89859649122809</c:v>
                </c:pt>
                <c:pt idx="339">
                  <c:v>857.62654320987656</c:v>
                </c:pt>
                <c:pt idx="340">
                  <c:v>813.47285714285738</c:v>
                </c:pt>
                <c:pt idx="341">
                  <c:v>632.45136363636357</c:v>
                </c:pt>
                <c:pt idx="342">
                  <c:v>654.92966666666666</c:v>
                </c:pt>
                <c:pt idx="343">
                  <c:v>769.08442622950815</c:v>
                </c:pt>
                <c:pt idx="344">
                  <c:v>690.04105263157908</c:v>
                </c:pt>
                <c:pt idx="345">
                  <c:v>815.1220512820513</c:v>
                </c:pt>
                <c:pt idx="346">
                  <c:v>688.29095238095249</c:v>
                </c:pt>
                <c:pt idx="347">
                  <c:v>607.12041666666664</c:v>
                </c:pt>
                <c:pt idx="348">
                  <c:v>624.47961538461527</c:v>
                </c:pt>
                <c:pt idx="349">
                  <c:v>702.08814814814787</c:v>
                </c:pt>
                <c:pt idx="350">
                  <c:v>736.86583333333351</c:v>
                </c:pt>
                <c:pt idx="351">
                  <c:v>618.13759999999991</c:v>
                </c:pt>
                <c:pt idx="352">
                  <c:v>517.90954545454542</c:v>
                </c:pt>
                <c:pt idx="353">
                  <c:v>743.27596774193557</c:v>
                </c:pt>
                <c:pt idx="354">
                  <c:v>780.75333333333333</c:v>
                </c:pt>
                <c:pt idx="355">
                  <c:v>727.94</c:v>
                </c:pt>
                <c:pt idx="356">
                  <c:v>426.55269230769233</c:v>
                </c:pt>
                <c:pt idx="357">
                  <c:v>618.41708333333338</c:v>
                </c:pt>
                <c:pt idx="358">
                  <c:v>388.12666666666672</c:v>
                </c:pt>
                <c:pt idx="359">
                  <c:v>606.70000000000005</c:v>
                </c:pt>
                <c:pt idx="360">
                  <c:v>389.86473684210534</c:v>
                </c:pt>
                <c:pt idx="361">
                  <c:v>410.39357142857142</c:v>
                </c:pt>
                <c:pt idx="362">
                  <c:v>723.60959183673458</c:v>
                </c:pt>
                <c:pt idx="363">
                  <c:v>635.32909090909106</c:v>
                </c:pt>
                <c:pt idx="364">
                  <c:v>379.92500000000001</c:v>
                </c:pt>
                <c:pt idx="365">
                  <c:v>763.12473684210545</c:v>
                </c:pt>
                <c:pt idx="366">
                  <c:v>511.48416666666668</c:v>
                </c:pt>
                <c:pt idx="367">
                  <c:v>490.63000000000005</c:v>
                </c:pt>
                <c:pt idx="368">
                  <c:v>778.63156249999997</c:v>
                </c:pt>
                <c:pt idx="369">
                  <c:v>611.10857142857151</c:v>
                </c:pt>
                <c:pt idx="370">
                  <c:v>591.38875000000007</c:v>
                </c:pt>
                <c:pt idx="371">
                  <c:v>535.44789473684204</c:v>
                </c:pt>
                <c:pt idx="372">
                  <c:v>475.71526315789475</c:v>
                </c:pt>
                <c:pt idx="373">
                  <c:v>701.57799999999997</c:v>
                </c:pt>
                <c:pt idx="374">
                  <c:v>676.44857142857143</c:v>
                </c:pt>
                <c:pt idx="375">
                  <c:v>566.88071428571425</c:v>
                </c:pt>
                <c:pt idx="376">
                  <c:v>460.6786956521741</c:v>
                </c:pt>
                <c:pt idx="377">
                  <c:v>510.66458333333338</c:v>
                </c:pt>
                <c:pt idx="378">
                  <c:v>854.24753623188371</c:v>
                </c:pt>
                <c:pt idx="379">
                  <c:v>891.60696969696971</c:v>
                </c:pt>
                <c:pt idx="380">
                  <c:v>269.09944444444443</c:v>
                </c:pt>
                <c:pt idx="381">
                  <c:v>740.79948717948707</c:v>
                </c:pt>
                <c:pt idx="382">
                  <c:v>408.49357142857133</c:v>
                </c:pt>
                <c:pt idx="383">
                  <c:v>478.58714285714285</c:v>
                </c:pt>
                <c:pt idx="384">
                  <c:v>580.06684210526305</c:v>
                </c:pt>
                <c:pt idx="385">
                  <c:v>552.0625</c:v>
                </c:pt>
                <c:pt idx="386">
                  <c:v>632.35954545454535</c:v>
                </c:pt>
                <c:pt idx="387">
                  <c:v>501.07586206896553</c:v>
                </c:pt>
                <c:pt idx="388">
                  <c:v>629.13019230769237</c:v>
                </c:pt>
                <c:pt idx="389">
                  <c:v>998.78714285714273</c:v>
                </c:pt>
                <c:pt idx="390">
                  <c:v>925.92649999999981</c:v>
                </c:pt>
                <c:pt idx="391">
                  <c:v>908.66363636363633</c:v>
                </c:pt>
                <c:pt idx="392">
                  <c:v>1204.6121176470588</c:v>
                </c:pt>
                <c:pt idx="393">
                  <c:v>635.98166666666668</c:v>
                </c:pt>
                <c:pt idx="394">
                  <c:v>626.14945945945931</c:v>
                </c:pt>
                <c:pt idx="395">
                  <c:v>673.21142857142854</c:v>
                </c:pt>
                <c:pt idx="396">
                  <c:v>635.74250000000006</c:v>
                </c:pt>
                <c:pt idx="397">
                  <c:v>379.89909090909083</c:v>
                </c:pt>
                <c:pt idx="398">
                  <c:v>562.94973684210504</c:v>
                </c:pt>
                <c:pt idx="399">
                  <c:v>495.92944444444441</c:v>
                </c:pt>
                <c:pt idx="400">
                  <c:v>571.41173913043485</c:v>
                </c:pt>
                <c:pt idx="401">
                  <c:v>901.29854545454566</c:v>
                </c:pt>
                <c:pt idx="402">
                  <c:v>600.04105263157885</c:v>
                </c:pt>
                <c:pt idx="403">
                  <c:v>640.57256410256389</c:v>
                </c:pt>
                <c:pt idx="404">
                  <c:v>907.32710280373817</c:v>
                </c:pt>
                <c:pt idx="405">
                  <c:v>913.27655172413756</c:v>
                </c:pt>
                <c:pt idx="406">
                  <c:v>860.84035714285721</c:v>
                </c:pt>
                <c:pt idx="407">
                  <c:v>714.00181818181818</c:v>
                </c:pt>
                <c:pt idx="408">
                  <c:v>811.86048780487818</c:v>
                </c:pt>
                <c:pt idx="409">
                  <c:v>632.39</c:v>
                </c:pt>
                <c:pt idx="410">
                  <c:v>1034.2218072289156</c:v>
                </c:pt>
                <c:pt idx="411">
                  <c:v>941.43301587301619</c:v>
                </c:pt>
                <c:pt idx="412">
                  <c:v>722.21960000000001</c:v>
                </c:pt>
                <c:pt idx="413">
                  <c:v>662.338717948718</c:v>
                </c:pt>
                <c:pt idx="414">
                  <c:v>751.1726315789474</c:v>
                </c:pt>
                <c:pt idx="415">
                  <c:v>677.81833333333316</c:v>
                </c:pt>
                <c:pt idx="416">
                  <c:v>730.74893617021291</c:v>
                </c:pt>
                <c:pt idx="417">
                  <c:v>560.06619999999998</c:v>
                </c:pt>
                <c:pt idx="418">
                  <c:v>677.13999999999987</c:v>
                </c:pt>
                <c:pt idx="419">
                  <c:v>660.37318181818182</c:v>
                </c:pt>
                <c:pt idx="420">
                  <c:v>695.03562499999998</c:v>
                </c:pt>
                <c:pt idx="421">
                  <c:v>792.74770833333321</c:v>
                </c:pt>
                <c:pt idx="422">
                  <c:v>631.354375</c:v>
                </c:pt>
                <c:pt idx="423">
                  <c:v>563.21812499999999</c:v>
                </c:pt>
                <c:pt idx="424">
                  <c:v>744.36739130434751</c:v>
                </c:pt>
                <c:pt idx="425">
                  <c:v>505.88575757575757</c:v>
                </c:pt>
                <c:pt idx="426">
                  <c:v>518.46857142857141</c:v>
                </c:pt>
                <c:pt idx="427">
                  <c:v>295.85857142857139</c:v>
                </c:pt>
                <c:pt idx="428">
                  <c:v>538.83999999999992</c:v>
                </c:pt>
                <c:pt idx="429">
                  <c:v>828.58777777777766</c:v>
                </c:pt>
                <c:pt idx="430">
                  <c:v>349.16588235294114</c:v>
                </c:pt>
                <c:pt idx="431">
                  <c:v>459.50370370370371</c:v>
                </c:pt>
                <c:pt idx="432">
                  <c:v>572.12666666666655</c:v>
                </c:pt>
                <c:pt idx="433">
                  <c:v>765.05529411764724</c:v>
                </c:pt>
                <c:pt idx="434">
                  <c:v>539.01111111111106</c:v>
                </c:pt>
                <c:pt idx="435">
                  <c:v>667.47391304347832</c:v>
                </c:pt>
                <c:pt idx="436">
                  <c:v>497.66</c:v>
                </c:pt>
                <c:pt idx="437">
                  <c:v>999.76410256410247</c:v>
                </c:pt>
                <c:pt idx="438">
                  <c:v>550.66428571428571</c:v>
                </c:pt>
                <c:pt idx="439">
                  <c:v>592.51736842105265</c:v>
                </c:pt>
                <c:pt idx="440">
                  <c:v>849.68090909090881</c:v>
                </c:pt>
                <c:pt idx="441">
                  <c:v>656.2210344827588</c:v>
                </c:pt>
                <c:pt idx="442">
                  <c:v>671.40375000000029</c:v>
                </c:pt>
                <c:pt idx="443">
                  <c:v>685.37818181818193</c:v>
                </c:pt>
                <c:pt idx="444">
                  <c:v>694.60379310344808</c:v>
                </c:pt>
                <c:pt idx="445">
                  <c:v>760.30745762711888</c:v>
                </c:pt>
                <c:pt idx="446">
                  <c:v>624.60214285714278</c:v>
                </c:pt>
                <c:pt idx="447">
                  <c:v>744.09104166666668</c:v>
                </c:pt>
                <c:pt idx="448">
                  <c:v>738.10159999999973</c:v>
                </c:pt>
                <c:pt idx="449">
                  <c:v>537.48648648648657</c:v>
                </c:pt>
                <c:pt idx="450">
                  <c:v>708.50418181818156</c:v>
                </c:pt>
                <c:pt idx="451">
                  <c:v>678.56959999999992</c:v>
                </c:pt>
                <c:pt idx="452">
                  <c:v>471.2525</c:v>
                </c:pt>
                <c:pt idx="453">
                  <c:v>692.86791666666659</c:v>
                </c:pt>
                <c:pt idx="454">
                  <c:v>621.71437500000002</c:v>
                </c:pt>
                <c:pt idx="455">
                  <c:v>350.06032258064516</c:v>
                </c:pt>
                <c:pt idx="456">
                  <c:v>515.30000000000007</c:v>
                </c:pt>
                <c:pt idx="457">
                  <c:v>613.4851428571427</c:v>
                </c:pt>
                <c:pt idx="458">
                  <c:v>537.06681818181812</c:v>
                </c:pt>
                <c:pt idx="459">
                  <c:v>710.99164705882333</c:v>
                </c:pt>
                <c:pt idx="460">
                  <c:v>609.10921052631579</c:v>
                </c:pt>
                <c:pt idx="461">
                  <c:v>616.43470588235289</c:v>
                </c:pt>
                <c:pt idx="462">
                  <c:v>643.42476190476202</c:v>
                </c:pt>
                <c:pt idx="463">
                  <c:v>579.11179487179481</c:v>
                </c:pt>
                <c:pt idx="464">
                  <c:v>569.67952380952386</c:v>
                </c:pt>
                <c:pt idx="465">
                  <c:v>474.18599999999998</c:v>
                </c:pt>
                <c:pt idx="466">
                  <c:v>570.7353333333333</c:v>
                </c:pt>
                <c:pt idx="467">
                  <c:v>706.48454545454547</c:v>
                </c:pt>
                <c:pt idx="468">
                  <c:v>472.47640000000007</c:v>
                </c:pt>
                <c:pt idx="469">
                  <c:v>395.8609090909091</c:v>
                </c:pt>
                <c:pt idx="470">
                  <c:v>1170.7685915492955</c:v>
                </c:pt>
                <c:pt idx="471">
                  <c:v>937.68759493670882</c:v>
                </c:pt>
                <c:pt idx="472">
                  <c:v>801.91222222222234</c:v>
                </c:pt>
                <c:pt idx="473">
                  <c:v>955.20179104477597</c:v>
                </c:pt>
                <c:pt idx="474">
                  <c:v>888.97368421052681</c:v>
                </c:pt>
                <c:pt idx="475">
                  <c:v>724.64777777777761</c:v>
                </c:pt>
                <c:pt idx="476">
                  <c:v>618.78571428571422</c:v>
                </c:pt>
                <c:pt idx="477">
                  <c:v>732.3145833333333</c:v>
                </c:pt>
                <c:pt idx="478">
                  <c:v>824.27232558139565</c:v>
                </c:pt>
                <c:pt idx="479">
                  <c:v>863.11484536082469</c:v>
                </c:pt>
                <c:pt idx="480">
                  <c:v>843.42120000000011</c:v>
                </c:pt>
                <c:pt idx="481">
                  <c:v>822.45266666666657</c:v>
                </c:pt>
                <c:pt idx="482">
                  <c:v>820.32150943396198</c:v>
                </c:pt>
                <c:pt idx="483">
                  <c:v>953.67088888888873</c:v>
                </c:pt>
                <c:pt idx="484">
                  <c:v>1017.3417808219182</c:v>
                </c:pt>
                <c:pt idx="485">
                  <c:v>751.35312500000009</c:v>
                </c:pt>
                <c:pt idx="486">
                  <c:v>725.76890909090901</c:v>
                </c:pt>
                <c:pt idx="487">
                  <c:v>816.8488524590166</c:v>
                </c:pt>
                <c:pt idx="488">
                  <c:v>521.26923076923072</c:v>
                </c:pt>
                <c:pt idx="489">
                  <c:v>768.92875000000004</c:v>
                </c:pt>
                <c:pt idx="490">
                  <c:v>816.33233333333328</c:v>
                </c:pt>
                <c:pt idx="491">
                  <c:v>600.01808510638284</c:v>
                </c:pt>
                <c:pt idx="492">
                  <c:v>769.67492307692316</c:v>
                </c:pt>
                <c:pt idx="493">
                  <c:v>855.8693055555558</c:v>
                </c:pt>
                <c:pt idx="494">
                  <c:v>793.54836065573761</c:v>
                </c:pt>
                <c:pt idx="495">
                  <c:v>491.38394736842105</c:v>
                </c:pt>
                <c:pt idx="496">
                  <c:v>851.67873015872999</c:v>
                </c:pt>
                <c:pt idx="497">
                  <c:v>809.87327586206936</c:v>
                </c:pt>
                <c:pt idx="498">
                  <c:v>587.23243243243257</c:v>
                </c:pt>
                <c:pt idx="499">
                  <c:v>829.89510204081648</c:v>
                </c:pt>
                <c:pt idx="500">
                  <c:v>677.6491044776119</c:v>
                </c:pt>
                <c:pt idx="501">
                  <c:v>862.32101449275387</c:v>
                </c:pt>
                <c:pt idx="502">
                  <c:v>705.60638888888889</c:v>
                </c:pt>
                <c:pt idx="503">
                  <c:v>592.20454545454584</c:v>
                </c:pt>
                <c:pt idx="504">
                  <c:v>810.07660000000021</c:v>
                </c:pt>
                <c:pt idx="505">
                  <c:v>809.72231884057999</c:v>
                </c:pt>
                <c:pt idx="506">
                  <c:v>824.5246874999998</c:v>
                </c:pt>
                <c:pt idx="507">
                  <c:v>638.44050000000004</c:v>
                </c:pt>
                <c:pt idx="508">
                  <c:v>725.99257425742576</c:v>
                </c:pt>
                <c:pt idx="509">
                  <c:v>850.796862745098</c:v>
                </c:pt>
                <c:pt idx="510">
                  <c:v>674.3715957446808</c:v>
                </c:pt>
                <c:pt idx="511">
                  <c:v>612.50900000000013</c:v>
                </c:pt>
                <c:pt idx="512">
                  <c:v>747.32220000000007</c:v>
                </c:pt>
                <c:pt idx="513">
                  <c:v>873.01915492957755</c:v>
                </c:pt>
                <c:pt idx="514">
                  <c:v>975.99200000000008</c:v>
                </c:pt>
                <c:pt idx="515">
                  <c:v>854.19833333333327</c:v>
                </c:pt>
                <c:pt idx="516">
                  <c:v>732.40463414634132</c:v>
                </c:pt>
                <c:pt idx="517">
                  <c:v>673.18483050847465</c:v>
                </c:pt>
                <c:pt idx="518">
                  <c:v>738.62321428571431</c:v>
                </c:pt>
                <c:pt idx="519">
                  <c:v>652.31736842105272</c:v>
                </c:pt>
                <c:pt idx="520">
                  <c:v>732.1995714285714</c:v>
                </c:pt>
                <c:pt idx="521">
                  <c:v>806.71118279569862</c:v>
                </c:pt>
                <c:pt idx="522">
                  <c:v>766.48113636363621</c:v>
                </c:pt>
                <c:pt idx="523">
                  <c:v>779.99176470588236</c:v>
                </c:pt>
                <c:pt idx="524">
                  <c:v>644.19679999999994</c:v>
                </c:pt>
                <c:pt idx="525">
                  <c:v>779.58564102564105</c:v>
                </c:pt>
                <c:pt idx="526">
                  <c:v>837.95196261682258</c:v>
                </c:pt>
                <c:pt idx="527">
                  <c:v>748.14567164179095</c:v>
                </c:pt>
                <c:pt idx="528">
                  <c:v>765.76388888888903</c:v>
                </c:pt>
                <c:pt idx="529">
                  <c:v>833.3599999999999</c:v>
                </c:pt>
                <c:pt idx="530">
                  <c:v>811.47315789473714</c:v>
                </c:pt>
                <c:pt idx="531">
                  <c:v>695.53507936507947</c:v>
                </c:pt>
                <c:pt idx="532">
                  <c:v>780.3804761904762</c:v>
                </c:pt>
                <c:pt idx="533">
                  <c:v>861.09909909909879</c:v>
                </c:pt>
                <c:pt idx="534">
                  <c:v>849.72603773584888</c:v>
                </c:pt>
                <c:pt idx="535">
                  <c:v>782.95085106382965</c:v>
                </c:pt>
                <c:pt idx="536">
                  <c:v>806.72305555555567</c:v>
                </c:pt>
                <c:pt idx="537">
                  <c:v>768.15411764705857</c:v>
                </c:pt>
                <c:pt idx="538">
                  <c:v>714.28212121212118</c:v>
                </c:pt>
                <c:pt idx="539">
                  <c:v>738.78221153846141</c:v>
                </c:pt>
                <c:pt idx="540">
                  <c:v>869.31250000000011</c:v>
                </c:pt>
                <c:pt idx="541">
                  <c:v>976.65791208791222</c:v>
                </c:pt>
                <c:pt idx="542">
                  <c:v>747.97567901234595</c:v>
                </c:pt>
                <c:pt idx="543">
                  <c:v>761.06776315789466</c:v>
                </c:pt>
                <c:pt idx="544">
                  <c:v>588.72322580645175</c:v>
                </c:pt>
                <c:pt idx="545">
                  <c:v>656.71530612244885</c:v>
                </c:pt>
                <c:pt idx="546">
                  <c:v>822.53425742574279</c:v>
                </c:pt>
                <c:pt idx="547">
                  <c:v>691.74263157894757</c:v>
                </c:pt>
                <c:pt idx="548">
                  <c:v>671.84720000000004</c:v>
                </c:pt>
                <c:pt idx="549">
                  <c:v>856.54987951807277</c:v>
                </c:pt>
                <c:pt idx="550">
                  <c:v>837.77552941176486</c:v>
                </c:pt>
                <c:pt idx="551">
                  <c:v>683.22480000000007</c:v>
                </c:pt>
                <c:pt idx="552">
                  <c:v>872.64067796610175</c:v>
                </c:pt>
                <c:pt idx="553">
                  <c:v>638.89462962962978</c:v>
                </c:pt>
                <c:pt idx="554">
                  <c:v>687.41956521739132</c:v>
                </c:pt>
                <c:pt idx="555">
                  <c:v>947.02782178217819</c:v>
                </c:pt>
                <c:pt idx="556">
                  <c:v>838.56898437500024</c:v>
                </c:pt>
                <c:pt idx="557">
                  <c:v>582.6343750000002</c:v>
                </c:pt>
                <c:pt idx="558">
                  <c:v>638.3688505747125</c:v>
                </c:pt>
                <c:pt idx="559">
                  <c:v>783.69661290322586</c:v>
                </c:pt>
                <c:pt idx="560">
                  <c:v>644.82846153846162</c:v>
                </c:pt>
                <c:pt idx="561">
                  <c:v>712.3821999999999</c:v>
                </c:pt>
                <c:pt idx="562">
                  <c:v>938.97972222222211</c:v>
                </c:pt>
                <c:pt idx="563">
                  <c:v>751.0936708860761</c:v>
                </c:pt>
                <c:pt idx="564">
                  <c:v>884.54042253521095</c:v>
                </c:pt>
                <c:pt idx="565">
                  <c:v>769.55294117647054</c:v>
                </c:pt>
                <c:pt idx="566">
                  <c:v>491.70516129032251</c:v>
                </c:pt>
                <c:pt idx="567">
                  <c:v>753.13796875000003</c:v>
                </c:pt>
                <c:pt idx="568">
                  <c:v>969.49620689655171</c:v>
                </c:pt>
                <c:pt idx="569">
                  <c:v>544.61657894736845</c:v>
                </c:pt>
                <c:pt idx="570">
                  <c:v>735.08253164556982</c:v>
                </c:pt>
                <c:pt idx="571">
                  <c:v>699.98162790697666</c:v>
                </c:pt>
                <c:pt idx="572">
                  <c:v>820.2227450980389</c:v>
                </c:pt>
                <c:pt idx="573">
                  <c:v>640.96860465116276</c:v>
                </c:pt>
                <c:pt idx="574">
                  <c:v>1041.256875</c:v>
                </c:pt>
                <c:pt idx="575">
                  <c:v>752.10044444444452</c:v>
                </c:pt>
                <c:pt idx="576">
                  <c:v>611.77379310344827</c:v>
                </c:pt>
                <c:pt idx="577">
                  <c:v>949.31490000000031</c:v>
                </c:pt>
                <c:pt idx="578">
                  <c:v>830.66747126436758</c:v>
                </c:pt>
                <c:pt idx="579">
                  <c:v>781.97934065934078</c:v>
                </c:pt>
                <c:pt idx="580">
                  <c:v>846.86000000000013</c:v>
                </c:pt>
                <c:pt idx="581">
                  <c:v>716.12848484848473</c:v>
                </c:pt>
                <c:pt idx="582">
                  <c:v>848.40475409836085</c:v>
                </c:pt>
                <c:pt idx="583">
                  <c:v>617.44744186046512</c:v>
                </c:pt>
                <c:pt idx="584">
                  <c:v>895.35909090909092</c:v>
                </c:pt>
                <c:pt idx="585">
                  <c:v>735.60326086956525</c:v>
                </c:pt>
                <c:pt idx="586">
                  <c:v>824.83666666666647</c:v>
                </c:pt>
                <c:pt idx="587">
                  <c:v>836.36399999999981</c:v>
                </c:pt>
                <c:pt idx="588">
                  <c:v>463.66526315789469</c:v>
                </c:pt>
                <c:pt idx="589">
                  <c:v>577.81399999999996</c:v>
                </c:pt>
                <c:pt idx="590">
                  <c:v>514.16045454545463</c:v>
                </c:pt>
                <c:pt idx="591">
                  <c:v>700.53181818181815</c:v>
                </c:pt>
                <c:pt idx="592">
                  <c:v>722.21428571428567</c:v>
                </c:pt>
                <c:pt idx="593">
                  <c:v>772.76666666666665</c:v>
                </c:pt>
                <c:pt idx="594">
                  <c:v>770.90611111111116</c:v>
                </c:pt>
                <c:pt idx="595">
                  <c:v>624.60071428571416</c:v>
                </c:pt>
                <c:pt idx="596">
                  <c:v>822.5221153846154</c:v>
                </c:pt>
                <c:pt idx="597">
                  <c:v>699.61636363636399</c:v>
                </c:pt>
                <c:pt idx="598">
                  <c:v>501.9312000000001</c:v>
                </c:pt>
                <c:pt idx="599">
                  <c:v>675.31411764705888</c:v>
                </c:pt>
                <c:pt idx="600">
                  <c:v>881.50038961038956</c:v>
                </c:pt>
                <c:pt idx="601">
                  <c:v>891.09194029850755</c:v>
                </c:pt>
                <c:pt idx="602">
                  <c:v>695.9022727272727</c:v>
                </c:pt>
                <c:pt idx="603">
                  <c:v>674.85631578947357</c:v>
                </c:pt>
                <c:pt idx="604">
                  <c:v>648.0906349206349</c:v>
                </c:pt>
                <c:pt idx="605">
                  <c:v>714.39944444444427</c:v>
                </c:pt>
                <c:pt idx="606">
                  <c:v>584.89461538461546</c:v>
                </c:pt>
                <c:pt idx="607">
                  <c:v>504.96350000000001</c:v>
                </c:pt>
                <c:pt idx="608">
                  <c:v>636.85235294117649</c:v>
                </c:pt>
                <c:pt idx="609">
                  <c:v>573.88733333333346</c:v>
                </c:pt>
                <c:pt idx="610">
                  <c:v>641.50166666666667</c:v>
                </c:pt>
                <c:pt idx="611">
                  <c:v>626.06863636363619</c:v>
                </c:pt>
                <c:pt idx="612">
                  <c:v>467.54047619047611</c:v>
                </c:pt>
                <c:pt idx="613">
                  <c:v>480.64478260869566</c:v>
                </c:pt>
                <c:pt idx="614">
                  <c:v>803.0326470588235</c:v>
                </c:pt>
                <c:pt idx="615">
                  <c:v>523.87785714285712</c:v>
                </c:pt>
                <c:pt idx="616">
                  <c:v>803.89434782608703</c:v>
                </c:pt>
                <c:pt idx="617">
                  <c:v>753.6248780487806</c:v>
                </c:pt>
                <c:pt idx="618">
                  <c:v>761.23241379310343</c:v>
                </c:pt>
                <c:pt idx="619">
                  <c:v>734.72952380952393</c:v>
                </c:pt>
                <c:pt idx="620">
                  <c:v>603.23035714285732</c:v>
                </c:pt>
                <c:pt idx="621">
                  <c:v>724.02068965517242</c:v>
                </c:pt>
                <c:pt idx="622">
                  <c:v>720.43222222222221</c:v>
                </c:pt>
                <c:pt idx="623">
                  <c:v>938.06611111111124</c:v>
                </c:pt>
                <c:pt idx="624">
                  <c:v>928.06435483870939</c:v>
                </c:pt>
                <c:pt idx="625">
                  <c:v>906.05509433962231</c:v>
                </c:pt>
                <c:pt idx="626">
                  <c:v>804.38199999999983</c:v>
                </c:pt>
                <c:pt idx="627">
                  <c:v>516.25631578947366</c:v>
                </c:pt>
                <c:pt idx="628">
                  <c:v>677.58428571428556</c:v>
                </c:pt>
                <c:pt idx="629">
                  <c:v>471.9105555555555</c:v>
                </c:pt>
                <c:pt idx="630">
                  <c:v>359.22736842105269</c:v>
                </c:pt>
                <c:pt idx="631">
                  <c:v>746.60720930232549</c:v>
                </c:pt>
                <c:pt idx="632">
                  <c:v>654.77341463414632</c:v>
                </c:pt>
                <c:pt idx="633">
                  <c:v>533.33357142857142</c:v>
                </c:pt>
                <c:pt idx="634">
                  <c:v>516.54782608695655</c:v>
                </c:pt>
                <c:pt idx="635">
                  <c:v>577.58315789473681</c:v>
                </c:pt>
                <c:pt idx="636">
                  <c:v>566.77750000000003</c:v>
                </c:pt>
                <c:pt idx="637">
                  <c:v>701.51277777777773</c:v>
                </c:pt>
                <c:pt idx="638">
                  <c:v>812.75115789473671</c:v>
                </c:pt>
                <c:pt idx="639">
                  <c:v>466.29849999999999</c:v>
                </c:pt>
                <c:pt idx="640">
                  <c:v>870.6106666666667</c:v>
                </c:pt>
                <c:pt idx="641">
                  <c:v>510.47138613861387</c:v>
                </c:pt>
                <c:pt idx="642">
                  <c:v>639.27694444444444</c:v>
                </c:pt>
                <c:pt idx="643">
                  <c:v>949.46086956521708</c:v>
                </c:pt>
                <c:pt idx="644">
                  <c:v>510.09975609756088</c:v>
                </c:pt>
                <c:pt idx="645">
                  <c:v>618.01881355932187</c:v>
                </c:pt>
                <c:pt idx="646">
                  <c:v>571.80714285714282</c:v>
                </c:pt>
                <c:pt idx="647">
                  <c:v>527.36500000000001</c:v>
                </c:pt>
                <c:pt idx="648">
                  <c:v>723.40500000000009</c:v>
                </c:pt>
                <c:pt idx="649">
                  <c:v>547.63312499999995</c:v>
                </c:pt>
                <c:pt idx="650">
                  <c:v>618.49086956521739</c:v>
                </c:pt>
                <c:pt idx="651">
                  <c:v>469.89733333333334</c:v>
                </c:pt>
                <c:pt idx="652">
                  <c:v>807.63890410958879</c:v>
                </c:pt>
                <c:pt idx="653">
                  <c:v>798.40466666666669</c:v>
                </c:pt>
                <c:pt idx="654">
                  <c:v>514.90111111111105</c:v>
                </c:pt>
                <c:pt idx="655">
                  <c:v>607.83794871794873</c:v>
                </c:pt>
                <c:pt idx="656">
                  <c:v>661.09909090909093</c:v>
                </c:pt>
                <c:pt idx="657">
                  <c:v>755.85583333333352</c:v>
                </c:pt>
                <c:pt idx="658">
                  <c:v>436.56</c:v>
                </c:pt>
                <c:pt idx="659">
                  <c:v>643.44153846153847</c:v>
                </c:pt>
                <c:pt idx="660">
                  <c:v>542.31454545454562</c:v>
                </c:pt>
                <c:pt idx="661">
                  <c:v>664.37484848484848</c:v>
                </c:pt>
                <c:pt idx="662">
                  <c:v>752.00999999999988</c:v>
                </c:pt>
                <c:pt idx="663">
                  <c:v>803.14048780487826</c:v>
                </c:pt>
                <c:pt idx="664">
                  <c:v>670.17666666666662</c:v>
                </c:pt>
                <c:pt idx="665">
                  <c:v>595.06681818181823</c:v>
                </c:pt>
                <c:pt idx="666">
                  <c:v>746.68323529411759</c:v>
                </c:pt>
                <c:pt idx="667">
                  <c:v>625.54</c:v>
                </c:pt>
                <c:pt idx="668">
                  <c:v>764.88701754385943</c:v>
                </c:pt>
                <c:pt idx="669">
                  <c:v>927.9732352941179</c:v>
                </c:pt>
                <c:pt idx="670">
                  <c:v>654.20551724137943</c:v>
                </c:pt>
                <c:pt idx="671">
                  <c:v>882.18103448275861</c:v>
                </c:pt>
                <c:pt idx="672">
                  <c:v>867.04399999999987</c:v>
                </c:pt>
                <c:pt idx="673">
                  <c:v>748.83264705882345</c:v>
                </c:pt>
                <c:pt idx="674">
                  <c:v>763.43903225806457</c:v>
                </c:pt>
                <c:pt idx="675">
                  <c:v>947.34400000000028</c:v>
                </c:pt>
                <c:pt idx="676">
                  <c:v>400.37588235294118</c:v>
                </c:pt>
                <c:pt idx="677">
                  <c:v>709.43029411764701</c:v>
                </c:pt>
                <c:pt idx="678">
                  <c:v>492.7919047619049</c:v>
                </c:pt>
                <c:pt idx="679">
                  <c:v>368.74352941176465</c:v>
                </c:pt>
                <c:pt idx="680">
                  <c:v>454.35916666666662</c:v>
                </c:pt>
                <c:pt idx="681">
                  <c:v>775.32892307692316</c:v>
                </c:pt>
                <c:pt idx="682">
                  <c:v>573.84923076923076</c:v>
                </c:pt>
                <c:pt idx="683">
                  <c:v>774.11000000000013</c:v>
                </c:pt>
                <c:pt idx="684">
                  <c:v>757.39033333333327</c:v>
                </c:pt>
                <c:pt idx="685">
                  <c:v>646.78826923076929</c:v>
                </c:pt>
                <c:pt idx="686">
                  <c:v>803.38213114754114</c:v>
                </c:pt>
                <c:pt idx="687">
                  <c:v>823.62816326530606</c:v>
                </c:pt>
                <c:pt idx="688">
                  <c:v>692.87690909090952</c:v>
                </c:pt>
                <c:pt idx="689">
                  <c:v>782.51842105263177</c:v>
                </c:pt>
                <c:pt idx="690">
                  <c:v>846.84413333333328</c:v>
                </c:pt>
                <c:pt idx="691">
                  <c:v>361.37785714285712</c:v>
                </c:pt>
                <c:pt idx="692">
                  <c:v>238.77555555555557</c:v>
                </c:pt>
                <c:pt idx="693">
                  <c:v>850.96137931034468</c:v>
                </c:pt>
                <c:pt idx="694">
                  <c:v>767.03909090909099</c:v>
                </c:pt>
                <c:pt idx="695">
                  <c:v>518.58608695652174</c:v>
                </c:pt>
                <c:pt idx="696">
                  <c:v>414.5078947368421</c:v>
                </c:pt>
                <c:pt idx="697">
                  <c:v>552.98105263157902</c:v>
                </c:pt>
                <c:pt idx="698">
                  <c:v>651.81785714285706</c:v>
                </c:pt>
                <c:pt idx="699">
                  <c:v>634.17343750000009</c:v>
                </c:pt>
                <c:pt idx="700">
                  <c:v>593.79533333333336</c:v>
                </c:pt>
                <c:pt idx="701">
                  <c:v>463.94764705882346</c:v>
                </c:pt>
                <c:pt idx="702">
                  <c:v>525.18956521739119</c:v>
                </c:pt>
                <c:pt idx="703">
                  <c:v>772.04929824561441</c:v>
                </c:pt>
                <c:pt idx="704">
                  <c:v>712.47457142857127</c:v>
                </c:pt>
                <c:pt idx="705">
                  <c:v>676.24828571428588</c:v>
                </c:pt>
                <c:pt idx="706">
                  <c:v>835.05133333333333</c:v>
                </c:pt>
                <c:pt idx="707">
                  <c:v>679.68162162162162</c:v>
                </c:pt>
                <c:pt idx="708">
                  <c:v>753.16718749999984</c:v>
                </c:pt>
                <c:pt idx="709">
                  <c:v>707.01457627118646</c:v>
                </c:pt>
                <c:pt idx="710">
                  <c:v>513.97804347826082</c:v>
                </c:pt>
                <c:pt idx="711">
                  <c:v>689.45242424242406</c:v>
                </c:pt>
                <c:pt idx="712">
                  <c:v>554.75800000000004</c:v>
                </c:pt>
                <c:pt idx="713">
                  <c:v>863.80577777777785</c:v>
                </c:pt>
                <c:pt idx="714">
                  <c:v>810.45483870967723</c:v>
                </c:pt>
                <c:pt idx="715">
                  <c:v>655.0746153846153</c:v>
                </c:pt>
                <c:pt idx="716">
                  <c:v>700.73409090909092</c:v>
                </c:pt>
                <c:pt idx="717">
                  <c:v>642.36199999999985</c:v>
                </c:pt>
                <c:pt idx="718">
                  <c:v>553.77136363636373</c:v>
                </c:pt>
                <c:pt idx="719">
                  <c:v>674.71799999999996</c:v>
                </c:pt>
                <c:pt idx="720">
                  <c:v>733.71527777777783</c:v>
                </c:pt>
                <c:pt idx="721">
                  <c:v>756.9899999999999</c:v>
                </c:pt>
                <c:pt idx="722">
                  <c:v>717.07500000000016</c:v>
                </c:pt>
                <c:pt idx="723">
                  <c:v>738.41090909090906</c:v>
                </c:pt>
                <c:pt idx="724">
                  <c:v>879.21358974358975</c:v>
                </c:pt>
                <c:pt idx="725">
                  <c:v>671.72769230769222</c:v>
                </c:pt>
                <c:pt idx="726">
                  <c:v>440.83461538461546</c:v>
                </c:pt>
                <c:pt idx="727">
                  <c:v>617.85562500000003</c:v>
                </c:pt>
                <c:pt idx="728">
                  <c:v>419.12333333333339</c:v>
                </c:pt>
                <c:pt idx="729">
                  <c:v>654.31173913043472</c:v>
                </c:pt>
                <c:pt idx="730">
                  <c:v>487.87928571428574</c:v>
                </c:pt>
                <c:pt idx="731">
                  <c:v>627.99277777777786</c:v>
                </c:pt>
                <c:pt idx="732">
                  <c:v>794.47935483871004</c:v>
                </c:pt>
                <c:pt idx="733">
                  <c:v>730.78255319148946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AE68-4883-8BB6-42759694D93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397972712"/>
        <c:axId val="397975664"/>
      </c:scatterChart>
      <c:valAx>
        <c:axId val="397972712"/>
        <c:scaling>
          <c:orientation val="minMax"/>
          <c:max val="1000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33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lv-LV" dirty="0"/>
                  <a:t>Skolēnu skaits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33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lv-LV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lv-LV"/>
          </a:p>
        </c:txPr>
        <c:crossAx val="397975664"/>
        <c:crosses val="autoZero"/>
        <c:crossBetween val="midCat"/>
      </c:valAx>
      <c:valAx>
        <c:axId val="397975664"/>
        <c:scaling>
          <c:orientation val="minMax"/>
          <c:max val="1200"/>
          <c:min val="20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33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lv-LV" dirty="0"/>
                  <a:t>Vidējā alga</a:t>
                </a:r>
                <a:r>
                  <a:rPr lang="lv-LV" baseline="0" dirty="0"/>
                  <a:t> mēnesī, eiro</a:t>
                </a:r>
                <a:endParaRPr lang="lv-LV" dirty="0"/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33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lv-LV"/>
            </a:p>
          </c:txPr>
        </c:title>
        <c:numFmt formatCode="0" sourceLinked="0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lv-LV"/>
          </a:p>
        </c:txPr>
        <c:crossAx val="397972712"/>
        <c:crosses val="autoZero"/>
        <c:crossBetween val="midCat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lv-LV"/>
    </a:p>
  </c:txPr>
  <c:externalData r:id="rId3">
    <c:autoUpdate val="0"/>
  </c:externalData>
  <c:userShapes r:id="rId4"/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0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2.xml><?xml version="1.0" encoding="utf-8"?>
<cs:chartStyle xmlns:cs="http://schemas.microsoft.com/office/drawing/2012/chartStyle" xmlns:a="http://schemas.openxmlformats.org/drawingml/2006/main" id="231">
  <cs:axisTitle>
    <cs:lnRef idx="0"/>
    <cs:fillRef idx="0"/>
    <cs:effectRef idx="0"/>
    <cs:fontRef idx="minor">
      <a:schemeClr val="tx2"/>
    </cs:fontRef>
    <cs:defRPr sz="1197" b="1" kern="1200"/>
  </cs:axisTitle>
  <cs:category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2"/>
    </cs:fontRef>
    <cs:defRPr sz="1197" kern="1200"/>
  </cs:dataLabel>
  <cs:dataLabelCallout>
    <cs:lnRef idx="0"/>
    <cs:fillRef idx="0"/>
    <cs:effectRef idx="0"/>
    <cs:fontRef idx="minor">
      <a:schemeClr val="dk2">
        <a:lumMod val="7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2"/>
    <cs:fontRef idx="minor">
      <a:schemeClr val="tx2"/>
    </cs:fontRef>
  </cs:dataPoint>
  <cs:dataPoint3D>
    <cs:lnRef idx="0"/>
    <cs:fillRef idx="3">
      <cs:styleClr val="auto"/>
    </cs:fillRef>
    <cs:effectRef idx="2"/>
    <cs:fontRef idx="minor">
      <a:schemeClr val="tx2"/>
    </cs:fontRef>
  </cs:dataPoint3D>
  <cs:dataPointLine>
    <cs:lnRef idx="0">
      <cs:styleClr val="auto"/>
    </cs:lnRef>
    <cs:fillRef idx="3"/>
    <cs:effectRef idx="2"/>
    <cs:fontRef idx="minor">
      <a:schemeClr val="tx2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3">
      <cs:styleClr val="auto"/>
    </cs:fillRef>
    <cs:effectRef idx="2"/>
    <cs:fontRef idx="minor">
      <a:schemeClr val="tx2"/>
    </cs:fontRef>
    <cs:spPr>
      <a:ln w="12700">
        <a:solidFill>
          <a:schemeClr val="lt2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2"/>
    <cs:fontRef idx="minor">
      <a:schemeClr val="tx2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2"/>
    </cs:fontRef>
    <cs:spPr>
      <a:ln w="9525">
        <a:solidFill>
          <a:schemeClr val="tx2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2"/>
    </cs:fontRef>
    <cs:spPr>
      <a:ln w="9525">
        <a:solidFill>
          <a:schemeClr val="tx2">
            <a:lumMod val="75000"/>
          </a:schemeClr>
        </a:solidFill>
        <a:round/>
      </a:ln>
    </cs:spPr>
  </cs:errorBar>
  <cs:floor>
    <cs:lnRef idx="0"/>
    <cs:fillRef idx="0"/>
    <cs:effectRef idx="0"/>
    <cs:fontRef idx="minor">
      <a:schemeClr val="tx2"/>
    </cs:fontRef>
  </cs:floor>
  <cs:gridlineMajor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2"/>
    </cs:fontRef>
    <cs:spPr>
      <a:ln>
        <a:solidFill>
          <a:schemeClr val="tx2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2"/>
    </cs:fontRef>
    <cs:defRPr sz="1197" kern="1200"/>
  </cs:legend>
  <cs:plotArea>
    <cs:lnRef idx="0"/>
    <cs:fillRef idx="0"/>
    <cs:effectRef idx="0"/>
    <cs:fontRef idx="minor">
      <a:schemeClr val="tx2"/>
    </cs:fontRef>
  </cs:plotArea>
  <cs:plotArea3D>
    <cs:lnRef idx="0"/>
    <cs:fillRef idx="0"/>
    <cs:effectRef idx="0"/>
    <cs:fontRef idx="minor">
      <a:schemeClr val="tx2"/>
    </cs:fontRef>
  </cs:plotArea3D>
  <cs:series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2"/>
    </cs:fontRef>
    <cs:defRPr sz="2128" b="1" kern="1200"/>
  </cs:title>
  <cs:trendline>
    <cs:lnRef idx="0">
      <cs:styleClr val="auto"/>
    </cs:lnRef>
    <cs:fillRef idx="0"/>
    <cs:effectRef idx="0"/>
    <cs:fontRef idx="minor">
      <a:schemeClr val="tx2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2"/>
    </cs:fontRef>
    <cs:defRPr sz="1197" kern="1200"/>
  </cs:trendlineLabel>
  <cs:upBar>
    <cs:lnRef idx="0"/>
    <cs:fillRef idx="0"/>
    <cs:effectRef idx="0"/>
    <cs:fontRef idx="minor">
      <a:schemeClr val="tx2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2"/>
    </cs:fontRef>
    <cs:defRPr sz="1197" kern="1200"/>
  </cs:valueAxis>
  <cs:wall>
    <cs:lnRef idx="0"/>
    <cs:fillRef idx="0"/>
    <cs:effectRef idx="0"/>
    <cs:fontRef idx="minor">
      <a:schemeClr val="tx2"/>
    </cs:fontRef>
  </cs:wall>
</cs:chartStyle>
</file>

<file path=ppt/charts/style1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300">
  <cs:axisTitle>
    <cs:lnRef idx="0"/>
    <cs:fillRef idx="0"/>
    <cs:effectRef idx="0"/>
    <cs:fontRef idx="minor">
      <a:schemeClr val="dk1">
        <a:lumMod val="75000"/>
        <a:lumOff val="25000"/>
      </a:schemeClr>
    </cs:fontRef>
    <cs:defRPr sz="1197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/>
    </cs:fontRef>
    <cs:defRPr sz="1197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solidFill>
        <a:schemeClr val="dk1">
          <a:lumMod val="65000"/>
          <a:lumOff val="35000"/>
          <a:alpha val="75000"/>
        </a:schemeClr>
      </a:solidFill>
    </cs:spPr>
    <cs:defRPr sz="1197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lt1">
            <a:alpha val="50000"/>
          </a:schemeClr>
        </a:solidFill>
        <a:round/>
      </a:ln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lt1">
            <a:alpha val="50000"/>
          </a:schemeClr>
        </a:solidFill>
        <a:round/>
      </a:ln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1197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22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9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0.04296</cdr:x>
      <cdr:y>0.47464</cdr:y>
    </cdr:from>
    <cdr:to>
      <cdr:x>0.98732</cdr:x>
      <cdr:y>0.47464</cdr:y>
    </cdr:to>
    <cdr:cxnSp macro="">
      <cdr:nvCxnSpPr>
        <cdr:cNvPr id="2" name="Taisns savienotājs 1">
          <a:extLst xmlns:a="http://schemas.openxmlformats.org/drawingml/2006/main">
            <a:ext uri="{FF2B5EF4-FFF2-40B4-BE49-F238E27FC236}">
              <a16:creationId xmlns:a16="http://schemas.microsoft.com/office/drawing/2014/main" id="{7A9CEF90-674E-4D1B-885E-95084B5E899E}"/>
            </a:ext>
          </a:extLst>
        </cdr:cNvPr>
        <cdr:cNvCxnSpPr/>
      </cdr:nvCxnSpPr>
      <cdr:spPr>
        <a:xfrm xmlns:a="http://schemas.openxmlformats.org/drawingml/2006/main">
          <a:off x="374419" y="1635646"/>
          <a:ext cx="8230029" cy="0"/>
        </a:xfrm>
        <a:prstGeom xmlns:a="http://schemas.openxmlformats.org/drawingml/2006/main" prst="line">
          <a:avLst/>
        </a:prstGeom>
        <a:ln xmlns:a="http://schemas.openxmlformats.org/drawingml/2006/main">
          <a:solidFill>
            <a:schemeClr val="tx1"/>
          </a:solidFill>
          <a:prstDash val="dash"/>
        </a:ln>
      </cdr:spPr>
      <cdr:style>
        <a:lnRef xmlns:a="http://schemas.openxmlformats.org/drawingml/2006/main" idx="3">
          <a:schemeClr val="accent4"/>
        </a:lnRef>
        <a:fillRef xmlns:a="http://schemas.openxmlformats.org/drawingml/2006/main" idx="0">
          <a:schemeClr val="accent4"/>
        </a:fillRef>
        <a:effectRef xmlns:a="http://schemas.openxmlformats.org/drawingml/2006/main" idx="2">
          <a:schemeClr val="accent4"/>
        </a:effectRef>
        <a:fontRef xmlns:a="http://schemas.openxmlformats.org/drawingml/2006/main" idx="minor">
          <a:schemeClr val="tx1"/>
        </a:fontRef>
      </cdr:style>
    </cdr:cxn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</cdr:x>
      <cdr:y>0</cdr:y>
    </cdr:from>
    <cdr:to>
      <cdr:x>1</cdr:x>
      <cdr:y>0.09939</cdr:y>
    </cdr:to>
    <cdr:sp macro="" textlink="">
      <cdr:nvSpPr>
        <cdr:cNvPr id="2" name="Virsraksts 3"/>
        <cdr:cNvSpPr>
          <a:spLocks xmlns:a="http://schemas.openxmlformats.org/drawingml/2006/main" noGrp="1"/>
        </cdr:cNvSpPr>
      </cdr:nvSpPr>
      <cdr:spPr>
        <a:xfrm xmlns:a="http://schemas.openxmlformats.org/drawingml/2006/main">
          <a:off x="0" y="0"/>
          <a:ext cx="11391899" cy="488857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="horz" lIns="91440" tIns="45720" rIns="91440" bIns="45720" rtlCol="0" anchor="ctr">
          <a:noAutofit/>
        </a:bodyPr>
        <a:lstStyle xmlns:a="http://schemas.openxmlformats.org/drawingml/2006/main">
          <a:lvl1pPr algn="l" defTabSz="914400" rtl="0" eaLnBrk="1" latinLnBrk="0" hangingPunct="1">
            <a:lnSpc>
              <a:spcPct val="90000"/>
            </a:lnSpc>
            <a:spcBef>
              <a:spcPct val="0"/>
            </a:spcBef>
            <a:buNone/>
            <a:defRPr sz="4400" kern="1200">
              <a:solidFill>
                <a:schemeClr val="tx1">
                  <a:lumMod val="75000"/>
                  <a:lumOff val="25000"/>
                </a:schemeClr>
              </a:solidFill>
              <a:latin typeface="+mj-lt"/>
              <a:ea typeface="+mj-ea"/>
              <a:cs typeface="+mj-cs"/>
            </a:defRPr>
          </a:lvl1pPr>
        </a:lstStyle>
        <a:p xmlns:a="http://schemas.openxmlformats.org/drawingml/2006/main">
          <a:pPr algn="ctr"/>
          <a:r>
            <a:rPr lang="lv-LV" sz="1900" dirty="0">
              <a:solidFill>
                <a:schemeClr val="tx1">
                  <a:lumMod val="65000"/>
                  <a:lumOff val="35000"/>
                </a:schemeClr>
              </a:solidFill>
              <a:latin typeface="Calibri" pitchFamily="34" charset="0"/>
              <a:ea typeface="+mn-ea"/>
              <a:cs typeface="+mn-cs"/>
            </a:rPr>
            <a:t>Vispārējās izglītības finansējums no valsts budžeta 2015. gadā</a:t>
          </a:r>
          <a:endParaRPr lang="en-GB" sz="1900" dirty="0">
            <a:solidFill>
              <a:schemeClr val="tx1">
                <a:lumMod val="65000"/>
                <a:lumOff val="35000"/>
              </a:schemeClr>
            </a:solidFill>
            <a:latin typeface="Calibri" pitchFamily="34" charset="0"/>
            <a:ea typeface="+mn-ea"/>
            <a:cs typeface="+mn-cs"/>
          </a:endParaRPr>
        </a:p>
      </cdr:txBody>
    </cdr: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0.06396</cdr:x>
      <cdr:y>0.31482</cdr:y>
    </cdr:from>
    <cdr:to>
      <cdr:x>0.30134</cdr:x>
      <cdr:y>0.79103</cdr:y>
    </cdr:to>
    <cdr:sp macro="" textlink="">
      <cdr:nvSpPr>
        <cdr:cNvPr id="2" name="Ovāls 1"/>
        <cdr:cNvSpPr/>
      </cdr:nvSpPr>
      <cdr:spPr>
        <a:xfrm xmlns:a="http://schemas.openxmlformats.org/drawingml/2006/main">
          <a:off x="635088" y="1139995"/>
          <a:ext cx="2357139" cy="1724397"/>
        </a:xfrm>
        <a:prstGeom xmlns:a="http://schemas.openxmlformats.org/drawingml/2006/main" prst="ellipse">
          <a:avLst/>
        </a:prstGeom>
        <a:noFill xmlns:a="http://schemas.openxmlformats.org/drawingml/2006/main"/>
        <a:ln xmlns:a="http://schemas.openxmlformats.org/drawingml/2006/main" w="28575">
          <a:solidFill>
            <a:srgbClr val="C00000"/>
          </a:solidFill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lv-LV"/>
        </a:p>
      </cdr:txBody>
    </cdr:sp>
  </cdr:relSizeAnchor>
</c:userShapes>
</file>

<file path=ppt/drawings/drawing4.xml><?xml version="1.0" encoding="utf-8"?>
<c:userShapes xmlns:c="http://schemas.openxmlformats.org/drawingml/2006/chart">
  <cdr:relSizeAnchor xmlns:cdr="http://schemas.openxmlformats.org/drawingml/2006/chartDrawing">
    <cdr:from>
      <cdr:x>0.3956</cdr:x>
      <cdr:y>0.88279</cdr:y>
    </cdr:from>
    <cdr:to>
      <cdr:x>0.59204</cdr:x>
      <cdr:y>1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3706124" y="3615689"/>
          <a:ext cx="1840230" cy="480059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lv-LV" sz="2000" dirty="0"/>
            <a:t>Eksāmenu rezultāts</a:t>
          </a:r>
          <a:endParaRPr lang="en-GB" sz="2000" dirty="0"/>
        </a:p>
      </cdr:txBody>
    </cdr:sp>
  </cdr:relSizeAnchor>
</c:userShapes>
</file>

<file path=ppt/drawings/drawing5.xml><?xml version="1.0" encoding="utf-8"?>
<c:userShapes xmlns:c="http://schemas.openxmlformats.org/drawingml/2006/chart">
  <cdr:relSizeAnchor xmlns:cdr="http://schemas.openxmlformats.org/drawingml/2006/chartDrawing">
    <cdr:from>
      <cdr:x>0.51851</cdr:x>
      <cdr:y>0</cdr:y>
    </cdr:from>
    <cdr:to>
      <cdr:x>1</cdr:x>
      <cdr:y>0.88942</cdr:y>
    </cdr:to>
    <cdr:sp macro="" textlink="">
      <cdr:nvSpPr>
        <cdr:cNvPr id="2" name="Taisnstūris 1"/>
        <cdr:cNvSpPr/>
      </cdr:nvSpPr>
      <cdr:spPr>
        <a:xfrm xmlns:a="http://schemas.openxmlformats.org/drawingml/2006/main">
          <a:off x="4948068" y="-1690778"/>
          <a:ext cx="4594860" cy="3695700"/>
        </a:xfrm>
        <a:prstGeom xmlns:a="http://schemas.openxmlformats.org/drawingml/2006/main" prst="rect">
          <a:avLst/>
        </a:prstGeom>
        <a:solidFill xmlns:a="http://schemas.openxmlformats.org/drawingml/2006/main">
          <a:srgbClr val="C00000">
            <a:alpha val="10000"/>
          </a:srgbClr>
        </a:solidFill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rot="0" spcFirstLastPara="0" vert="horz" wrap="square" lIns="91440" tIns="45720" rIns="91440" bIns="45720" numCol="1" spcCol="0" rtlCol="0" fromWordArt="0" anchor="ctr" anchorCtr="0" forceAA="0" compatLnSpc="1">
          <a:prstTxWarp prst="textNoShape">
            <a:avLst/>
          </a:prstTxWarp>
          <a:noAutofit/>
        </a:bodyPr>
        <a:lstStyle xmlns:a="http://schemas.openxmlformats.org/drawingml/2006/main">
          <a:defPPr>
            <a:defRPr lang="lv-LV"/>
          </a:defPPr>
          <a:lvl1pPr marL="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endParaRPr lang="en-GB" dirty="0"/>
        </a:p>
      </cdr:txBody>
    </cdr:sp>
  </cdr:relSizeAnchor>
  <cdr:relSizeAnchor xmlns:cdr="http://schemas.openxmlformats.org/drawingml/2006/chartDrawing">
    <cdr:from>
      <cdr:x>0.8928</cdr:x>
      <cdr:y>0.11611</cdr:y>
    </cdr:from>
    <cdr:to>
      <cdr:x>0.98254</cdr:x>
      <cdr:y>0.24943</cdr:y>
    </cdr:to>
    <cdr:sp macro="" textlink="">
      <cdr:nvSpPr>
        <cdr:cNvPr id="3" name="TextBox 4"/>
        <cdr:cNvSpPr txBox="1"/>
      </cdr:nvSpPr>
      <cdr:spPr>
        <a:xfrm xmlns:a="http://schemas.openxmlformats.org/drawingml/2006/main">
          <a:off x="8519963" y="482452"/>
          <a:ext cx="856325" cy="553998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none" rtlCol="0">
          <a:spAutoFit/>
        </a:bodyPr>
        <a:lstStyle xmlns:a="http://schemas.openxmlformats.org/drawingml/2006/main">
          <a:defPPr>
            <a:defRPr lang="lv-LV"/>
          </a:defPPr>
          <a:lvl1pPr marL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lv-LV" sz="3000" b="1" dirty="0">
              <a:solidFill>
                <a:schemeClr val="accent2">
                  <a:lumMod val="50000"/>
                </a:schemeClr>
              </a:solidFill>
            </a:rPr>
            <a:t>63%</a:t>
          </a:r>
          <a:endParaRPr lang="en-GB" sz="3000" b="1" dirty="0">
            <a:solidFill>
              <a:schemeClr val="accent2">
                <a:lumMod val="50000"/>
              </a:schemeClr>
            </a:solidFill>
          </a:endParaRPr>
        </a:p>
      </cdr:txBody>
    </cdr:sp>
  </cdr:relSizeAnchor>
  <cdr:relSizeAnchor xmlns:cdr="http://schemas.openxmlformats.org/drawingml/2006/chartDrawing">
    <cdr:from>
      <cdr:x>0.8928</cdr:x>
      <cdr:y>0.01291</cdr:y>
    </cdr:from>
    <cdr:to>
      <cdr:x>0.98254</cdr:x>
      <cdr:y>0.14623</cdr:y>
    </cdr:to>
    <cdr:sp macro="" textlink="">
      <cdr:nvSpPr>
        <cdr:cNvPr id="4" name="TextBox 4"/>
        <cdr:cNvSpPr txBox="1"/>
      </cdr:nvSpPr>
      <cdr:spPr>
        <a:xfrm xmlns:a="http://schemas.openxmlformats.org/drawingml/2006/main">
          <a:off x="8519963" y="53624"/>
          <a:ext cx="856325" cy="553998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none" rtlCol="0">
          <a:spAutoFit/>
        </a:bodyPr>
        <a:lstStyle xmlns:a="http://schemas.openxmlformats.org/drawingml/2006/main">
          <a:defPPr>
            <a:defRPr lang="lv-LV"/>
          </a:defPPr>
          <a:lvl1pPr marL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lv-LV" sz="3000" b="1" dirty="0">
              <a:solidFill>
                <a:schemeClr val="tx2">
                  <a:lumMod val="50000"/>
                </a:schemeClr>
              </a:solidFill>
            </a:rPr>
            <a:t>34%</a:t>
          </a:r>
          <a:endParaRPr lang="en-GB" sz="3000" b="1" dirty="0">
            <a:solidFill>
              <a:schemeClr val="tx2">
                <a:lumMod val="50000"/>
              </a:schemeClr>
            </a:solidFill>
          </a:endParaRPr>
        </a:p>
      </cdr:txBody>
    </cdr:sp>
  </cdr:relSizeAnchor>
</c:userShapes>
</file>

<file path=ppt/drawings/drawing6.xml><?xml version="1.0" encoding="utf-8"?>
<c:userShapes xmlns:c="http://schemas.openxmlformats.org/drawingml/2006/chart">
  <cdr:relSizeAnchor xmlns:cdr="http://schemas.openxmlformats.org/drawingml/2006/chartDrawing">
    <cdr:from>
      <cdr:x>0.0606</cdr:x>
      <cdr:y>0.11685</cdr:y>
    </cdr:from>
    <cdr:to>
      <cdr:x>0.06216</cdr:x>
      <cdr:y>0.26592</cdr:y>
    </cdr:to>
    <cdr:cxnSp macro="">
      <cdr:nvCxnSpPr>
        <cdr:cNvPr id="4" name="Taisns bultveida savienotājs 3">
          <a:extLst xmlns:a="http://schemas.openxmlformats.org/drawingml/2006/main">
            <a:ext uri="{FF2B5EF4-FFF2-40B4-BE49-F238E27FC236}">
              <a16:creationId xmlns:a16="http://schemas.microsoft.com/office/drawing/2014/main" id="{8AE91A7B-FEDB-436D-BA3D-794FB8ED28BB}"/>
            </a:ext>
          </a:extLst>
        </cdr:cNvPr>
        <cdr:cNvCxnSpPr/>
      </cdr:nvCxnSpPr>
      <cdr:spPr>
        <a:xfrm xmlns:a="http://schemas.openxmlformats.org/drawingml/2006/main">
          <a:off x="371858" y="477834"/>
          <a:ext cx="9525" cy="609600"/>
        </a:xfrm>
        <a:prstGeom xmlns:a="http://schemas.openxmlformats.org/drawingml/2006/main" prst="straightConnector1">
          <a:avLst/>
        </a:prstGeom>
        <a:ln xmlns:a="http://schemas.openxmlformats.org/drawingml/2006/main" w="38100">
          <a:solidFill>
            <a:schemeClr val="tx1"/>
          </a:solidFill>
          <a:tailEnd type="triangle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JM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BABB2A-1528-4AAF-9A21-F4370666C7B2}" type="datetimeFigureOut">
              <a:rPr lang="en-JM" smtClean="0"/>
              <a:pPr/>
              <a:t>24/11/2017</a:t>
            </a:fld>
            <a:endParaRPr lang="en-JM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JM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338927C-AB49-450F-8967-4AD52E2DC3DA}" type="slidenum">
              <a:rPr lang="en-JM" smtClean="0"/>
              <a:pPr/>
              <a:t>‹#›</a:t>
            </a:fld>
            <a:endParaRPr lang="en-JM"/>
          </a:p>
        </p:txBody>
      </p:sp>
    </p:spTree>
    <p:extLst>
      <p:ext uri="{BB962C8B-B14F-4D97-AF65-F5344CB8AC3E}">
        <p14:creationId xmlns:p14="http://schemas.microsoft.com/office/powerpoint/2010/main" val="352751783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JM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6190015-6979-4CAF-87BC-D33F74A1F261}" type="datetimeFigureOut">
              <a:rPr lang="en-JM" smtClean="0"/>
              <a:pPr/>
              <a:t>24/11/2017</a:t>
            </a:fld>
            <a:endParaRPr lang="en-JM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JM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JM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JM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79CA0D8-6577-48B2-BA77-88519BAFBFDA}" type="slidenum">
              <a:rPr lang="en-JM" smtClean="0"/>
              <a:pPr/>
              <a:t>‹#›</a:t>
            </a:fld>
            <a:endParaRPr lang="en-JM"/>
          </a:p>
        </p:txBody>
      </p:sp>
    </p:spTree>
    <p:extLst>
      <p:ext uri="{BB962C8B-B14F-4D97-AF65-F5344CB8AC3E}">
        <p14:creationId xmlns:p14="http://schemas.microsoft.com/office/powerpoint/2010/main" val="15912032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lv-LV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9CA0D8-6577-48B2-BA77-88519BAFBFDA}" type="slidenum">
              <a:rPr lang="en-JM" smtClean="0"/>
              <a:pPr/>
              <a:t>1</a:t>
            </a:fld>
            <a:endParaRPr lang="en-JM"/>
          </a:p>
        </p:txBody>
      </p:sp>
    </p:spTree>
    <p:extLst>
      <p:ext uri="{BB962C8B-B14F-4D97-AF65-F5344CB8AC3E}">
        <p14:creationId xmlns:p14="http://schemas.microsoft.com/office/powerpoint/2010/main" val="152782510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ida attēla vietturi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iezīmju vietturi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lv-LV" b="0" dirty="0"/>
          </a:p>
        </p:txBody>
      </p:sp>
    </p:spTree>
    <p:extLst>
      <p:ext uri="{BB962C8B-B14F-4D97-AF65-F5344CB8AC3E}">
        <p14:creationId xmlns:p14="http://schemas.microsoft.com/office/powerpoint/2010/main" val="394194856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ida attēla vietturi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iezīmju vietturi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lv-LV" b="0" dirty="0"/>
          </a:p>
        </p:txBody>
      </p:sp>
    </p:spTree>
    <p:extLst>
      <p:ext uri="{BB962C8B-B14F-4D97-AF65-F5344CB8AC3E}">
        <p14:creationId xmlns:p14="http://schemas.microsoft.com/office/powerpoint/2010/main" val="414976754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ida attēla vietturi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iezīmju vietturi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lv-LV" b="0" dirty="0"/>
          </a:p>
        </p:txBody>
      </p:sp>
    </p:spTree>
    <p:extLst>
      <p:ext uri="{BB962C8B-B14F-4D97-AF65-F5344CB8AC3E}">
        <p14:creationId xmlns:p14="http://schemas.microsoft.com/office/powerpoint/2010/main" val="1616324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ida attēla vietturi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iezīmju vietturi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lv-LV" b="0" dirty="0"/>
          </a:p>
        </p:txBody>
      </p:sp>
    </p:spTree>
    <p:extLst>
      <p:ext uri="{BB962C8B-B14F-4D97-AF65-F5344CB8AC3E}">
        <p14:creationId xmlns:p14="http://schemas.microsoft.com/office/powerpoint/2010/main" val="236964740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ida attēla vietturi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iezīmju vietturi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lv-LV" b="0" dirty="0"/>
          </a:p>
        </p:txBody>
      </p:sp>
    </p:spTree>
    <p:extLst>
      <p:ext uri="{BB962C8B-B14F-4D97-AF65-F5344CB8AC3E}">
        <p14:creationId xmlns:p14="http://schemas.microsoft.com/office/powerpoint/2010/main" val="240005558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ida attēla vietturi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iezīmju vietturi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lv-LV" b="0" dirty="0"/>
          </a:p>
        </p:txBody>
      </p:sp>
    </p:spTree>
    <p:extLst>
      <p:ext uri="{BB962C8B-B14F-4D97-AF65-F5344CB8AC3E}">
        <p14:creationId xmlns:p14="http://schemas.microsoft.com/office/powerpoint/2010/main" val="263905431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ida attēla vietturi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iezīmju vietturi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lv-LV" b="0" dirty="0"/>
          </a:p>
        </p:txBody>
      </p:sp>
    </p:spTree>
    <p:extLst>
      <p:ext uri="{BB962C8B-B14F-4D97-AF65-F5344CB8AC3E}">
        <p14:creationId xmlns:p14="http://schemas.microsoft.com/office/powerpoint/2010/main" val="280462280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ida attēla vietturi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iezīmju vietturi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lv-LV" dirty="0"/>
          </a:p>
        </p:txBody>
      </p:sp>
    </p:spTree>
    <p:extLst>
      <p:ext uri="{BB962C8B-B14F-4D97-AF65-F5344CB8AC3E}">
        <p14:creationId xmlns:p14="http://schemas.microsoft.com/office/powerpoint/2010/main" val="296466146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ida attēla vietturi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iezīmju vietturi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lv-LV" b="0" dirty="0"/>
          </a:p>
        </p:txBody>
      </p:sp>
    </p:spTree>
    <p:extLst>
      <p:ext uri="{BB962C8B-B14F-4D97-AF65-F5344CB8AC3E}">
        <p14:creationId xmlns:p14="http://schemas.microsoft.com/office/powerpoint/2010/main" val="289342741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ida attēla vietturi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iezīmju vietturi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lv-LV" dirty="0"/>
          </a:p>
        </p:txBody>
      </p:sp>
    </p:spTree>
    <p:extLst>
      <p:ext uri="{BB962C8B-B14F-4D97-AF65-F5344CB8AC3E}">
        <p14:creationId xmlns:p14="http://schemas.microsoft.com/office/powerpoint/2010/main" val="184167748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ida attēla vietturi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iezīmju vietturi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lv-LV" dirty="0"/>
          </a:p>
        </p:txBody>
      </p:sp>
    </p:spTree>
    <p:extLst>
      <p:ext uri="{BB962C8B-B14F-4D97-AF65-F5344CB8AC3E}">
        <p14:creationId xmlns:p14="http://schemas.microsoft.com/office/powerpoint/2010/main" val="105463825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ida attēla vietturi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iezīmju vietturi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lv-LV" b="0" dirty="0"/>
          </a:p>
        </p:txBody>
      </p:sp>
    </p:spTree>
    <p:extLst>
      <p:ext uri="{BB962C8B-B14F-4D97-AF65-F5344CB8AC3E}">
        <p14:creationId xmlns:p14="http://schemas.microsoft.com/office/powerpoint/2010/main" val="31227038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ida attēla vietturi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iezīmju vietturi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lv-LV" b="0" dirty="0"/>
          </a:p>
        </p:txBody>
      </p:sp>
    </p:spTree>
    <p:extLst>
      <p:ext uri="{BB962C8B-B14F-4D97-AF65-F5344CB8AC3E}">
        <p14:creationId xmlns:p14="http://schemas.microsoft.com/office/powerpoint/2010/main" val="119474612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Ievadslaid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62550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371600" y="2914650"/>
            <a:ext cx="6400800" cy="131445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rgbClr val="7F7F7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lv-LV" dirty="0"/>
              <a:t>Ievadteksts</a:t>
            </a:r>
            <a:endParaRPr lang="en-JM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F5134D-7C6B-4A7B-B28B-A8C75F870448}" type="slidenum">
              <a:rPr lang="en-JM" smtClean="0"/>
              <a:pPr/>
              <a:t>‹#›</a:t>
            </a:fld>
            <a:endParaRPr lang="en-JM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85800" y="1597820"/>
            <a:ext cx="7772400" cy="1102519"/>
          </a:xfrm>
        </p:spPr>
        <p:txBody>
          <a:bodyPr/>
          <a:lstStyle>
            <a:lvl1pPr algn="ctr">
              <a:defRPr cap="all" baseline="0"/>
            </a:lvl1pPr>
          </a:lstStyle>
          <a:p>
            <a:r>
              <a:rPr lang="lv-LV" dirty="0"/>
              <a:t>virsraksts</a:t>
            </a:r>
            <a:endParaRPr lang="en-JM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attēls monitora ekrān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cap="all" baseline="0"/>
            </a:lvl1pPr>
          </a:lstStyle>
          <a:p>
            <a:r>
              <a:rPr lang="lv-LV" dirty="0"/>
              <a:t>virsraksts</a:t>
            </a:r>
            <a:endParaRPr lang="en-JM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F5134D-7C6B-4A7B-B28B-A8C75F870448}" type="slidenum">
              <a:rPr lang="en-JM" smtClean="0"/>
              <a:pPr/>
              <a:t>‹#›</a:t>
            </a:fld>
            <a:endParaRPr lang="en-JM"/>
          </a:p>
        </p:txBody>
      </p:sp>
      <p:sp>
        <p:nvSpPr>
          <p:cNvPr id="6" name="Text Placeholder 18"/>
          <p:cNvSpPr>
            <a:spLocks noGrp="1"/>
          </p:cNvSpPr>
          <p:nvPr>
            <p:ph type="body" sz="quarter" idx="15" hasCustomPrompt="1"/>
          </p:nvPr>
        </p:nvSpPr>
        <p:spPr>
          <a:xfrm>
            <a:off x="5791200" y="1373187"/>
            <a:ext cx="2667000" cy="665163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FontTx/>
              <a:buNone/>
              <a:defRPr sz="1600" b="0">
                <a:solidFill>
                  <a:srgbClr val="0070C0"/>
                </a:solidFill>
                <a:latin typeface="Calibri" pitchFamily="34" charset="0"/>
              </a:defRPr>
            </a:lvl1pPr>
            <a:lvl2pPr marL="457200" indent="0">
              <a:buFontTx/>
              <a:buNone/>
              <a:defRPr sz="1600">
                <a:latin typeface="Bebas Neue" pitchFamily="34" charset="0"/>
              </a:defRPr>
            </a:lvl2pPr>
            <a:lvl3pPr marL="914400" indent="0">
              <a:buFontTx/>
              <a:buNone/>
              <a:defRPr sz="1600">
                <a:latin typeface="Bebas Neue" pitchFamily="34" charset="0"/>
              </a:defRPr>
            </a:lvl3pPr>
            <a:lvl4pPr marL="1371600" indent="0">
              <a:buFontTx/>
              <a:buNone/>
              <a:defRPr sz="1600">
                <a:latin typeface="Bebas Neue" pitchFamily="34" charset="0"/>
              </a:defRPr>
            </a:lvl4pPr>
            <a:lvl5pPr marL="1828800" indent="0">
              <a:buFontTx/>
              <a:buNone/>
              <a:defRPr sz="1600">
                <a:latin typeface="Bebas Neue" pitchFamily="34" charset="0"/>
              </a:defRPr>
            </a:lvl5pPr>
          </a:lstStyle>
          <a:p>
            <a:pPr lvl="0"/>
            <a:r>
              <a:rPr lang="lv-LV" dirty="0"/>
              <a:t>Teksts</a:t>
            </a:r>
            <a:endParaRPr lang="en-JM" dirty="0"/>
          </a:p>
        </p:txBody>
      </p:sp>
      <p:sp>
        <p:nvSpPr>
          <p:cNvPr id="8" name="Text Placeholder 18"/>
          <p:cNvSpPr>
            <a:spLocks noGrp="1"/>
          </p:cNvSpPr>
          <p:nvPr>
            <p:ph type="body" sz="quarter" idx="17" hasCustomPrompt="1"/>
          </p:nvPr>
        </p:nvSpPr>
        <p:spPr>
          <a:xfrm>
            <a:off x="5791200" y="2266950"/>
            <a:ext cx="2533650" cy="284163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txBody>
          <a:bodyPr>
            <a:noAutofit/>
          </a:bodyPr>
          <a:lstStyle>
            <a:lvl1pPr marL="0" indent="0">
              <a:buFontTx/>
              <a:buNone/>
              <a:defRPr sz="1600" b="0">
                <a:solidFill>
                  <a:schemeClr val="bg1"/>
                </a:solidFill>
                <a:latin typeface="Calibri" pitchFamily="34" charset="0"/>
              </a:defRPr>
            </a:lvl1pPr>
            <a:lvl2pPr marL="457200" indent="0">
              <a:buFontTx/>
              <a:buNone/>
              <a:defRPr sz="1600">
                <a:latin typeface="Bebas Neue" pitchFamily="34" charset="0"/>
              </a:defRPr>
            </a:lvl2pPr>
            <a:lvl3pPr marL="914400" indent="0">
              <a:buFontTx/>
              <a:buNone/>
              <a:defRPr sz="1600">
                <a:latin typeface="Bebas Neue" pitchFamily="34" charset="0"/>
              </a:defRPr>
            </a:lvl3pPr>
            <a:lvl4pPr marL="1371600" indent="0">
              <a:buFontTx/>
              <a:buNone/>
              <a:defRPr sz="1600">
                <a:latin typeface="Bebas Neue" pitchFamily="34" charset="0"/>
              </a:defRPr>
            </a:lvl4pPr>
            <a:lvl5pPr marL="1828800" indent="0">
              <a:buFontTx/>
              <a:buNone/>
              <a:defRPr sz="1600">
                <a:latin typeface="Bebas Neue" pitchFamily="34" charset="0"/>
              </a:defRPr>
            </a:lvl5pPr>
          </a:lstStyle>
          <a:p>
            <a:pPr lvl="0"/>
            <a:r>
              <a:rPr lang="lv-LV" dirty="0"/>
              <a:t>Teksts</a:t>
            </a:r>
            <a:endParaRPr lang="en-JM" dirty="0"/>
          </a:p>
        </p:txBody>
      </p:sp>
      <p:sp>
        <p:nvSpPr>
          <p:cNvPr id="9" name="Text Placeholder 20"/>
          <p:cNvSpPr>
            <a:spLocks noGrp="1"/>
          </p:cNvSpPr>
          <p:nvPr>
            <p:ph type="body" sz="quarter" idx="18" hasCustomPrompt="1"/>
          </p:nvPr>
        </p:nvSpPr>
        <p:spPr>
          <a:xfrm>
            <a:off x="5791200" y="2551113"/>
            <a:ext cx="2819400" cy="5334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1600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  <a:cs typeface="Arial" pitchFamily="34" charset="0"/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lv-LV" dirty="0"/>
              <a:t>Teksts</a:t>
            </a:r>
            <a:endParaRPr lang="en-JM" dirty="0"/>
          </a:p>
        </p:txBody>
      </p:sp>
      <p:sp>
        <p:nvSpPr>
          <p:cNvPr id="10" name="Text Placeholder 18"/>
          <p:cNvSpPr>
            <a:spLocks noGrp="1"/>
          </p:cNvSpPr>
          <p:nvPr>
            <p:ph type="body" sz="quarter" idx="19" hasCustomPrompt="1"/>
          </p:nvPr>
        </p:nvSpPr>
        <p:spPr>
          <a:xfrm>
            <a:off x="5791200" y="3354387"/>
            <a:ext cx="2514600" cy="284163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txBody>
          <a:bodyPr>
            <a:noAutofit/>
          </a:bodyPr>
          <a:lstStyle>
            <a:lvl1pPr marL="0" indent="0">
              <a:buFontTx/>
              <a:buNone/>
              <a:defRPr sz="1600" b="0">
                <a:solidFill>
                  <a:schemeClr val="bg1"/>
                </a:solidFill>
                <a:latin typeface="Calibri" pitchFamily="34" charset="0"/>
              </a:defRPr>
            </a:lvl1pPr>
            <a:lvl2pPr marL="457200" indent="0">
              <a:buFontTx/>
              <a:buNone/>
              <a:defRPr sz="1600">
                <a:latin typeface="Bebas Neue" pitchFamily="34" charset="0"/>
              </a:defRPr>
            </a:lvl2pPr>
            <a:lvl3pPr marL="914400" indent="0">
              <a:buFontTx/>
              <a:buNone/>
              <a:defRPr sz="1600">
                <a:latin typeface="Bebas Neue" pitchFamily="34" charset="0"/>
              </a:defRPr>
            </a:lvl3pPr>
            <a:lvl4pPr marL="1371600" indent="0">
              <a:buFontTx/>
              <a:buNone/>
              <a:defRPr sz="1600">
                <a:latin typeface="Bebas Neue" pitchFamily="34" charset="0"/>
              </a:defRPr>
            </a:lvl4pPr>
            <a:lvl5pPr marL="1828800" indent="0">
              <a:buFontTx/>
              <a:buNone/>
              <a:defRPr sz="1600">
                <a:latin typeface="Bebas Neue" pitchFamily="34" charset="0"/>
              </a:defRPr>
            </a:lvl5pPr>
          </a:lstStyle>
          <a:p>
            <a:pPr lvl="0"/>
            <a:r>
              <a:rPr lang="lv-LV" dirty="0"/>
              <a:t>Teksts</a:t>
            </a:r>
            <a:endParaRPr lang="en-JM" dirty="0"/>
          </a:p>
        </p:txBody>
      </p:sp>
      <p:sp>
        <p:nvSpPr>
          <p:cNvPr id="11" name="Text Placeholder 20"/>
          <p:cNvSpPr>
            <a:spLocks noGrp="1"/>
          </p:cNvSpPr>
          <p:nvPr>
            <p:ph type="body" sz="quarter" idx="20" hasCustomPrompt="1"/>
          </p:nvPr>
        </p:nvSpPr>
        <p:spPr>
          <a:xfrm>
            <a:off x="5791200" y="3638550"/>
            <a:ext cx="2971800" cy="5334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1600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  <a:cs typeface="Arial" pitchFamily="34" charset="0"/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lv-LV" dirty="0"/>
              <a:t>Teksts</a:t>
            </a:r>
            <a:endParaRPr lang="en-JM" dirty="0"/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1323975"/>
            <a:ext cx="4917608" cy="2935663"/>
          </a:xfrm>
          <a:prstGeom prst="rect">
            <a:avLst/>
          </a:prstGeom>
        </p:spPr>
      </p:pic>
      <p:sp>
        <p:nvSpPr>
          <p:cNvPr id="13" name="Picture Placeholder 16"/>
          <p:cNvSpPr>
            <a:spLocks noGrp="1"/>
          </p:cNvSpPr>
          <p:nvPr>
            <p:ph type="pic" sz="quarter" idx="21"/>
          </p:nvPr>
        </p:nvSpPr>
        <p:spPr>
          <a:xfrm>
            <a:off x="1125304" y="1700784"/>
            <a:ext cx="3429000" cy="2065944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Click icon to add picture</a:t>
            </a:r>
            <a:endParaRPr lang="en-JM" dirty="0"/>
          </a:p>
        </p:txBody>
      </p:sp>
      <p:sp>
        <p:nvSpPr>
          <p:cNvPr id="14" name="Text Placeholder 18"/>
          <p:cNvSpPr>
            <a:spLocks noGrp="1"/>
          </p:cNvSpPr>
          <p:nvPr>
            <p:ph type="body" sz="quarter" idx="22" hasCustomPrompt="1"/>
          </p:nvPr>
        </p:nvSpPr>
        <p:spPr>
          <a:xfrm>
            <a:off x="5800725" y="1085850"/>
            <a:ext cx="2533650" cy="284163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txBody>
          <a:bodyPr>
            <a:noAutofit/>
          </a:bodyPr>
          <a:lstStyle>
            <a:lvl1pPr marL="0" indent="0">
              <a:buFontTx/>
              <a:buNone/>
              <a:defRPr sz="1600" b="0">
                <a:solidFill>
                  <a:schemeClr val="bg1"/>
                </a:solidFill>
                <a:latin typeface="Calibri" pitchFamily="34" charset="0"/>
              </a:defRPr>
            </a:lvl1pPr>
            <a:lvl2pPr marL="457200" indent="0">
              <a:buFontTx/>
              <a:buNone/>
              <a:defRPr sz="1600">
                <a:latin typeface="Bebas Neue" pitchFamily="34" charset="0"/>
              </a:defRPr>
            </a:lvl2pPr>
            <a:lvl3pPr marL="914400" indent="0">
              <a:buFontTx/>
              <a:buNone/>
              <a:defRPr sz="1600">
                <a:latin typeface="Bebas Neue" pitchFamily="34" charset="0"/>
              </a:defRPr>
            </a:lvl3pPr>
            <a:lvl4pPr marL="1371600" indent="0">
              <a:buFontTx/>
              <a:buNone/>
              <a:defRPr sz="1600">
                <a:latin typeface="Bebas Neue" pitchFamily="34" charset="0"/>
              </a:defRPr>
            </a:lvl4pPr>
            <a:lvl5pPr marL="1828800" indent="0">
              <a:buFontTx/>
              <a:buNone/>
              <a:defRPr sz="1600">
                <a:latin typeface="Bebas Neue" pitchFamily="34" charset="0"/>
              </a:defRPr>
            </a:lvl5pPr>
          </a:lstStyle>
          <a:p>
            <a:pPr lvl="0"/>
            <a:r>
              <a:rPr lang="lv-LV" dirty="0"/>
              <a:t>Teksts</a:t>
            </a:r>
            <a:endParaRPr lang="en-JM" dirty="0"/>
          </a:p>
        </p:txBody>
      </p:sp>
    </p:spTree>
    <p:extLst>
      <p:ext uri="{BB962C8B-B14F-4D97-AF65-F5344CB8AC3E}">
        <p14:creationId xmlns:p14="http://schemas.microsoft.com/office/powerpoint/2010/main" val="20963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kolonnas teks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lv-LV" dirty="0"/>
              <a:t>virsraksts</a:t>
            </a:r>
            <a:endParaRPr lang="en-JM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F5134D-7C6B-4A7B-B28B-A8C75F870448}" type="slidenum">
              <a:rPr lang="en-JM" smtClean="0"/>
              <a:pPr/>
              <a:t>‹#›</a:t>
            </a:fld>
            <a:endParaRPr lang="en-JM"/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3200400" y="1188809"/>
            <a:ext cx="0" cy="268605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 userDrawn="1"/>
        </p:nvCxnSpPr>
        <p:spPr>
          <a:xfrm>
            <a:off x="6096000" y="1188809"/>
            <a:ext cx="0" cy="268605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 Placeholder 14"/>
          <p:cNvSpPr>
            <a:spLocks noGrp="1"/>
          </p:cNvSpPr>
          <p:nvPr>
            <p:ph type="body" sz="quarter" idx="13" hasCustomPrompt="1"/>
          </p:nvPr>
        </p:nvSpPr>
        <p:spPr>
          <a:xfrm>
            <a:off x="457200" y="1581150"/>
            <a:ext cx="2590800" cy="236220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buClr>
                <a:srgbClr val="0070C0"/>
              </a:buClr>
              <a:buSzPct val="120000"/>
              <a:buFont typeface="Courier New" pitchFamily="49" charset="0"/>
              <a:buChar char="o"/>
              <a:defRPr sz="1600"/>
            </a:lvl1pPr>
          </a:lstStyle>
          <a:p>
            <a:pPr lvl="0"/>
            <a:r>
              <a:rPr lang="lv-LV" dirty="0"/>
              <a:t>Teksts</a:t>
            </a:r>
            <a:endParaRPr lang="en-JM" dirty="0"/>
          </a:p>
        </p:txBody>
      </p:sp>
      <p:sp>
        <p:nvSpPr>
          <p:cNvPr id="16" name="Text Placeholder 14"/>
          <p:cNvSpPr>
            <a:spLocks noGrp="1"/>
          </p:cNvSpPr>
          <p:nvPr>
            <p:ph type="body" sz="quarter" idx="14" hasCustomPrompt="1"/>
          </p:nvPr>
        </p:nvSpPr>
        <p:spPr>
          <a:xfrm>
            <a:off x="3352800" y="1581150"/>
            <a:ext cx="2590800" cy="236220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buClr>
                <a:srgbClr val="0070C0"/>
              </a:buClr>
              <a:buSzPct val="120000"/>
              <a:buFont typeface="Courier New" pitchFamily="49" charset="0"/>
              <a:buChar char="o"/>
              <a:defRPr sz="1600"/>
            </a:lvl1pPr>
          </a:lstStyle>
          <a:p>
            <a:pPr lvl="0"/>
            <a:r>
              <a:rPr lang="lv-LV" dirty="0"/>
              <a:t>Teksts</a:t>
            </a:r>
            <a:endParaRPr lang="en-JM" dirty="0"/>
          </a:p>
        </p:txBody>
      </p:sp>
      <p:sp>
        <p:nvSpPr>
          <p:cNvPr id="17" name="Text Placeholder 14"/>
          <p:cNvSpPr>
            <a:spLocks noGrp="1"/>
          </p:cNvSpPr>
          <p:nvPr>
            <p:ph type="body" sz="quarter" idx="15" hasCustomPrompt="1"/>
          </p:nvPr>
        </p:nvSpPr>
        <p:spPr>
          <a:xfrm>
            <a:off x="6248400" y="1581150"/>
            <a:ext cx="2590800" cy="236220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buClr>
                <a:srgbClr val="0070C0"/>
              </a:buClr>
              <a:buSzPct val="120000"/>
              <a:buFont typeface="Courier New" pitchFamily="49" charset="0"/>
              <a:buChar char="o"/>
              <a:defRPr sz="1600"/>
            </a:lvl1pPr>
          </a:lstStyle>
          <a:p>
            <a:pPr lvl="0"/>
            <a:r>
              <a:rPr lang="lv-LV" dirty="0"/>
              <a:t>Teksts</a:t>
            </a:r>
            <a:endParaRPr lang="en-JM" dirty="0"/>
          </a:p>
        </p:txBody>
      </p:sp>
      <p:sp>
        <p:nvSpPr>
          <p:cNvPr id="18" name="Content Placeholder 38"/>
          <p:cNvSpPr>
            <a:spLocks noGrp="1"/>
          </p:cNvSpPr>
          <p:nvPr>
            <p:ph sz="quarter" idx="37" hasCustomPrompt="1"/>
          </p:nvPr>
        </p:nvSpPr>
        <p:spPr>
          <a:xfrm>
            <a:off x="457200" y="1200150"/>
            <a:ext cx="2057400" cy="28575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txBody>
          <a:bodyPr anchor="ctr">
            <a:noAutofit/>
          </a:bodyPr>
          <a:lstStyle>
            <a:lvl1pPr algn="l">
              <a:buNone/>
              <a:defRPr sz="1600" b="0">
                <a:solidFill>
                  <a:schemeClr val="bg1"/>
                </a:solidFill>
                <a:latin typeface="Calibri" pitchFamily="34" charset="0"/>
              </a:defRPr>
            </a:lvl1pPr>
          </a:lstStyle>
          <a:p>
            <a:pPr lvl="0"/>
            <a:r>
              <a:rPr lang="lv-LV" dirty="0"/>
              <a:t>Teksts</a:t>
            </a:r>
            <a:endParaRPr lang="en-JM" dirty="0"/>
          </a:p>
        </p:txBody>
      </p:sp>
      <p:sp>
        <p:nvSpPr>
          <p:cNvPr id="21" name="Content Placeholder 38"/>
          <p:cNvSpPr>
            <a:spLocks noGrp="1"/>
          </p:cNvSpPr>
          <p:nvPr>
            <p:ph sz="quarter" idx="38" hasCustomPrompt="1"/>
          </p:nvPr>
        </p:nvSpPr>
        <p:spPr>
          <a:xfrm>
            <a:off x="3352800" y="1200150"/>
            <a:ext cx="2057400" cy="28575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txBody>
          <a:bodyPr anchor="ctr">
            <a:noAutofit/>
          </a:bodyPr>
          <a:lstStyle>
            <a:lvl1pPr algn="l">
              <a:buNone/>
              <a:defRPr sz="1600" b="0">
                <a:solidFill>
                  <a:schemeClr val="bg1"/>
                </a:solidFill>
                <a:latin typeface="Calibri" pitchFamily="34" charset="0"/>
              </a:defRPr>
            </a:lvl1pPr>
          </a:lstStyle>
          <a:p>
            <a:pPr lvl="0"/>
            <a:r>
              <a:rPr lang="lv-LV" dirty="0"/>
              <a:t>Teksts</a:t>
            </a:r>
            <a:endParaRPr lang="en-JM" dirty="0"/>
          </a:p>
        </p:txBody>
      </p:sp>
      <p:sp>
        <p:nvSpPr>
          <p:cNvPr id="23" name="Content Placeholder 38"/>
          <p:cNvSpPr>
            <a:spLocks noGrp="1"/>
          </p:cNvSpPr>
          <p:nvPr>
            <p:ph sz="quarter" idx="39" hasCustomPrompt="1"/>
          </p:nvPr>
        </p:nvSpPr>
        <p:spPr>
          <a:xfrm>
            <a:off x="6248400" y="1200150"/>
            <a:ext cx="2057400" cy="28575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txBody>
          <a:bodyPr anchor="ctr">
            <a:noAutofit/>
          </a:bodyPr>
          <a:lstStyle>
            <a:lvl1pPr algn="l">
              <a:buNone/>
              <a:defRPr sz="1600" b="0">
                <a:solidFill>
                  <a:schemeClr val="bg1"/>
                </a:solidFill>
                <a:latin typeface="Calibri" pitchFamily="34" charset="0"/>
              </a:defRPr>
            </a:lvl1pPr>
          </a:lstStyle>
          <a:p>
            <a:pPr lvl="0"/>
            <a:r>
              <a:rPr lang="lv-LV" dirty="0"/>
              <a:t>Teksts</a:t>
            </a:r>
            <a:endParaRPr lang="en-JM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attēl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F5134D-7C6B-4A7B-B28B-A8C75F870448}" type="slidenum">
              <a:rPr lang="en-JM" smtClean="0"/>
              <a:pPr/>
              <a:t>‹#›</a:t>
            </a:fld>
            <a:endParaRPr lang="en-JM"/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13" hasCustomPrompt="1"/>
          </p:nvPr>
        </p:nvSpPr>
        <p:spPr>
          <a:xfrm>
            <a:off x="457200" y="1123950"/>
            <a:ext cx="7696200" cy="3505200"/>
          </a:xfrm>
          <a:prstGeom prst="rect">
            <a:avLst/>
          </a:prstGeom>
        </p:spPr>
        <p:txBody>
          <a:bodyPr/>
          <a:lstStyle>
            <a:lvl1pPr marL="342900" marR="0" indent="-34290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lvl1pPr>
          </a:lstStyle>
          <a:p>
            <a:r>
              <a:rPr lang="lv-LV" dirty="0"/>
              <a:t>Uzklikšķini uz ikonas, lai ievietotu attēlu</a:t>
            </a:r>
            <a:endParaRPr lang="en-JM" dirty="0"/>
          </a:p>
          <a:p>
            <a:endParaRPr lang="en-JM" dirty="0"/>
          </a:p>
        </p:txBody>
      </p:sp>
      <p:sp>
        <p:nvSpPr>
          <p:cNvPr id="6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438150"/>
            <a:ext cx="7620000" cy="422672"/>
          </a:xfrm>
        </p:spPr>
        <p:txBody>
          <a:bodyPr/>
          <a:lstStyle>
            <a:lvl1pPr>
              <a:defRPr cap="all" baseline="0"/>
            </a:lvl1pPr>
          </a:lstStyle>
          <a:p>
            <a:r>
              <a:rPr lang="lv-LV" dirty="0"/>
              <a:t>virsraksts</a:t>
            </a:r>
            <a:endParaRPr lang="en-JM" dirty="0"/>
          </a:p>
        </p:txBody>
      </p:sp>
    </p:spTree>
    <p:extLst>
      <p:ext uri="{BB962C8B-B14F-4D97-AF65-F5344CB8AC3E}">
        <p14:creationId xmlns:p14="http://schemas.microsoft.com/office/powerpoint/2010/main" val="66667029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attēli 4 objek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cap="all" baseline="0"/>
            </a:lvl1pPr>
          </a:lstStyle>
          <a:p>
            <a:r>
              <a:rPr lang="lv-LV" dirty="0"/>
              <a:t>virsraksts</a:t>
            </a:r>
            <a:endParaRPr lang="en-JM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F5134D-7C6B-4A7B-B28B-A8C75F870448}" type="slidenum">
              <a:rPr lang="en-JM" smtClean="0"/>
              <a:pPr/>
              <a:t>‹#›</a:t>
            </a:fld>
            <a:endParaRPr lang="en-JM" dirty="0"/>
          </a:p>
        </p:txBody>
      </p:sp>
      <p:sp>
        <p:nvSpPr>
          <p:cNvPr id="30" name="Picture Placeholder 29"/>
          <p:cNvSpPr>
            <a:spLocks noGrp="1"/>
          </p:cNvSpPr>
          <p:nvPr>
            <p:ph type="pic" sz="quarter" idx="13" hasCustomPrompt="1"/>
          </p:nvPr>
        </p:nvSpPr>
        <p:spPr>
          <a:xfrm>
            <a:off x="533400" y="1200150"/>
            <a:ext cx="1828800" cy="1518666"/>
          </a:xfrm>
          <a:prstGeom prst="rect">
            <a:avLst/>
          </a:prstGeom>
        </p:spPr>
        <p:txBody>
          <a:bodyPr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400"/>
            </a:lvl1pPr>
          </a:lstStyle>
          <a:p>
            <a:r>
              <a:rPr lang="lv-LV" dirty="0"/>
              <a:t>Uzklikšķini uz ikonas, lai ievietotu attēlu</a:t>
            </a:r>
            <a:endParaRPr lang="en-JM" dirty="0"/>
          </a:p>
        </p:txBody>
      </p:sp>
      <p:sp>
        <p:nvSpPr>
          <p:cNvPr id="32" name="Picture Placeholder 29"/>
          <p:cNvSpPr>
            <a:spLocks noGrp="1"/>
          </p:cNvSpPr>
          <p:nvPr>
            <p:ph type="pic" sz="quarter" idx="14" hasCustomPrompt="1"/>
          </p:nvPr>
        </p:nvSpPr>
        <p:spPr>
          <a:xfrm>
            <a:off x="2590800" y="1200150"/>
            <a:ext cx="1828800" cy="1518666"/>
          </a:xfrm>
          <a:prstGeom prst="rect">
            <a:avLst/>
          </a:prstGeom>
        </p:spPr>
        <p:txBody>
          <a:bodyPr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400"/>
            </a:lvl1pPr>
          </a:lstStyle>
          <a:p>
            <a:r>
              <a:rPr lang="lv-LV" dirty="0"/>
              <a:t>Uzklikšķini uz ikonas, lai ievietotu attēlu</a:t>
            </a:r>
            <a:endParaRPr lang="en-JM" dirty="0"/>
          </a:p>
        </p:txBody>
      </p:sp>
      <p:sp>
        <p:nvSpPr>
          <p:cNvPr id="34" name="Picture Placeholder 29"/>
          <p:cNvSpPr>
            <a:spLocks noGrp="1"/>
          </p:cNvSpPr>
          <p:nvPr>
            <p:ph type="pic" sz="quarter" idx="15" hasCustomPrompt="1"/>
          </p:nvPr>
        </p:nvSpPr>
        <p:spPr>
          <a:xfrm>
            <a:off x="4648200" y="1200150"/>
            <a:ext cx="1828800" cy="1518666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FontTx/>
              <a:buNone/>
              <a:defRPr sz="1400"/>
            </a:lvl1pPr>
          </a:lstStyle>
          <a:p>
            <a:r>
              <a:rPr lang="lv-LV" dirty="0"/>
              <a:t>Uzklikšķini uz ikonas, lai ievietotu attēlu</a:t>
            </a:r>
            <a:endParaRPr lang="en-JM" dirty="0"/>
          </a:p>
        </p:txBody>
      </p:sp>
      <p:sp>
        <p:nvSpPr>
          <p:cNvPr id="36" name="Picture Placeholder 29"/>
          <p:cNvSpPr>
            <a:spLocks noGrp="1"/>
          </p:cNvSpPr>
          <p:nvPr>
            <p:ph type="pic" sz="quarter" idx="16" hasCustomPrompt="1"/>
          </p:nvPr>
        </p:nvSpPr>
        <p:spPr>
          <a:xfrm>
            <a:off x="6705600" y="1200150"/>
            <a:ext cx="1828800" cy="1518666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FontTx/>
              <a:buNone/>
              <a:defRPr sz="1400"/>
            </a:lvl1pPr>
          </a:lstStyle>
          <a:p>
            <a:r>
              <a:rPr lang="lv-LV" dirty="0"/>
              <a:t>Uzklikšķini uz ikonas, lai ievietotu attēlu</a:t>
            </a:r>
            <a:endParaRPr lang="en-JM" dirty="0"/>
          </a:p>
        </p:txBody>
      </p:sp>
      <p:sp>
        <p:nvSpPr>
          <p:cNvPr id="39" name="Content Placeholder 37"/>
          <p:cNvSpPr>
            <a:spLocks noGrp="1"/>
          </p:cNvSpPr>
          <p:nvPr>
            <p:ph sz="quarter" idx="18" hasCustomPrompt="1"/>
          </p:nvPr>
        </p:nvSpPr>
        <p:spPr>
          <a:xfrm>
            <a:off x="2514600" y="3105150"/>
            <a:ext cx="1901952" cy="323850"/>
          </a:xfrm>
          <a:prstGeom prst="rect">
            <a:avLst/>
          </a:prstGeom>
        </p:spPr>
        <p:txBody>
          <a:bodyPr>
            <a:noAutofit/>
          </a:bodyPr>
          <a:lstStyle>
            <a:lvl1pPr>
              <a:buNone/>
              <a:defRPr sz="1600">
                <a:latin typeface="Calibri" pitchFamily="34" charset="0"/>
              </a:defRPr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 algn="ctr">
              <a:buNone/>
              <a:defRPr sz="1600"/>
            </a:lvl5pPr>
          </a:lstStyle>
          <a:p>
            <a:pPr lvl="0"/>
            <a:r>
              <a:rPr lang="lv-LV" dirty="0"/>
              <a:t>Teksts</a:t>
            </a:r>
            <a:endParaRPr lang="en-JM" dirty="0"/>
          </a:p>
        </p:txBody>
      </p:sp>
      <p:sp>
        <p:nvSpPr>
          <p:cNvPr id="40" name="Content Placeholder 37"/>
          <p:cNvSpPr>
            <a:spLocks noGrp="1"/>
          </p:cNvSpPr>
          <p:nvPr>
            <p:ph sz="quarter" idx="19" hasCustomPrompt="1"/>
          </p:nvPr>
        </p:nvSpPr>
        <p:spPr>
          <a:xfrm>
            <a:off x="4572000" y="3105150"/>
            <a:ext cx="1901952" cy="323850"/>
          </a:xfrm>
          <a:prstGeom prst="rect">
            <a:avLst/>
          </a:prstGeom>
        </p:spPr>
        <p:txBody>
          <a:bodyPr>
            <a:noAutofit/>
          </a:bodyPr>
          <a:lstStyle>
            <a:lvl1pPr>
              <a:buNone/>
              <a:defRPr sz="1600">
                <a:latin typeface="Calibri" pitchFamily="34" charset="0"/>
              </a:defRPr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 algn="ctr">
              <a:buNone/>
              <a:defRPr sz="1600"/>
            </a:lvl5pPr>
          </a:lstStyle>
          <a:p>
            <a:pPr lvl="0"/>
            <a:r>
              <a:rPr lang="lv-LV" dirty="0"/>
              <a:t>Teksts</a:t>
            </a:r>
            <a:endParaRPr lang="en-JM" dirty="0"/>
          </a:p>
        </p:txBody>
      </p:sp>
      <p:sp>
        <p:nvSpPr>
          <p:cNvPr id="41" name="Content Placeholder 37"/>
          <p:cNvSpPr>
            <a:spLocks noGrp="1"/>
          </p:cNvSpPr>
          <p:nvPr>
            <p:ph sz="quarter" idx="20" hasCustomPrompt="1"/>
          </p:nvPr>
        </p:nvSpPr>
        <p:spPr>
          <a:xfrm>
            <a:off x="6629400" y="3105150"/>
            <a:ext cx="1901952" cy="323850"/>
          </a:xfrm>
          <a:prstGeom prst="rect">
            <a:avLst/>
          </a:prstGeom>
        </p:spPr>
        <p:txBody>
          <a:bodyPr>
            <a:noAutofit/>
          </a:bodyPr>
          <a:lstStyle>
            <a:lvl1pPr>
              <a:buNone/>
              <a:defRPr sz="1600">
                <a:latin typeface="Calibri" pitchFamily="34" charset="0"/>
              </a:defRPr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 algn="ctr">
              <a:buNone/>
              <a:defRPr sz="1600"/>
            </a:lvl5pPr>
          </a:lstStyle>
          <a:p>
            <a:pPr lvl="0"/>
            <a:r>
              <a:rPr lang="lv-LV" dirty="0"/>
              <a:t>Teksts</a:t>
            </a:r>
            <a:endParaRPr lang="en-JM" dirty="0"/>
          </a:p>
        </p:txBody>
      </p:sp>
      <p:sp>
        <p:nvSpPr>
          <p:cNvPr id="37" name="Content Placeholder 37"/>
          <p:cNvSpPr>
            <a:spLocks noGrp="1"/>
          </p:cNvSpPr>
          <p:nvPr>
            <p:ph sz="quarter" idx="21" hasCustomPrompt="1"/>
          </p:nvPr>
        </p:nvSpPr>
        <p:spPr>
          <a:xfrm>
            <a:off x="457200" y="3105150"/>
            <a:ext cx="1901952" cy="323850"/>
          </a:xfrm>
          <a:prstGeom prst="rect">
            <a:avLst/>
          </a:prstGeom>
        </p:spPr>
        <p:txBody>
          <a:bodyPr>
            <a:noAutofit/>
          </a:bodyPr>
          <a:lstStyle>
            <a:lvl1pPr>
              <a:buNone/>
              <a:defRPr sz="1600">
                <a:latin typeface="Calibri" pitchFamily="34" charset="0"/>
              </a:defRPr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 algn="ctr">
              <a:buNone/>
              <a:defRPr sz="1600"/>
            </a:lvl5pPr>
          </a:lstStyle>
          <a:p>
            <a:pPr lvl="0"/>
            <a:r>
              <a:rPr lang="lv-LV" dirty="0"/>
              <a:t>Teksts</a:t>
            </a:r>
            <a:endParaRPr lang="en-JM" dirty="0"/>
          </a:p>
        </p:txBody>
      </p:sp>
      <p:sp>
        <p:nvSpPr>
          <p:cNvPr id="25" name="Content Placeholder 37"/>
          <p:cNvSpPr>
            <a:spLocks noGrp="1"/>
          </p:cNvSpPr>
          <p:nvPr>
            <p:ph sz="quarter" idx="26" hasCustomPrompt="1"/>
          </p:nvPr>
        </p:nvSpPr>
        <p:spPr>
          <a:xfrm>
            <a:off x="2514600" y="3486150"/>
            <a:ext cx="1901952" cy="990600"/>
          </a:xfrm>
          <a:prstGeom prst="rect">
            <a:avLst/>
          </a:prstGeom>
        </p:spPr>
        <p:txBody>
          <a:bodyPr>
            <a:noAutofit/>
          </a:bodyPr>
          <a:lstStyle>
            <a:lvl1pPr>
              <a:buNone/>
              <a:defRPr sz="11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 algn="ctr">
              <a:buNone/>
              <a:defRPr sz="1600"/>
            </a:lvl5pPr>
          </a:lstStyle>
          <a:p>
            <a:pPr lvl="0"/>
            <a:r>
              <a:rPr lang="lv-LV" dirty="0"/>
              <a:t>Objekts</a:t>
            </a:r>
            <a:endParaRPr lang="en-JM" dirty="0"/>
          </a:p>
        </p:txBody>
      </p:sp>
      <p:sp>
        <p:nvSpPr>
          <p:cNvPr id="28" name="Content Placeholder 37"/>
          <p:cNvSpPr>
            <a:spLocks noGrp="1"/>
          </p:cNvSpPr>
          <p:nvPr>
            <p:ph sz="quarter" idx="27" hasCustomPrompt="1"/>
          </p:nvPr>
        </p:nvSpPr>
        <p:spPr>
          <a:xfrm>
            <a:off x="4572000" y="3486150"/>
            <a:ext cx="1901952" cy="990600"/>
          </a:xfrm>
          <a:prstGeom prst="rect">
            <a:avLst/>
          </a:prstGeom>
        </p:spPr>
        <p:txBody>
          <a:bodyPr>
            <a:noAutofit/>
          </a:bodyPr>
          <a:lstStyle>
            <a:lvl1pPr>
              <a:buNone/>
              <a:defRPr sz="11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 algn="ctr">
              <a:buNone/>
              <a:defRPr sz="1600"/>
            </a:lvl5pPr>
          </a:lstStyle>
          <a:p>
            <a:pPr lvl="0"/>
            <a:r>
              <a:rPr lang="lv-LV" dirty="0"/>
              <a:t>Objekts</a:t>
            </a:r>
            <a:endParaRPr lang="en-JM" dirty="0"/>
          </a:p>
        </p:txBody>
      </p:sp>
      <p:sp>
        <p:nvSpPr>
          <p:cNvPr id="29" name="Content Placeholder 37"/>
          <p:cNvSpPr>
            <a:spLocks noGrp="1"/>
          </p:cNvSpPr>
          <p:nvPr>
            <p:ph sz="quarter" idx="28" hasCustomPrompt="1"/>
          </p:nvPr>
        </p:nvSpPr>
        <p:spPr>
          <a:xfrm>
            <a:off x="6629400" y="3486150"/>
            <a:ext cx="1901952" cy="990600"/>
          </a:xfrm>
          <a:prstGeom prst="rect">
            <a:avLst/>
          </a:prstGeom>
        </p:spPr>
        <p:txBody>
          <a:bodyPr>
            <a:noAutofit/>
          </a:bodyPr>
          <a:lstStyle>
            <a:lvl1pPr>
              <a:buNone/>
              <a:defRPr sz="11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 algn="ctr">
              <a:buNone/>
              <a:defRPr sz="1600"/>
            </a:lvl5pPr>
          </a:lstStyle>
          <a:p>
            <a:pPr lvl="0"/>
            <a:r>
              <a:rPr lang="lv-LV" dirty="0"/>
              <a:t>Objekts</a:t>
            </a:r>
            <a:endParaRPr lang="en-JM" dirty="0"/>
          </a:p>
        </p:txBody>
      </p:sp>
      <p:sp>
        <p:nvSpPr>
          <p:cNvPr id="31" name="Content Placeholder 37"/>
          <p:cNvSpPr>
            <a:spLocks noGrp="1"/>
          </p:cNvSpPr>
          <p:nvPr>
            <p:ph sz="quarter" idx="29" hasCustomPrompt="1"/>
          </p:nvPr>
        </p:nvSpPr>
        <p:spPr>
          <a:xfrm>
            <a:off x="457200" y="3486150"/>
            <a:ext cx="1901952" cy="990600"/>
          </a:xfrm>
          <a:prstGeom prst="rect">
            <a:avLst/>
          </a:prstGeom>
        </p:spPr>
        <p:txBody>
          <a:bodyPr>
            <a:noAutofit/>
          </a:bodyPr>
          <a:lstStyle>
            <a:lvl1pPr>
              <a:buNone/>
              <a:defRPr sz="11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 algn="ctr">
              <a:buNone/>
              <a:defRPr sz="1600"/>
            </a:lvl5pPr>
          </a:lstStyle>
          <a:p>
            <a:pPr lvl="0"/>
            <a:r>
              <a:rPr lang="lv-LV" dirty="0"/>
              <a:t>Objekts</a:t>
            </a:r>
            <a:endParaRPr lang="en-JM" dirty="0"/>
          </a:p>
        </p:txBody>
      </p:sp>
      <p:sp>
        <p:nvSpPr>
          <p:cNvPr id="46" name="Text Placeholder 42"/>
          <p:cNvSpPr>
            <a:spLocks noGrp="1"/>
          </p:cNvSpPr>
          <p:nvPr>
            <p:ph type="body" sz="quarter" idx="25" hasCustomPrompt="1"/>
          </p:nvPr>
        </p:nvSpPr>
        <p:spPr>
          <a:xfrm>
            <a:off x="533400" y="2683764"/>
            <a:ext cx="1828800" cy="268986"/>
          </a:xfrm>
          <a:prstGeom prst="rect">
            <a:avLst/>
          </a:prstGeom>
          <a:solidFill>
            <a:srgbClr val="0070C0"/>
          </a:solidFill>
        </p:spPr>
        <p:txBody>
          <a:bodyPr anchor="ctr">
            <a:noAutofit/>
          </a:bodyPr>
          <a:lstStyle>
            <a:lvl1pPr>
              <a:buNone/>
              <a:defRPr sz="1400">
                <a:solidFill>
                  <a:schemeClr val="bg1"/>
                </a:solidFill>
                <a:latin typeface="Calibri" pitchFamily="34" charset="0"/>
              </a:defRPr>
            </a:lvl1pPr>
          </a:lstStyle>
          <a:p>
            <a:pPr lvl="0"/>
            <a:r>
              <a:rPr lang="lv-LV" dirty="0"/>
              <a:t>Teksts</a:t>
            </a:r>
            <a:endParaRPr lang="en-JM" dirty="0"/>
          </a:p>
        </p:txBody>
      </p:sp>
      <p:sp>
        <p:nvSpPr>
          <p:cNvPr id="42" name="Text Placeholder 42"/>
          <p:cNvSpPr>
            <a:spLocks noGrp="1"/>
          </p:cNvSpPr>
          <p:nvPr>
            <p:ph type="body" sz="quarter" idx="30" hasCustomPrompt="1"/>
          </p:nvPr>
        </p:nvSpPr>
        <p:spPr>
          <a:xfrm>
            <a:off x="2590800" y="2683764"/>
            <a:ext cx="1828800" cy="268986"/>
          </a:xfrm>
          <a:prstGeom prst="rect">
            <a:avLst/>
          </a:prstGeom>
          <a:solidFill>
            <a:srgbClr val="0070C0"/>
          </a:solidFill>
        </p:spPr>
        <p:txBody>
          <a:bodyPr anchor="ctr">
            <a:noAutofit/>
          </a:bodyPr>
          <a:lstStyle>
            <a:lvl1pPr>
              <a:buNone/>
              <a:defRPr sz="1400">
                <a:solidFill>
                  <a:schemeClr val="bg1"/>
                </a:solidFill>
                <a:latin typeface="Calibri" pitchFamily="34" charset="0"/>
              </a:defRPr>
            </a:lvl1pPr>
          </a:lstStyle>
          <a:p>
            <a:pPr lvl="0"/>
            <a:r>
              <a:rPr lang="lv-LV" dirty="0"/>
              <a:t>Teksts</a:t>
            </a:r>
            <a:endParaRPr lang="en-JM" dirty="0"/>
          </a:p>
        </p:txBody>
      </p:sp>
      <p:sp>
        <p:nvSpPr>
          <p:cNvPr id="47" name="Text Placeholder 42"/>
          <p:cNvSpPr>
            <a:spLocks noGrp="1"/>
          </p:cNvSpPr>
          <p:nvPr>
            <p:ph type="body" sz="quarter" idx="31" hasCustomPrompt="1"/>
          </p:nvPr>
        </p:nvSpPr>
        <p:spPr>
          <a:xfrm>
            <a:off x="4648200" y="2683764"/>
            <a:ext cx="1828800" cy="268986"/>
          </a:xfrm>
          <a:prstGeom prst="rect">
            <a:avLst/>
          </a:prstGeom>
          <a:solidFill>
            <a:srgbClr val="0070C0"/>
          </a:solidFill>
        </p:spPr>
        <p:txBody>
          <a:bodyPr anchor="ctr">
            <a:noAutofit/>
          </a:bodyPr>
          <a:lstStyle>
            <a:lvl1pPr>
              <a:buNone/>
              <a:defRPr sz="1400">
                <a:solidFill>
                  <a:schemeClr val="bg1"/>
                </a:solidFill>
                <a:latin typeface="Calibri" pitchFamily="34" charset="0"/>
              </a:defRPr>
            </a:lvl1pPr>
          </a:lstStyle>
          <a:p>
            <a:pPr lvl="0"/>
            <a:r>
              <a:rPr lang="lv-LV" dirty="0"/>
              <a:t>Teksts</a:t>
            </a:r>
            <a:endParaRPr lang="en-JM" dirty="0"/>
          </a:p>
        </p:txBody>
      </p:sp>
      <p:sp>
        <p:nvSpPr>
          <p:cNvPr id="48" name="Text Placeholder 42"/>
          <p:cNvSpPr>
            <a:spLocks noGrp="1"/>
          </p:cNvSpPr>
          <p:nvPr>
            <p:ph type="body" sz="quarter" idx="32" hasCustomPrompt="1"/>
          </p:nvPr>
        </p:nvSpPr>
        <p:spPr>
          <a:xfrm>
            <a:off x="6705600" y="2683764"/>
            <a:ext cx="1828800" cy="268986"/>
          </a:xfrm>
          <a:prstGeom prst="rect">
            <a:avLst/>
          </a:prstGeom>
          <a:solidFill>
            <a:srgbClr val="0070C0"/>
          </a:solidFill>
        </p:spPr>
        <p:txBody>
          <a:bodyPr anchor="ctr">
            <a:noAutofit/>
          </a:bodyPr>
          <a:lstStyle>
            <a:lvl1pPr>
              <a:buNone/>
              <a:defRPr sz="1400">
                <a:solidFill>
                  <a:schemeClr val="bg1"/>
                </a:solidFill>
                <a:latin typeface="Calibri" pitchFamily="34" charset="0"/>
              </a:defRPr>
            </a:lvl1pPr>
          </a:lstStyle>
          <a:p>
            <a:pPr lvl="0"/>
            <a:r>
              <a:rPr lang="lv-LV" dirty="0"/>
              <a:t>Teksts</a:t>
            </a:r>
            <a:endParaRPr lang="en-JM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fiks 1. versi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cap="all" baseline="0"/>
            </a:lvl1pPr>
          </a:lstStyle>
          <a:p>
            <a:r>
              <a:rPr lang="lv-LV" dirty="0"/>
              <a:t>virsraksts</a:t>
            </a:r>
            <a:endParaRPr lang="en-JM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F5134D-7C6B-4A7B-B28B-A8C75F870448}" type="slidenum">
              <a:rPr lang="en-JM" smtClean="0"/>
              <a:pPr/>
              <a:t>‹#›</a:t>
            </a:fld>
            <a:endParaRPr lang="en-JM" dirty="0"/>
          </a:p>
        </p:txBody>
      </p:sp>
      <p:sp>
        <p:nvSpPr>
          <p:cNvPr id="22" name="Content Placeholder 21"/>
          <p:cNvSpPr>
            <a:spLocks noGrp="1"/>
          </p:cNvSpPr>
          <p:nvPr>
            <p:ph sz="quarter" idx="13" hasCustomPrompt="1"/>
          </p:nvPr>
        </p:nvSpPr>
        <p:spPr>
          <a:xfrm>
            <a:off x="457200" y="990600"/>
            <a:ext cx="8229600" cy="51435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buNone/>
              <a:defRPr sz="1300"/>
            </a:lvl1pPr>
          </a:lstStyle>
          <a:p>
            <a:pPr lvl="0"/>
            <a:r>
              <a:rPr lang="lv-LV" dirty="0"/>
              <a:t>Objekts</a:t>
            </a:r>
            <a:endParaRPr lang="en-JM" dirty="0"/>
          </a:p>
        </p:txBody>
      </p:sp>
      <p:sp>
        <p:nvSpPr>
          <p:cNvPr id="26" name="Chart Placeholder 25"/>
          <p:cNvSpPr>
            <a:spLocks noGrp="1"/>
          </p:cNvSpPr>
          <p:nvPr>
            <p:ph type="chart" sz="quarter" idx="14" hasCustomPrompt="1"/>
          </p:nvPr>
        </p:nvSpPr>
        <p:spPr>
          <a:xfrm>
            <a:off x="304800" y="1657350"/>
            <a:ext cx="4572000" cy="257175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400"/>
            </a:lvl1pPr>
          </a:lstStyle>
          <a:p>
            <a:r>
              <a:rPr lang="lv-LV" dirty="0"/>
              <a:t>Grafiks</a:t>
            </a:r>
            <a:endParaRPr lang="en-JM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5" hasCustomPrompt="1"/>
          </p:nvPr>
        </p:nvSpPr>
        <p:spPr>
          <a:xfrm>
            <a:off x="5562600" y="2266950"/>
            <a:ext cx="2667000" cy="175260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buNone/>
              <a:defRPr sz="1600"/>
            </a:lvl1pPr>
            <a:lvl2pPr>
              <a:defRPr sz="1300"/>
            </a:lvl2pPr>
            <a:lvl3pPr>
              <a:defRPr sz="1300"/>
            </a:lvl3pPr>
            <a:lvl4pPr>
              <a:defRPr sz="1300"/>
            </a:lvl4pPr>
            <a:lvl5pPr>
              <a:defRPr sz="1300"/>
            </a:lvl5pPr>
          </a:lstStyle>
          <a:p>
            <a:pPr lvl="0"/>
            <a:r>
              <a:rPr lang="lv-LV" dirty="0"/>
              <a:t>Teksts</a:t>
            </a:r>
            <a:endParaRPr lang="en-JM" dirty="0"/>
          </a:p>
        </p:txBody>
      </p:sp>
      <p:sp>
        <p:nvSpPr>
          <p:cNvPr id="11" name="Content Placeholder 38"/>
          <p:cNvSpPr>
            <a:spLocks noGrp="1"/>
          </p:cNvSpPr>
          <p:nvPr>
            <p:ph sz="quarter" idx="37" hasCustomPrompt="1"/>
          </p:nvPr>
        </p:nvSpPr>
        <p:spPr>
          <a:xfrm>
            <a:off x="5562600" y="1885950"/>
            <a:ext cx="2438400" cy="285750"/>
          </a:xfrm>
          <a:prstGeom prst="rect">
            <a:avLst/>
          </a:prstGeom>
          <a:solidFill>
            <a:srgbClr val="0070C0"/>
          </a:solidFill>
        </p:spPr>
        <p:txBody>
          <a:bodyPr anchor="ctr">
            <a:noAutofit/>
          </a:bodyPr>
          <a:lstStyle>
            <a:lvl1pPr algn="l">
              <a:buNone/>
              <a:defRPr sz="1600" b="0">
                <a:solidFill>
                  <a:schemeClr val="bg1"/>
                </a:solidFill>
                <a:latin typeface="Calibri" pitchFamily="34" charset="0"/>
              </a:defRPr>
            </a:lvl1pPr>
          </a:lstStyle>
          <a:p>
            <a:pPr lvl="0"/>
            <a:r>
              <a:rPr lang="lv-LV" dirty="0"/>
              <a:t>Teksts</a:t>
            </a:r>
            <a:endParaRPr lang="en-JM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fiks 3. versi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cap="all" baseline="0"/>
            </a:lvl1pPr>
          </a:lstStyle>
          <a:p>
            <a:r>
              <a:rPr lang="lv-LV" dirty="0"/>
              <a:t>virsraksts</a:t>
            </a:r>
            <a:endParaRPr lang="en-JM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F5134D-7C6B-4A7B-B28B-A8C75F870448}" type="slidenum">
              <a:rPr lang="en-JM" smtClean="0"/>
              <a:pPr/>
              <a:t>‹#›</a:t>
            </a:fld>
            <a:endParaRPr lang="en-JM"/>
          </a:p>
        </p:txBody>
      </p:sp>
      <p:sp>
        <p:nvSpPr>
          <p:cNvPr id="26" name="Chart Placeholder 25"/>
          <p:cNvSpPr>
            <a:spLocks noGrp="1"/>
          </p:cNvSpPr>
          <p:nvPr>
            <p:ph type="chart" sz="quarter" idx="14" hasCustomPrompt="1"/>
          </p:nvPr>
        </p:nvSpPr>
        <p:spPr>
          <a:xfrm>
            <a:off x="4343400" y="1123950"/>
            <a:ext cx="4343400" cy="310515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400"/>
            </a:lvl1pPr>
          </a:lstStyle>
          <a:p>
            <a:r>
              <a:rPr lang="lv-LV" dirty="0"/>
              <a:t>Grafiks</a:t>
            </a:r>
            <a:endParaRPr lang="en-JM" dirty="0"/>
          </a:p>
        </p:txBody>
      </p:sp>
      <p:sp>
        <p:nvSpPr>
          <p:cNvPr id="10" name="Text Placeholder 18"/>
          <p:cNvSpPr>
            <a:spLocks noGrp="1"/>
          </p:cNvSpPr>
          <p:nvPr>
            <p:ph type="body" sz="quarter" idx="15" hasCustomPrompt="1"/>
          </p:nvPr>
        </p:nvSpPr>
        <p:spPr>
          <a:xfrm>
            <a:off x="533400" y="1276350"/>
            <a:ext cx="2217906" cy="284163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FontTx/>
              <a:buNone/>
              <a:defRPr sz="1600" b="0">
                <a:solidFill>
                  <a:srgbClr val="0070C0"/>
                </a:solidFill>
                <a:latin typeface="Calibri" pitchFamily="34" charset="0"/>
              </a:defRPr>
            </a:lvl1pPr>
            <a:lvl2pPr marL="457200" indent="0">
              <a:buFontTx/>
              <a:buNone/>
              <a:defRPr sz="1600">
                <a:latin typeface="Bebas Neue" pitchFamily="34" charset="0"/>
              </a:defRPr>
            </a:lvl2pPr>
            <a:lvl3pPr marL="914400" indent="0">
              <a:buFontTx/>
              <a:buNone/>
              <a:defRPr sz="1600">
                <a:latin typeface="Bebas Neue" pitchFamily="34" charset="0"/>
              </a:defRPr>
            </a:lvl3pPr>
            <a:lvl4pPr marL="1371600" indent="0">
              <a:buFontTx/>
              <a:buNone/>
              <a:defRPr sz="1600">
                <a:latin typeface="Bebas Neue" pitchFamily="34" charset="0"/>
              </a:defRPr>
            </a:lvl4pPr>
            <a:lvl5pPr marL="1828800" indent="0">
              <a:buFontTx/>
              <a:buNone/>
              <a:defRPr sz="1600">
                <a:latin typeface="Bebas Neue" pitchFamily="34" charset="0"/>
              </a:defRPr>
            </a:lvl5pPr>
          </a:lstStyle>
          <a:p>
            <a:pPr lvl="0"/>
            <a:r>
              <a:rPr lang="lv-LV" dirty="0"/>
              <a:t>Teksts</a:t>
            </a:r>
            <a:endParaRPr lang="en-JM" dirty="0"/>
          </a:p>
        </p:txBody>
      </p:sp>
      <p:sp>
        <p:nvSpPr>
          <p:cNvPr id="11" name="Text Placeholder 20"/>
          <p:cNvSpPr>
            <a:spLocks noGrp="1"/>
          </p:cNvSpPr>
          <p:nvPr>
            <p:ph type="body" sz="quarter" idx="16" hasCustomPrompt="1"/>
          </p:nvPr>
        </p:nvSpPr>
        <p:spPr>
          <a:xfrm>
            <a:off x="533400" y="1581150"/>
            <a:ext cx="2743200" cy="6096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1600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  <a:cs typeface="Arial" pitchFamily="34" charset="0"/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lv-LV" dirty="0"/>
              <a:t>Teksts</a:t>
            </a:r>
            <a:endParaRPr lang="en-JM" dirty="0"/>
          </a:p>
        </p:txBody>
      </p:sp>
      <p:sp>
        <p:nvSpPr>
          <p:cNvPr id="12" name="Text Placeholder 18"/>
          <p:cNvSpPr>
            <a:spLocks noGrp="1"/>
          </p:cNvSpPr>
          <p:nvPr>
            <p:ph type="body" sz="quarter" idx="17" hasCustomPrompt="1"/>
          </p:nvPr>
        </p:nvSpPr>
        <p:spPr>
          <a:xfrm>
            <a:off x="533400" y="2343150"/>
            <a:ext cx="2217906" cy="284163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FontTx/>
              <a:buNone/>
              <a:defRPr sz="1600" b="0">
                <a:solidFill>
                  <a:srgbClr val="0070C0"/>
                </a:solidFill>
                <a:latin typeface="Calibri" pitchFamily="34" charset="0"/>
              </a:defRPr>
            </a:lvl1pPr>
            <a:lvl2pPr marL="457200" indent="0">
              <a:buFontTx/>
              <a:buNone/>
              <a:defRPr sz="1600">
                <a:latin typeface="Bebas Neue" pitchFamily="34" charset="0"/>
              </a:defRPr>
            </a:lvl2pPr>
            <a:lvl3pPr marL="914400" indent="0">
              <a:buFontTx/>
              <a:buNone/>
              <a:defRPr sz="1600">
                <a:latin typeface="Bebas Neue" pitchFamily="34" charset="0"/>
              </a:defRPr>
            </a:lvl3pPr>
            <a:lvl4pPr marL="1371600" indent="0">
              <a:buFontTx/>
              <a:buNone/>
              <a:defRPr sz="1600">
                <a:latin typeface="Bebas Neue" pitchFamily="34" charset="0"/>
              </a:defRPr>
            </a:lvl4pPr>
            <a:lvl5pPr marL="1828800" indent="0">
              <a:buFontTx/>
              <a:buNone/>
              <a:defRPr sz="1600">
                <a:latin typeface="Bebas Neue" pitchFamily="34" charset="0"/>
              </a:defRPr>
            </a:lvl5pPr>
          </a:lstStyle>
          <a:p>
            <a:pPr lvl="0"/>
            <a:r>
              <a:rPr lang="lv-LV" dirty="0"/>
              <a:t>Teksts</a:t>
            </a:r>
            <a:endParaRPr lang="en-JM" dirty="0"/>
          </a:p>
        </p:txBody>
      </p:sp>
      <p:sp>
        <p:nvSpPr>
          <p:cNvPr id="13" name="Text Placeholder 20"/>
          <p:cNvSpPr>
            <a:spLocks noGrp="1"/>
          </p:cNvSpPr>
          <p:nvPr>
            <p:ph type="body" sz="quarter" idx="18" hasCustomPrompt="1"/>
          </p:nvPr>
        </p:nvSpPr>
        <p:spPr>
          <a:xfrm>
            <a:off x="533400" y="2647950"/>
            <a:ext cx="2743200" cy="6096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1600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  <a:cs typeface="Arial" pitchFamily="34" charset="0"/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lv-LV" dirty="0"/>
              <a:t>Teksts</a:t>
            </a:r>
            <a:endParaRPr lang="en-JM" dirty="0"/>
          </a:p>
        </p:txBody>
      </p:sp>
      <p:sp>
        <p:nvSpPr>
          <p:cNvPr id="14" name="Text Placeholder 18"/>
          <p:cNvSpPr>
            <a:spLocks noGrp="1"/>
          </p:cNvSpPr>
          <p:nvPr>
            <p:ph type="body" sz="quarter" idx="19" hasCustomPrompt="1"/>
          </p:nvPr>
        </p:nvSpPr>
        <p:spPr>
          <a:xfrm>
            <a:off x="533400" y="3409950"/>
            <a:ext cx="2217906" cy="284163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FontTx/>
              <a:buNone/>
              <a:defRPr sz="1600" b="0">
                <a:solidFill>
                  <a:srgbClr val="0070C0"/>
                </a:solidFill>
                <a:latin typeface="Calibri" pitchFamily="34" charset="0"/>
              </a:defRPr>
            </a:lvl1pPr>
            <a:lvl2pPr marL="457200" indent="0">
              <a:buFontTx/>
              <a:buNone/>
              <a:defRPr sz="1600">
                <a:latin typeface="Bebas Neue" pitchFamily="34" charset="0"/>
              </a:defRPr>
            </a:lvl2pPr>
            <a:lvl3pPr marL="914400" indent="0">
              <a:buFontTx/>
              <a:buNone/>
              <a:defRPr sz="1600">
                <a:latin typeface="Bebas Neue" pitchFamily="34" charset="0"/>
              </a:defRPr>
            </a:lvl3pPr>
            <a:lvl4pPr marL="1371600" indent="0">
              <a:buFontTx/>
              <a:buNone/>
              <a:defRPr sz="1600">
                <a:latin typeface="Bebas Neue" pitchFamily="34" charset="0"/>
              </a:defRPr>
            </a:lvl4pPr>
            <a:lvl5pPr marL="1828800" indent="0">
              <a:buFontTx/>
              <a:buNone/>
              <a:defRPr sz="1600">
                <a:latin typeface="Bebas Neue" pitchFamily="34" charset="0"/>
              </a:defRPr>
            </a:lvl5pPr>
          </a:lstStyle>
          <a:p>
            <a:pPr lvl="0"/>
            <a:r>
              <a:rPr lang="lv-LV" dirty="0"/>
              <a:t>Teksts</a:t>
            </a:r>
            <a:endParaRPr lang="en-JM" dirty="0"/>
          </a:p>
        </p:txBody>
      </p:sp>
      <p:sp>
        <p:nvSpPr>
          <p:cNvPr id="15" name="Text Placeholder 20"/>
          <p:cNvSpPr>
            <a:spLocks noGrp="1"/>
          </p:cNvSpPr>
          <p:nvPr>
            <p:ph type="body" sz="quarter" idx="20" hasCustomPrompt="1"/>
          </p:nvPr>
        </p:nvSpPr>
        <p:spPr>
          <a:xfrm>
            <a:off x="533400" y="3714750"/>
            <a:ext cx="2743200" cy="6096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1600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  <a:cs typeface="Arial" pitchFamily="34" charset="0"/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lv-LV" dirty="0"/>
              <a:t>Teksts</a:t>
            </a:r>
            <a:endParaRPr lang="en-JM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fiks 2. versi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cap="all" baseline="0"/>
            </a:lvl1pPr>
          </a:lstStyle>
          <a:p>
            <a:r>
              <a:rPr lang="lv-LV" dirty="0"/>
              <a:t>virsraksts</a:t>
            </a:r>
            <a:endParaRPr lang="en-JM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F5134D-7C6B-4A7B-B28B-A8C75F870448}" type="slidenum">
              <a:rPr lang="en-JM" smtClean="0"/>
              <a:pPr/>
              <a:t>‹#›</a:t>
            </a:fld>
            <a:endParaRPr lang="en-JM"/>
          </a:p>
        </p:txBody>
      </p:sp>
      <p:sp>
        <p:nvSpPr>
          <p:cNvPr id="22" name="Content Placeholder 21"/>
          <p:cNvSpPr>
            <a:spLocks noGrp="1"/>
          </p:cNvSpPr>
          <p:nvPr>
            <p:ph sz="quarter" idx="13" hasCustomPrompt="1"/>
          </p:nvPr>
        </p:nvSpPr>
        <p:spPr>
          <a:xfrm>
            <a:off x="457200" y="914400"/>
            <a:ext cx="8229600" cy="51435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buNone/>
              <a:defRPr sz="1200"/>
            </a:lvl1pPr>
          </a:lstStyle>
          <a:p>
            <a:pPr lvl="0"/>
            <a:r>
              <a:rPr lang="lv-LV" dirty="0"/>
              <a:t>Objekts</a:t>
            </a:r>
            <a:endParaRPr lang="en-JM" dirty="0"/>
          </a:p>
        </p:txBody>
      </p:sp>
      <p:sp>
        <p:nvSpPr>
          <p:cNvPr id="26" name="Chart Placeholder 25"/>
          <p:cNvSpPr>
            <a:spLocks noGrp="1"/>
          </p:cNvSpPr>
          <p:nvPr>
            <p:ph type="chart" sz="quarter" idx="14" hasCustomPrompt="1"/>
          </p:nvPr>
        </p:nvSpPr>
        <p:spPr>
          <a:xfrm>
            <a:off x="304800" y="1657350"/>
            <a:ext cx="4572000" cy="257175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400"/>
            </a:lvl1pPr>
          </a:lstStyle>
          <a:p>
            <a:r>
              <a:rPr lang="lv-LV" dirty="0"/>
              <a:t>Grafiks</a:t>
            </a:r>
            <a:endParaRPr lang="en-JM" dirty="0"/>
          </a:p>
        </p:txBody>
      </p:sp>
      <p:sp>
        <p:nvSpPr>
          <p:cNvPr id="23" name="Text Placeholder 22"/>
          <p:cNvSpPr>
            <a:spLocks noGrp="1"/>
          </p:cNvSpPr>
          <p:nvPr>
            <p:ph type="body" sz="quarter" idx="15" hasCustomPrompt="1"/>
          </p:nvPr>
        </p:nvSpPr>
        <p:spPr>
          <a:xfrm>
            <a:off x="5867400" y="1809750"/>
            <a:ext cx="2667000" cy="53340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buNone/>
              <a:defRPr sz="16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lvl="0"/>
            <a:r>
              <a:rPr lang="lv-LV" dirty="0"/>
              <a:t>Teksts</a:t>
            </a:r>
            <a:endParaRPr lang="en-JM" dirty="0"/>
          </a:p>
        </p:txBody>
      </p:sp>
      <p:sp>
        <p:nvSpPr>
          <p:cNvPr id="24" name="Text Placeholder 22"/>
          <p:cNvSpPr>
            <a:spLocks noGrp="1"/>
          </p:cNvSpPr>
          <p:nvPr>
            <p:ph type="body" sz="quarter" idx="16" hasCustomPrompt="1"/>
          </p:nvPr>
        </p:nvSpPr>
        <p:spPr>
          <a:xfrm>
            <a:off x="5867400" y="2419350"/>
            <a:ext cx="2667000" cy="53340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buNone/>
              <a:defRPr sz="16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lvl="0"/>
            <a:r>
              <a:rPr lang="lv-LV" dirty="0"/>
              <a:t>Teksts</a:t>
            </a:r>
            <a:endParaRPr lang="en-JM" dirty="0"/>
          </a:p>
        </p:txBody>
      </p:sp>
      <p:sp>
        <p:nvSpPr>
          <p:cNvPr id="25" name="Text Placeholder 22"/>
          <p:cNvSpPr>
            <a:spLocks noGrp="1"/>
          </p:cNvSpPr>
          <p:nvPr>
            <p:ph type="body" sz="quarter" idx="17" hasCustomPrompt="1"/>
          </p:nvPr>
        </p:nvSpPr>
        <p:spPr>
          <a:xfrm>
            <a:off x="5867400" y="3028950"/>
            <a:ext cx="2667000" cy="53340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buNone/>
              <a:defRPr sz="16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lvl="0"/>
            <a:r>
              <a:rPr lang="lv-LV" dirty="0"/>
              <a:t>Teksts</a:t>
            </a:r>
            <a:endParaRPr lang="en-JM" dirty="0"/>
          </a:p>
        </p:txBody>
      </p:sp>
      <p:sp>
        <p:nvSpPr>
          <p:cNvPr id="27" name="Text Placeholder 22"/>
          <p:cNvSpPr>
            <a:spLocks noGrp="1"/>
          </p:cNvSpPr>
          <p:nvPr>
            <p:ph type="body" sz="quarter" idx="18" hasCustomPrompt="1"/>
          </p:nvPr>
        </p:nvSpPr>
        <p:spPr>
          <a:xfrm>
            <a:off x="5867400" y="3638550"/>
            <a:ext cx="2667000" cy="53340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buNone/>
              <a:defRPr sz="16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lvl="0"/>
            <a:r>
              <a:rPr lang="lv-LV" dirty="0"/>
              <a:t>Teksts</a:t>
            </a:r>
            <a:endParaRPr lang="en-JM" dirty="0"/>
          </a:p>
        </p:txBody>
      </p:sp>
      <p:sp>
        <p:nvSpPr>
          <p:cNvPr id="28" name="Content Placeholder 38"/>
          <p:cNvSpPr>
            <a:spLocks noGrp="1"/>
          </p:cNvSpPr>
          <p:nvPr>
            <p:ph sz="quarter" idx="37" hasCustomPrompt="1"/>
          </p:nvPr>
        </p:nvSpPr>
        <p:spPr>
          <a:xfrm>
            <a:off x="5029200" y="1935748"/>
            <a:ext cx="685800" cy="338554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txBody>
          <a:bodyPr wrap="none" tIns="0" anchor="ctr">
            <a:normAutofit/>
          </a:bodyPr>
          <a:lstStyle>
            <a:lvl1pPr algn="l">
              <a:buNone/>
              <a:defRPr sz="1600" b="0">
                <a:solidFill>
                  <a:schemeClr val="bg1"/>
                </a:solidFill>
                <a:latin typeface="Calibri" pitchFamily="34" charset="0"/>
              </a:defRPr>
            </a:lvl1pPr>
          </a:lstStyle>
          <a:p>
            <a:pPr lvl="0"/>
            <a:r>
              <a:rPr lang="lv-LV" dirty="0"/>
              <a:t>1.</a:t>
            </a:r>
            <a:endParaRPr lang="en-JM" dirty="0"/>
          </a:p>
        </p:txBody>
      </p:sp>
      <p:sp>
        <p:nvSpPr>
          <p:cNvPr id="29" name="Content Placeholder 38"/>
          <p:cNvSpPr>
            <a:spLocks noGrp="1"/>
          </p:cNvSpPr>
          <p:nvPr>
            <p:ph sz="quarter" idx="38" hasCustomPrompt="1"/>
          </p:nvPr>
        </p:nvSpPr>
        <p:spPr>
          <a:xfrm>
            <a:off x="5029200" y="2564398"/>
            <a:ext cx="685800" cy="338554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txBody>
          <a:bodyPr wrap="none" tIns="0" anchor="ctr">
            <a:normAutofit/>
          </a:bodyPr>
          <a:lstStyle>
            <a:lvl1pPr algn="l">
              <a:buNone/>
              <a:defRPr sz="1600" b="0">
                <a:solidFill>
                  <a:schemeClr val="bg1"/>
                </a:solidFill>
                <a:latin typeface="Calibri" pitchFamily="34" charset="0"/>
              </a:defRPr>
            </a:lvl1pPr>
          </a:lstStyle>
          <a:p>
            <a:pPr lvl="0"/>
            <a:r>
              <a:rPr lang="lv-LV" dirty="0"/>
              <a:t>2.</a:t>
            </a:r>
            <a:endParaRPr lang="en-JM" dirty="0"/>
          </a:p>
        </p:txBody>
      </p:sp>
      <p:sp>
        <p:nvSpPr>
          <p:cNvPr id="30" name="Content Placeholder 38"/>
          <p:cNvSpPr>
            <a:spLocks noGrp="1"/>
          </p:cNvSpPr>
          <p:nvPr>
            <p:ph sz="quarter" idx="39" hasCustomPrompt="1"/>
          </p:nvPr>
        </p:nvSpPr>
        <p:spPr>
          <a:xfrm>
            <a:off x="5029200" y="3173998"/>
            <a:ext cx="685800" cy="338554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txBody>
          <a:bodyPr wrap="none" tIns="0" anchor="ctr">
            <a:normAutofit/>
          </a:bodyPr>
          <a:lstStyle>
            <a:lvl1pPr algn="l">
              <a:buNone/>
              <a:defRPr sz="1600" b="0">
                <a:solidFill>
                  <a:schemeClr val="bg1"/>
                </a:solidFill>
                <a:latin typeface="Calibri" pitchFamily="34" charset="0"/>
              </a:defRPr>
            </a:lvl1pPr>
          </a:lstStyle>
          <a:p>
            <a:pPr lvl="0"/>
            <a:r>
              <a:rPr lang="lv-LV" dirty="0"/>
              <a:t>3. </a:t>
            </a:r>
            <a:endParaRPr lang="en-JM" dirty="0"/>
          </a:p>
        </p:txBody>
      </p:sp>
      <p:sp>
        <p:nvSpPr>
          <p:cNvPr id="31" name="Content Placeholder 38"/>
          <p:cNvSpPr>
            <a:spLocks noGrp="1"/>
          </p:cNvSpPr>
          <p:nvPr>
            <p:ph sz="quarter" idx="40" hasCustomPrompt="1"/>
          </p:nvPr>
        </p:nvSpPr>
        <p:spPr>
          <a:xfrm>
            <a:off x="5029200" y="3783598"/>
            <a:ext cx="685800" cy="338554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txBody>
          <a:bodyPr wrap="none" tIns="0" anchor="ctr">
            <a:normAutofit/>
          </a:bodyPr>
          <a:lstStyle>
            <a:lvl1pPr algn="l">
              <a:buNone/>
              <a:defRPr sz="1600" b="0">
                <a:solidFill>
                  <a:schemeClr val="bg1"/>
                </a:solidFill>
                <a:latin typeface="Calibri" pitchFamily="34" charset="0"/>
              </a:defRPr>
            </a:lvl1pPr>
          </a:lstStyle>
          <a:p>
            <a:pPr lvl="0"/>
            <a:r>
              <a:rPr lang="lv-LV" dirty="0"/>
              <a:t>4.</a:t>
            </a:r>
            <a:endParaRPr lang="en-JM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fika ar &quot;smart art&quot;. 4 objek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cap="all" baseline="0"/>
            </a:lvl1pPr>
          </a:lstStyle>
          <a:p>
            <a:r>
              <a:rPr lang="lv-LV" dirty="0"/>
              <a:t>virsraksts</a:t>
            </a:r>
            <a:endParaRPr lang="en-JM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F5134D-7C6B-4A7B-B28B-A8C75F870448}" type="slidenum">
              <a:rPr lang="en-JM" smtClean="0"/>
              <a:pPr/>
              <a:t>‹#›</a:t>
            </a:fld>
            <a:endParaRPr lang="en-JM"/>
          </a:p>
        </p:txBody>
      </p:sp>
      <p:sp>
        <p:nvSpPr>
          <p:cNvPr id="22" name="Content Placeholder 21"/>
          <p:cNvSpPr>
            <a:spLocks noGrp="1"/>
          </p:cNvSpPr>
          <p:nvPr>
            <p:ph sz="quarter" idx="13" hasCustomPrompt="1"/>
          </p:nvPr>
        </p:nvSpPr>
        <p:spPr>
          <a:xfrm>
            <a:off x="457200" y="914400"/>
            <a:ext cx="8229600" cy="51435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buNone/>
              <a:defRPr sz="1200"/>
            </a:lvl1pPr>
          </a:lstStyle>
          <a:p>
            <a:pPr lvl="0"/>
            <a:r>
              <a:rPr lang="lv-LV" dirty="0"/>
              <a:t>Objekts</a:t>
            </a:r>
            <a:endParaRPr lang="en-JM" dirty="0"/>
          </a:p>
        </p:txBody>
      </p:sp>
      <p:sp>
        <p:nvSpPr>
          <p:cNvPr id="9" name="SmartArt Placeholder 8"/>
          <p:cNvSpPr>
            <a:spLocks noGrp="1"/>
          </p:cNvSpPr>
          <p:nvPr>
            <p:ph type="dgm" sz="quarter" idx="15" hasCustomPrompt="1"/>
          </p:nvPr>
        </p:nvSpPr>
        <p:spPr>
          <a:xfrm>
            <a:off x="381000" y="1600200"/>
            <a:ext cx="4419600" cy="262890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400"/>
            </a:lvl1pPr>
          </a:lstStyle>
          <a:p>
            <a:r>
              <a:rPr lang="lv-LV" dirty="0"/>
              <a:t>Grafika (</a:t>
            </a:r>
            <a:r>
              <a:rPr lang="lv-LV" dirty="0" err="1"/>
              <a:t>smart</a:t>
            </a:r>
            <a:r>
              <a:rPr lang="lv-LV" dirty="0"/>
              <a:t> art)</a:t>
            </a:r>
            <a:endParaRPr lang="en-JM" dirty="0"/>
          </a:p>
        </p:txBody>
      </p:sp>
      <p:sp>
        <p:nvSpPr>
          <p:cNvPr id="8" name="Text Placeholder 22"/>
          <p:cNvSpPr>
            <a:spLocks noGrp="1"/>
          </p:cNvSpPr>
          <p:nvPr>
            <p:ph type="body" sz="quarter" idx="16" hasCustomPrompt="1"/>
          </p:nvPr>
        </p:nvSpPr>
        <p:spPr>
          <a:xfrm>
            <a:off x="5867400" y="1809750"/>
            <a:ext cx="2667000" cy="53340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buNone/>
              <a:defRPr sz="16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lvl="0"/>
            <a:r>
              <a:rPr lang="lv-LV" dirty="0"/>
              <a:t>Teksts</a:t>
            </a:r>
            <a:endParaRPr lang="en-JM" dirty="0"/>
          </a:p>
        </p:txBody>
      </p:sp>
      <p:sp>
        <p:nvSpPr>
          <p:cNvPr id="10" name="Text Placeholder 22"/>
          <p:cNvSpPr>
            <a:spLocks noGrp="1"/>
          </p:cNvSpPr>
          <p:nvPr>
            <p:ph type="body" sz="quarter" idx="17" hasCustomPrompt="1"/>
          </p:nvPr>
        </p:nvSpPr>
        <p:spPr>
          <a:xfrm>
            <a:off x="5867400" y="2419350"/>
            <a:ext cx="2667000" cy="53340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buNone/>
              <a:defRPr sz="16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lvl="0"/>
            <a:r>
              <a:rPr lang="lv-LV" dirty="0"/>
              <a:t>Teksts</a:t>
            </a:r>
            <a:endParaRPr lang="en-JM" dirty="0"/>
          </a:p>
        </p:txBody>
      </p:sp>
      <p:sp>
        <p:nvSpPr>
          <p:cNvPr id="11" name="Text Placeholder 22"/>
          <p:cNvSpPr>
            <a:spLocks noGrp="1"/>
          </p:cNvSpPr>
          <p:nvPr>
            <p:ph type="body" sz="quarter" idx="18" hasCustomPrompt="1"/>
          </p:nvPr>
        </p:nvSpPr>
        <p:spPr>
          <a:xfrm>
            <a:off x="5867400" y="3028950"/>
            <a:ext cx="2667000" cy="53340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buNone/>
              <a:defRPr sz="16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lvl="0"/>
            <a:r>
              <a:rPr lang="lv-LV" dirty="0"/>
              <a:t>Teksts</a:t>
            </a:r>
            <a:endParaRPr lang="en-JM" dirty="0"/>
          </a:p>
        </p:txBody>
      </p:sp>
      <p:sp>
        <p:nvSpPr>
          <p:cNvPr id="12" name="Text Placeholder 22"/>
          <p:cNvSpPr>
            <a:spLocks noGrp="1"/>
          </p:cNvSpPr>
          <p:nvPr>
            <p:ph type="body" sz="quarter" idx="19" hasCustomPrompt="1"/>
          </p:nvPr>
        </p:nvSpPr>
        <p:spPr>
          <a:xfrm>
            <a:off x="5867400" y="3638550"/>
            <a:ext cx="2667000" cy="53340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buNone/>
              <a:defRPr sz="16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lvl="0"/>
            <a:r>
              <a:rPr lang="lv-LV" dirty="0"/>
              <a:t>Teksts</a:t>
            </a:r>
            <a:endParaRPr lang="en-JM" dirty="0"/>
          </a:p>
        </p:txBody>
      </p:sp>
      <p:sp>
        <p:nvSpPr>
          <p:cNvPr id="13" name="Content Placeholder 38"/>
          <p:cNvSpPr>
            <a:spLocks noGrp="1"/>
          </p:cNvSpPr>
          <p:nvPr>
            <p:ph sz="quarter" idx="37" hasCustomPrompt="1"/>
          </p:nvPr>
        </p:nvSpPr>
        <p:spPr>
          <a:xfrm>
            <a:off x="5105400" y="1935748"/>
            <a:ext cx="609600" cy="338554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txBody>
          <a:bodyPr wrap="none" tIns="0" anchor="ctr">
            <a:normAutofit/>
          </a:bodyPr>
          <a:lstStyle>
            <a:lvl1pPr algn="l">
              <a:buNone/>
              <a:defRPr sz="1600" b="0">
                <a:solidFill>
                  <a:schemeClr val="bg1"/>
                </a:solidFill>
                <a:latin typeface="Calibri" pitchFamily="34" charset="0"/>
              </a:defRPr>
            </a:lvl1pPr>
          </a:lstStyle>
          <a:p>
            <a:pPr lvl="0"/>
            <a:r>
              <a:rPr lang="lv-LV" dirty="0"/>
              <a:t>1.</a:t>
            </a:r>
            <a:endParaRPr lang="en-JM" dirty="0"/>
          </a:p>
        </p:txBody>
      </p:sp>
      <p:sp>
        <p:nvSpPr>
          <p:cNvPr id="14" name="Content Placeholder 38"/>
          <p:cNvSpPr>
            <a:spLocks noGrp="1"/>
          </p:cNvSpPr>
          <p:nvPr>
            <p:ph sz="quarter" idx="38" hasCustomPrompt="1"/>
          </p:nvPr>
        </p:nvSpPr>
        <p:spPr>
          <a:xfrm>
            <a:off x="5105400" y="2564398"/>
            <a:ext cx="609600" cy="338554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txBody>
          <a:bodyPr wrap="none" tIns="0" anchor="ctr">
            <a:normAutofit/>
          </a:bodyPr>
          <a:lstStyle>
            <a:lvl1pPr algn="l">
              <a:buNone/>
              <a:defRPr sz="1600" b="0">
                <a:solidFill>
                  <a:schemeClr val="bg1"/>
                </a:solidFill>
                <a:latin typeface="Calibri" pitchFamily="34" charset="0"/>
              </a:defRPr>
            </a:lvl1pPr>
          </a:lstStyle>
          <a:p>
            <a:pPr lvl="0"/>
            <a:r>
              <a:rPr lang="lv-LV" dirty="0"/>
              <a:t>2.</a:t>
            </a:r>
            <a:endParaRPr lang="en-JM" dirty="0"/>
          </a:p>
        </p:txBody>
      </p:sp>
      <p:sp>
        <p:nvSpPr>
          <p:cNvPr id="15" name="Content Placeholder 38"/>
          <p:cNvSpPr>
            <a:spLocks noGrp="1"/>
          </p:cNvSpPr>
          <p:nvPr>
            <p:ph sz="quarter" idx="39" hasCustomPrompt="1"/>
          </p:nvPr>
        </p:nvSpPr>
        <p:spPr>
          <a:xfrm>
            <a:off x="5105400" y="3173998"/>
            <a:ext cx="609600" cy="338554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txBody>
          <a:bodyPr wrap="none" tIns="0" anchor="ctr">
            <a:normAutofit/>
          </a:bodyPr>
          <a:lstStyle>
            <a:lvl1pPr algn="l">
              <a:buNone/>
              <a:defRPr sz="1600" b="0">
                <a:solidFill>
                  <a:schemeClr val="bg1"/>
                </a:solidFill>
                <a:latin typeface="Calibri" pitchFamily="34" charset="0"/>
              </a:defRPr>
            </a:lvl1pPr>
          </a:lstStyle>
          <a:p>
            <a:pPr lvl="0"/>
            <a:r>
              <a:rPr lang="lv-LV" dirty="0"/>
              <a:t>3.</a:t>
            </a:r>
            <a:endParaRPr lang="en-JM" dirty="0"/>
          </a:p>
        </p:txBody>
      </p:sp>
      <p:sp>
        <p:nvSpPr>
          <p:cNvPr id="16" name="Content Placeholder 38"/>
          <p:cNvSpPr>
            <a:spLocks noGrp="1"/>
          </p:cNvSpPr>
          <p:nvPr>
            <p:ph sz="quarter" idx="40" hasCustomPrompt="1"/>
          </p:nvPr>
        </p:nvSpPr>
        <p:spPr>
          <a:xfrm>
            <a:off x="5105400" y="3783598"/>
            <a:ext cx="609600" cy="338554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txBody>
          <a:bodyPr wrap="none" tIns="0" anchor="ctr">
            <a:normAutofit/>
          </a:bodyPr>
          <a:lstStyle>
            <a:lvl1pPr algn="l">
              <a:buNone/>
              <a:defRPr sz="1600" b="0">
                <a:solidFill>
                  <a:schemeClr val="bg1"/>
                </a:solidFill>
                <a:latin typeface="Calibri" pitchFamily="34" charset="0"/>
              </a:defRPr>
            </a:lvl1pPr>
          </a:lstStyle>
          <a:p>
            <a:pPr lvl="0"/>
            <a:r>
              <a:rPr lang="lv-LV" dirty="0"/>
              <a:t>4.</a:t>
            </a:r>
            <a:endParaRPr lang="en-JM" dirty="0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ttēls + informāci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12"/>
          <p:cNvSpPr>
            <a:spLocks noGrp="1"/>
          </p:cNvSpPr>
          <p:nvPr>
            <p:ph type="pic" sz="quarter" idx="14" hasCustomPrompt="1"/>
          </p:nvPr>
        </p:nvSpPr>
        <p:spPr>
          <a:xfrm>
            <a:off x="533400" y="990600"/>
            <a:ext cx="8001000" cy="2495550"/>
          </a:xfrm>
          <a:prstGeom prst="rect">
            <a:avLst/>
          </a:prstGeom>
          <a:ln w="38100">
            <a:solidFill>
              <a:schemeClr val="bg1">
                <a:lumMod val="95000"/>
              </a:schemeClr>
            </a:solidFill>
            <a:miter lim="800000"/>
          </a:ln>
          <a:effectLst/>
        </p:spPr>
        <p:txBody>
          <a:bodyPr>
            <a:normAutofit/>
          </a:bodyPr>
          <a:lstStyle>
            <a:lvl1pPr>
              <a:defRPr sz="1400"/>
            </a:lvl1pPr>
          </a:lstStyle>
          <a:p>
            <a:r>
              <a:rPr lang="lv-LV" dirty="0"/>
              <a:t>Attēls</a:t>
            </a:r>
            <a:endParaRPr lang="en-JM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cap="all" baseline="0"/>
            </a:lvl1pPr>
          </a:lstStyle>
          <a:p>
            <a:r>
              <a:rPr lang="lv-LV" dirty="0"/>
              <a:t>virsraksts</a:t>
            </a:r>
            <a:endParaRPr lang="en-JM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F5134D-7C6B-4A7B-B28B-A8C75F870448}" type="slidenum">
              <a:rPr lang="en-JM" smtClean="0"/>
              <a:pPr/>
              <a:t>‹#›</a:t>
            </a:fld>
            <a:endParaRPr lang="en-JM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 hasCustomPrompt="1"/>
          </p:nvPr>
        </p:nvSpPr>
        <p:spPr>
          <a:xfrm>
            <a:off x="4800600" y="3714750"/>
            <a:ext cx="3810000" cy="685800"/>
          </a:xfrm>
          <a:prstGeom prst="rect">
            <a:avLst/>
          </a:prstGeom>
        </p:spPr>
        <p:txBody>
          <a:bodyPr>
            <a:noAutofit/>
          </a:bodyPr>
          <a:lstStyle>
            <a:lvl1pPr algn="r">
              <a:buNone/>
              <a:defRPr sz="11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buNone/>
              <a:defRPr sz="1600"/>
            </a:lvl5pPr>
          </a:lstStyle>
          <a:p>
            <a:pPr lvl="0"/>
            <a:r>
              <a:rPr lang="lv-LV" dirty="0"/>
              <a:t>Objekts</a:t>
            </a:r>
            <a:endParaRPr lang="en-JM" dirty="0"/>
          </a:p>
        </p:txBody>
      </p:sp>
      <p:sp>
        <p:nvSpPr>
          <p:cNvPr id="14" name="Content Placeholder 38"/>
          <p:cNvSpPr>
            <a:spLocks noGrp="1"/>
          </p:cNvSpPr>
          <p:nvPr>
            <p:ph sz="quarter" idx="36" hasCustomPrompt="1"/>
          </p:nvPr>
        </p:nvSpPr>
        <p:spPr>
          <a:xfrm>
            <a:off x="533400" y="3733800"/>
            <a:ext cx="2438400" cy="285750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txBody>
          <a:bodyPr anchor="ctr">
            <a:noAutofit/>
          </a:bodyPr>
          <a:lstStyle>
            <a:lvl1pPr algn="l">
              <a:buNone/>
              <a:defRPr sz="1600" b="0">
                <a:solidFill>
                  <a:schemeClr val="bg1"/>
                </a:solidFill>
                <a:latin typeface="Calibri" pitchFamily="34" charset="0"/>
              </a:defRPr>
            </a:lvl1pPr>
          </a:lstStyle>
          <a:p>
            <a:pPr lvl="0"/>
            <a:r>
              <a:rPr lang="lv-LV" dirty="0"/>
              <a:t>Objekts teksts</a:t>
            </a:r>
            <a:endParaRPr lang="en-JM" dirty="0"/>
          </a:p>
        </p:txBody>
      </p:sp>
      <p:sp>
        <p:nvSpPr>
          <p:cNvPr id="15" name="Content Placeholder 38"/>
          <p:cNvSpPr>
            <a:spLocks noGrp="1"/>
          </p:cNvSpPr>
          <p:nvPr>
            <p:ph sz="quarter" idx="37" hasCustomPrompt="1"/>
          </p:nvPr>
        </p:nvSpPr>
        <p:spPr>
          <a:xfrm>
            <a:off x="533400" y="4019550"/>
            <a:ext cx="2971800" cy="28575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txBody>
          <a:bodyPr anchor="ctr">
            <a:noAutofit/>
          </a:bodyPr>
          <a:lstStyle>
            <a:lvl1pPr algn="l">
              <a:buNone/>
              <a:defRPr sz="1600" b="0">
                <a:solidFill>
                  <a:schemeClr val="bg1"/>
                </a:solidFill>
                <a:latin typeface="Calibri" pitchFamily="34" charset="0"/>
              </a:defRPr>
            </a:lvl1pPr>
          </a:lstStyle>
          <a:p>
            <a:pPr lvl="0"/>
            <a:r>
              <a:rPr lang="lv-LV" dirty="0"/>
              <a:t>Objekts teksts</a:t>
            </a:r>
            <a:endParaRPr lang="en-JM" dirty="0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rsraksts un 4 attēl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Picture Placeholder 19"/>
          <p:cNvSpPr>
            <a:spLocks noGrp="1"/>
          </p:cNvSpPr>
          <p:nvPr>
            <p:ph type="pic" sz="quarter" idx="13" hasCustomPrompt="1"/>
          </p:nvPr>
        </p:nvSpPr>
        <p:spPr>
          <a:xfrm>
            <a:off x="533400" y="1123950"/>
            <a:ext cx="2286000" cy="1143000"/>
          </a:xfrm>
          <a:prstGeom prst="rect">
            <a:avLst/>
          </a:prstGeom>
          <a:ln w="28575">
            <a:noFill/>
            <a:miter lim="800000"/>
          </a:ln>
          <a:effectLst/>
        </p:spPr>
        <p:txBody>
          <a:bodyPr>
            <a:normAutofit/>
          </a:bodyPr>
          <a:lstStyle>
            <a:lvl1pPr marL="0" indent="0" algn="ctr">
              <a:buFontTx/>
              <a:buNone/>
              <a:defRPr sz="1400"/>
            </a:lvl1pPr>
          </a:lstStyle>
          <a:p>
            <a:r>
              <a:rPr lang="lv-LV" dirty="0"/>
              <a:t>Uzklikšķini uz ikonas, lai ievietotu attēlu</a:t>
            </a:r>
            <a:endParaRPr lang="en-JM" dirty="0"/>
          </a:p>
        </p:txBody>
      </p:sp>
      <p:sp>
        <p:nvSpPr>
          <p:cNvPr id="14" name="Picture Placeholder 19"/>
          <p:cNvSpPr>
            <a:spLocks noGrp="1"/>
          </p:cNvSpPr>
          <p:nvPr>
            <p:ph type="pic" sz="quarter" idx="26" hasCustomPrompt="1"/>
          </p:nvPr>
        </p:nvSpPr>
        <p:spPr>
          <a:xfrm>
            <a:off x="3124200" y="1123950"/>
            <a:ext cx="2286000" cy="1143000"/>
          </a:xfrm>
          <a:prstGeom prst="rect">
            <a:avLst/>
          </a:prstGeom>
          <a:ln w="28575">
            <a:noFill/>
            <a:miter lim="800000"/>
          </a:ln>
          <a:effectLst/>
        </p:spPr>
        <p:txBody>
          <a:bodyPr>
            <a:normAutofit/>
          </a:bodyPr>
          <a:lstStyle>
            <a:lvl1pPr marL="0" indent="0" algn="ctr">
              <a:buFontTx/>
              <a:buNone/>
              <a:defRPr sz="1400" baseline="0"/>
            </a:lvl1pPr>
          </a:lstStyle>
          <a:p>
            <a:r>
              <a:rPr lang="lv-LV" dirty="0"/>
              <a:t>Uzklikšķini uz ikonas, lai ievietotu attēlu</a:t>
            </a:r>
            <a:endParaRPr lang="en-JM" dirty="0"/>
          </a:p>
        </p:txBody>
      </p:sp>
      <p:sp>
        <p:nvSpPr>
          <p:cNvPr id="15" name="Picture Placeholder 19"/>
          <p:cNvSpPr>
            <a:spLocks noGrp="1"/>
          </p:cNvSpPr>
          <p:nvPr>
            <p:ph type="pic" sz="quarter" idx="27" hasCustomPrompt="1"/>
          </p:nvPr>
        </p:nvSpPr>
        <p:spPr>
          <a:xfrm>
            <a:off x="5715000" y="1123950"/>
            <a:ext cx="2286000" cy="1143000"/>
          </a:xfrm>
          <a:prstGeom prst="rect">
            <a:avLst/>
          </a:prstGeom>
          <a:ln w="28575">
            <a:noFill/>
            <a:miter lim="800000"/>
          </a:ln>
          <a:effectLst/>
        </p:spPr>
        <p:txBody>
          <a:bodyPr>
            <a:normAutofit/>
          </a:bodyPr>
          <a:lstStyle>
            <a:lvl1pPr marL="0" indent="0" algn="ctr">
              <a:buFontTx/>
              <a:buNone/>
              <a:defRPr sz="1400"/>
            </a:lvl1pPr>
          </a:lstStyle>
          <a:p>
            <a:r>
              <a:rPr lang="lv-LV" dirty="0"/>
              <a:t>Uzklikšķini uz ikonas, lai ievietotu attēlu</a:t>
            </a:r>
            <a:endParaRPr lang="en-JM" dirty="0"/>
          </a:p>
        </p:txBody>
      </p:sp>
      <p:sp>
        <p:nvSpPr>
          <p:cNvPr id="16" name="Picture Placeholder 19"/>
          <p:cNvSpPr>
            <a:spLocks noGrp="1"/>
          </p:cNvSpPr>
          <p:nvPr>
            <p:ph type="pic" sz="quarter" idx="28" hasCustomPrompt="1"/>
          </p:nvPr>
        </p:nvSpPr>
        <p:spPr>
          <a:xfrm>
            <a:off x="533400" y="2876550"/>
            <a:ext cx="2286000" cy="1143000"/>
          </a:xfrm>
          <a:prstGeom prst="rect">
            <a:avLst/>
          </a:prstGeom>
          <a:ln w="28575">
            <a:noFill/>
            <a:miter lim="800000"/>
          </a:ln>
          <a:effectLst/>
        </p:spPr>
        <p:txBody>
          <a:bodyPr>
            <a:normAutofit/>
          </a:bodyPr>
          <a:lstStyle>
            <a:lvl1pPr marL="0" indent="0" algn="ctr">
              <a:buFontTx/>
              <a:buNone/>
              <a:defRPr sz="1400"/>
            </a:lvl1pPr>
          </a:lstStyle>
          <a:p>
            <a:r>
              <a:rPr lang="lv-LV" dirty="0"/>
              <a:t>Uzklikšķini uz ikonas, lai ievietotu attēlu</a:t>
            </a:r>
            <a:endParaRPr lang="en-JM" dirty="0"/>
          </a:p>
        </p:txBody>
      </p:sp>
      <p:sp>
        <p:nvSpPr>
          <p:cNvPr id="17" name="Picture Placeholder 19"/>
          <p:cNvSpPr>
            <a:spLocks noGrp="1"/>
          </p:cNvSpPr>
          <p:nvPr>
            <p:ph type="pic" sz="quarter" idx="29" hasCustomPrompt="1"/>
          </p:nvPr>
        </p:nvSpPr>
        <p:spPr>
          <a:xfrm>
            <a:off x="3124200" y="2876550"/>
            <a:ext cx="2286000" cy="1143000"/>
          </a:xfrm>
          <a:prstGeom prst="rect">
            <a:avLst/>
          </a:prstGeom>
          <a:ln w="28575">
            <a:noFill/>
            <a:miter lim="800000"/>
          </a:ln>
          <a:effectLst/>
        </p:spPr>
        <p:txBody>
          <a:bodyPr>
            <a:normAutofit/>
          </a:bodyPr>
          <a:lstStyle>
            <a:lvl1pPr marL="0" indent="0" algn="ctr">
              <a:buFontTx/>
              <a:buNone/>
              <a:defRPr sz="1400"/>
            </a:lvl1pPr>
          </a:lstStyle>
          <a:p>
            <a:r>
              <a:rPr lang="lv-LV" dirty="0"/>
              <a:t>Uzklikšķini uz ikonas, lai ievietotu attēlu</a:t>
            </a:r>
            <a:endParaRPr lang="en-JM" dirty="0"/>
          </a:p>
        </p:txBody>
      </p:sp>
      <p:sp>
        <p:nvSpPr>
          <p:cNvPr id="18" name="Picture Placeholder 19"/>
          <p:cNvSpPr>
            <a:spLocks noGrp="1"/>
          </p:cNvSpPr>
          <p:nvPr>
            <p:ph type="pic" sz="quarter" idx="30" hasCustomPrompt="1"/>
          </p:nvPr>
        </p:nvSpPr>
        <p:spPr>
          <a:xfrm>
            <a:off x="5715000" y="2876550"/>
            <a:ext cx="2286000" cy="1143000"/>
          </a:xfrm>
          <a:prstGeom prst="rect">
            <a:avLst/>
          </a:prstGeom>
          <a:ln w="28575">
            <a:noFill/>
            <a:miter lim="800000"/>
          </a:ln>
          <a:effectLst/>
        </p:spPr>
        <p:txBody>
          <a:bodyPr>
            <a:normAutofit/>
          </a:bodyPr>
          <a:lstStyle>
            <a:lvl1pPr marL="0" indent="0" algn="ctr">
              <a:buFontTx/>
              <a:buNone/>
              <a:defRPr sz="1400"/>
            </a:lvl1pPr>
          </a:lstStyle>
          <a:p>
            <a:r>
              <a:rPr lang="lv-LV" dirty="0"/>
              <a:t>Uzklikšķini uz ikonas, lai ievietotu attēlu</a:t>
            </a:r>
            <a:endParaRPr lang="en-JM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cap="all" baseline="0"/>
            </a:lvl1pPr>
          </a:lstStyle>
          <a:p>
            <a:r>
              <a:rPr lang="lv-LV" dirty="0"/>
              <a:t>virsraksts</a:t>
            </a:r>
            <a:endParaRPr lang="en-JM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F5134D-7C6B-4A7B-B28B-A8C75F870448}" type="slidenum">
              <a:rPr lang="en-JM" smtClean="0"/>
              <a:pPr/>
              <a:t>‹#›</a:t>
            </a:fld>
            <a:endParaRPr lang="en-JM"/>
          </a:p>
        </p:txBody>
      </p:sp>
      <p:sp>
        <p:nvSpPr>
          <p:cNvPr id="29" name="Text Placeholder 28"/>
          <p:cNvSpPr>
            <a:spLocks noGrp="1"/>
          </p:cNvSpPr>
          <p:nvPr>
            <p:ph type="body" sz="quarter" idx="31" hasCustomPrompt="1"/>
          </p:nvPr>
        </p:nvSpPr>
        <p:spPr>
          <a:xfrm>
            <a:off x="533400" y="2266950"/>
            <a:ext cx="2286000" cy="274320"/>
          </a:xfrm>
          <a:prstGeom prst="rect">
            <a:avLst/>
          </a:prstGeom>
          <a:solidFill>
            <a:srgbClr val="0070C0"/>
          </a:solidFill>
        </p:spPr>
        <p:txBody>
          <a:bodyPr>
            <a:noAutofit/>
          </a:bodyPr>
          <a:lstStyle>
            <a:lvl1pPr>
              <a:buFontTx/>
              <a:buNone/>
              <a:defRPr sz="1600">
                <a:solidFill>
                  <a:schemeClr val="bg1"/>
                </a:solidFill>
                <a:latin typeface="Calibri" pitchFamily="34" charset="0"/>
              </a:defRPr>
            </a:lvl1pPr>
          </a:lstStyle>
          <a:p>
            <a:pPr lvl="0"/>
            <a:r>
              <a:rPr lang="lv-LV" dirty="0"/>
              <a:t>Teksts</a:t>
            </a:r>
            <a:endParaRPr lang="en-JM" dirty="0"/>
          </a:p>
        </p:txBody>
      </p:sp>
      <p:sp>
        <p:nvSpPr>
          <p:cNvPr id="30" name="Text Placeholder 28"/>
          <p:cNvSpPr>
            <a:spLocks noGrp="1"/>
          </p:cNvSpPr>
          <p:nvPr>
            <p:ph type="body" sz="quarter" idx="37" hasCustomPrompt="1"/>
          </p:nvPr>
        </p:nvSpPr>
        <p:spPr>
          <a:xfrm>
            <a:off x="3124200" y="2266950"/>
            <a:ext cx="2286000" cy="274320"/>
          </a:xfrm>
          <a:prstGeom prst="rect">
            <a:avLst/>
          </a:prstGeom>
          <a:solidFill>
            <a:srgbClr val="0070C0"/>
          </a:solidFill>
        </p:spPr>
        <p:txBody>
          <a:bodyPr>
            <a:noAutofit/>
          </a:bodyPr>
          <a:lstStyle>
            <a:lvl1pPr>
              <a:buFontTx/>
              <a:buNone/>
              <a:defRPr sz="1600">
                <a:solidFill>
                  <a:schemeClr val="bg1"/>
                </a:solidFill>
                <a:latin typeface="Calibri" pitchFamily="34" charset="0"/>
              </a:defRPr>
            </a:lvl1pPr>
          </a:lstStyle>
          <a:p>
            <a:pPr lvl="0"/>
            <a:r>
              <a:rPr lang="lv-LV" dirty="0"/>
              <a:t>Teksts</a:t>
            </a:r>
            <a:endParaRPr lang="en-JM" dirty="0"/>
          </a:p>
        </p:txBody>
      </p:sp>
      <p:sp>
        <p:nvSpPr>
          <p:cNvPr id="31" name="Text Placeholder 28"/>
          <p:cNvSpPr>
            <a:spLocks noGrp="1"/>
          </p:cNvSpPr>
          <p:nvPr>
            <p:ph type="body" sz="quarter" idx="38" hasCustomPrompt="1"/>
          </p:nvPr>
        </p:nvSpPr>
        <p:spPr>
          <a:xfrm>
            <a:off x="5715000" y="2266950"/>
            <a:ext cx="2286000" cy="274320"/>
          </a:xfrm>
          <a:prstGeom prst="rect">
            <a:avLst/>
          </a:prstGeom>
          <a:solidFill>
            <a:srgbClr val="0070C0"/>
          </a:solidFill>
        </p:spPr>
        <p:txBody>
          <a:bodyPr>
            <a:noAutofit/>
          </a:bodyPr>
          <a:lstStyle>
            <a:lvl1pPr>
              <a:buFontTx/>
              <a:buNone/>
              <a:defRPr sz="1600">
                <a:solidFill>
                  <a:schemeClr val="bg1"/>
                </a:solidFill>
                <a:latin typeface="Calibri" pitchFamily="34" charset="0"/>
              </a:defRPr>
            </a:lvl1pPr>
          </a:lstStyle>
          <a:p>
            <a:pPr lvl="0"/>
            <a:r>
              <a:rPr lang="lv-LV" dirty="0"/>
              <a:t>Teksts</a:t>
            </a:r>
            <a:endParaRPr lang="en-JM" dirty="0"/>
          </a:p>
        </p:txBody>
      </p:sp>
      <p:sp>
        <p:nvSpPr>
          <p:cNvPr id="47" name="Text Placeholder 28"/>
          <p:cNvSpPr>
            <a:spLocks noGrp="1"/>
          </p:cNvSpPr>
          <p:nvPr>
            <p:ph type="body" sz="quarter" idx="39" hasCustomPrompt="1"/>
          </p:nvPr>
        </p:nvSpPr>
        <p:spPr>
          <a:xfrm>
            <a:off x="533400" y="4019550"/>
            <a:ext cx="2286000" cy="274320"/>
          </a:xfrm>
          <a:prstGeom prst="rect">
            <a:avLst/>
          </a:prstGeom>
          <a:solidFill>
            <a:srgbClr val="0070C0"/>
          </a:solidFill>
        </p:spPr>
        <p:txBody>
          <a:bodyPr>
            <a:noAutofit/>
          </a:bodyPr>
          <a:lstStyle>
            <a:lvl1pPr>
              <a:buFontTx/>
              <a:buNone/>
              <a:defRPr sz="1600">
                <a:solidFill>
                  <a:schemeClr val="bg1"/>
                </a:solidFill>
                <a:latin typeface="Calibri" pitchFamily="34" charset="0"/>
              </a:defRPr>
            </a:lvl1pPr>
          </a:lstStyle>
          <a:p>
            <a:pPr lvl="0"/>
            <a:r>
              <a:rPr lang="lv-LV" dirty="0"/>
              <a:t>Teksts</a:t>
            </a:r>
            <a:endParaRPr lang="en-JM" dirty="0"/>
          </a:p>
        </p:txBody>
      </p:sp>
      <p:sp>
        <p:nvSpPr>
          <p:cNvPr id="48" name="Text Placeholder 28"/>
          <p:cNvSpPr>
            <a:spLocks noGrp="1"/>
          </p:cNvSpPr>
          <p:nvPr>
            <p:ph type="body" sz="quarter" idx="40" hasCustomPrompt="1"/>
          </p:nvPr>
        </p:nvSpPr>
        <p:spPr>
          <a:xfrm>
            <a:off x="3124200" y="4019550"/>
            <a:ext cx="2286000" cy="274320"/>
          </a:xfrm>
          <a:prstGeom prst="rect">
            <a:avLst/>
          </a:prstGeom>
          <a:solidFill>
            <a:srgbClr val="0070C0"/>
          </a:solidFill>
        </p:spPr>
        <p:txBody>
          <a:bodyPr>
            <a:noAutofit/>
          </a:bodyPr>
          <a:lstStyle>
            <a:lvl1pPr>
              <a:buFontTx/>
              <a:buNone/>
              <a:defRPr sz="1600">
                <a:solidFill>
                  <a:schemeClr val="bg1"/>
                </a:solidFill>
                <a:latin typeface="Calibri" pitchFamily="34" charset="0"/>
              </a:defRPr>
            </a:lvl1pPr>
          </a:lstStyle>
          <a:p>
            <a:pPr lvl="0"/>
            <a:r>
              <a:rPr lang="lv-LV" dirty="0"/>
              <a:t>Teksts</a:t>
            </a:r>
            <a:endParaRPr lang="en-JM" dirty="0"/>
          </a:p>
        </p:txBody>
      </p:sp>
      <p:sp>
        <p:nvSpPr>
          <p:cNvPr id="49" name="Text Placeholder 28"/>
          <p:cNvSpPr>
            <a:spLocks noGrp="1"/>
          </p:cNvSpPr>
          <p:nvPr>
            <p:ph type="body" sz="quarter" idx="41" hasCustomPrompt="1"/>
          </p:nvPr>
        </p:nvSpPr>
        <p:spPr>
          <a:xfrm>
            <a:off x="5715000" y="4019550"/>
            <a:ext cx="2286000" cy="274320"/>
          </a:xfrm>
          <a:prstGeom prst="rect">
            <a:avLst/>
          </a:prstGeom>
          <a:solidFill>
            <a:srgbClr val="0070C0"/>
          </a:solidFill>
        </p:spPr>
        <p:txBody>
          <a:bodyPr>
            <a:noAutofit/>
          </a:bodyPr>
          <a:lstStyle>
            <a:lvl1pPr>
              <a:buFontTx/>
              <a:buNone/>
              <a:defRPr sz="1600">
                <a:solidFill>
                  <a:schemeClr val="bg1"/>
                </a:solidFill>
                <a:latin typeface="Calibri" pitchFamily="34" charset="0"/>
              </a:defRPr>
            </a:lvl1pPr>
          </a:lstStyle>
          <a:p>
            <a:pPr lvl="0"/>
            <a:r>
              <a:rPr lang="lv-LV" dirty="0"/>
              <a:t>Teksts</a:t>
            </a:r>
            <a:endParaRPr lang="en-JM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kai virsraks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cap="all" baseline="0"/>
            </a:lvl1pPr>
          </a:lstStyle>
          <a:p>
            <a:r>
              <a:rPr lang="lv-LV" dirty="0"/>
              <a:t>virsraksts</a:t>
            </a:r>
            <a:endParaRPr lang="en-JM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F5134D-7C6B-4A7B-B28B-A8C75F870448}" type="slidenum">
              <a:rPr lang="en-JM" smtClean="0"/>
              <a:pPr/>
              <a:t>‹#›</a:t>
            </a:fld>
            <a:endParaRPr lang="en-JM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objek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cap="all" baseline="0"/>
            </a:lvl1pPr>
          </a:lstStyle>
          <a:p>
            <a:r>
              <a:rPr lang="lv-LV" dirty="0"/>
              <a:t>Virsraksts</a:t>
            </a:r>
            <a:endParaRPr lang="en-JM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F5134D-7C6B-4A7B-B28B-A8C75F870448}" type="slidenum">
              <a:rPr lang="en-JM" smtClean="0"/>
              <a:pPr/>
              <a:t>‹#›</a:t>
            </a:fld>
            <a:endParaRPr lang="en-JM"/>
          </a:p>
        </p:txBody>
      </p:sp>
      <p:sp>
        <p:nvSpPr>
          <p:cNvPr id="7" name="Rectangle 6"/>
          <p:cNvSpPr/>
          <p:nvPr/>
        </p:nvSpPr>
        <p:spPr>
          <a:xfrm>
            <a:off x="533400" y="1029611"/>
            <a:ext cx="7772400" cy="399140"/>
          </a:xfrm>
          <a:prstGeom prst="rect">
            <a:avLst/>
          </a:prstGeom>
          <a:solidFill>
            <a:schemeClr val="bg1">
              <a:lumMod val="95000"/>
            </a:schemeClr>
          </a:solidFill>
          <a:ln w="6350">
            <a:solidFill>
              <a:schemeClr val="bg1">
                <a:lumMod val="85000"/>
              </a:schemeClr>
            </a:solidFill>
          </a:ln>
          <a:effectLst>
            <a:innerShdw blurRad="114300">
              <a:schemeClr val="bg1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JM" sz="1600" dirty="0"/>
          </a:p>
        </p:txBody>
      </p:sp>
      <p:sp>
        <p:nvSpPr>
          <p:cNvPr id="28" name="Picture Placeholder 27"/>
          <p:cNvSpPr>
            <a:spLocks noGrp="1"/>
          </p:cNvSpPr>
          <p:nvPr userDrawn="1">
            <p:ph type="pic" sz="quarter" idx="13" hasCustomPrompt="1"/>
          </p:nvPr>
        </p:nvSpPr>
        <p:spPr>
          <a:xfrm>
            <a:off x="533400" y="1885950"/>
            <a:ext cx="762000" cy="718705"/>
          </a:xfrm>
          <a:prstGeom prst="roundRect">
            <a:avLst/>
          </a:prstGeom>
          <a:effectLst>
            <a:reflection blurRad="6350" stA="52000" endA="300" endPos="35000" dir="5400000" sy="-100000" algn="bl" rotWithShape="0"/>
          </a:effectLst>
        </p:spPr>
        <p:txBody>
          <a:bodyPr>
            <a:normAutofit/>
          </a:bodyPr>
          <a:lstStyle>
            <a:lvl1pPr marL="342900" marR="0" indent="-34290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 sz="400"/>
            </a:lvl1pPr>
          </a:lstStyle>
          <a:p>
            <a:r>
              <a:rPr lang="lv-LV" dirty="0"/>
              <a:t>Uzklikšķini uz ikonas, lai ievietotu attēlu</a:t>
            </a:r>
            <a:endParaRPr lang="en-JM" dirty="0"/>
          </a:p>
          <a:p>
            <a:endParaRPr lang="en-JM" dirty="0"/>
          </a:p>
        </p:txBody>
      </p:sp>
      <p:sp>
        <p:nvSpPr>
          <p:cNvPr id="29" name="Picture Placeholder 27"/>
          <p:cNvSpPr>
            <a:spLocks noGrp="1"/>
          </p:cNvSpPr>
          <p:nvPr userDrawn="1">
            <p:ph type="pic" sz="quarter" idx="14" hasCustomPrompt="1"/>
          </p:nvPr>
        </p:nvSpPr>
        <p:spPr>
          <a:xfrm>
            <a:off x="533400" y="3257550"/>
            <a:ext cx="762000" cy="718705"/>
          </a:xfrm>
          <a:prstGeom prst="roundRect">
            <a:avLst/>
          </a:prstGeom>
          <a:effectLst>
            <a:reflection blurRad="6350" stA="52000" endA="300" endPos="35000" dir="5400000" sy="-100000" algn="bl" rotWithShape="0"/>
          </a:effectLst>
        </p:spPr>
        <p:txBody>
          <a:bodyPr>
            <a:normAutofit/>
          </a:bodyPr>
          <a:lstStyle>
            <a:lvl1pPr marL="342900" marR="0" indent="-34290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 sz="400"/>
            </a:lvl1pPr>
          </a:lstStyle>
          <a:p>
            <a:r>
              <a:rPr lang="lv-LV" dirty="0"/>
              <a:t>Uzklikšķini uz ikonas, lai ievietotu attēlu</a:t>
            </a:r>
            <a:endParaRPr lang="en-JM" dirty="0"/>
          </a:p>
          <a:p>
            <a:endParaRPr lang="en-JM" dirty="0"/>
          </a:p>
        </p:txBody>
      </p:sp>
      <p:sp>
        <p:nvSpPr>
          <p:cNvPr id="30" name="Picture Placeholder 27"/>
          <p:cNvSpPr>
            <a:spLocks noGrp="1"/>
          </p:cNvSpPr>
          <p:nvPr userDrawn="1">
            <p:ph type="pic" sz="quarter" idx="15" hasCustomPrompt="1"/>
          </p:nvPr>
        </p:nvSpPr>
        <p:spPr>
          <a:xfrm>
            <a:off x="4724400" y="3257550"/>
            <a:ext cx="762000" cy="718705"/>
          </a:xfrm>
          <a:prstGeom prst="roundRect">
            <a:avLst/>
          </a:prstGeom>
          <a:effectLst>
            <a:reflection blurRad="6350" stA="52000" endA="300" endPos="35000" dir="5400000" sy="-100000" algn="bl" rotWithShape="0"/>
          </a:effectLst>
        </p:spPr>
        <p:txBody>
          <a:bodyPr>
            <a:normAutofit/>
          </a:bodyPr>
          <a:lstStyle>
            <a:lvl1pPr marL="342900" marR="0" indent="-34290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 sz="400"/>
            </a:lvl1pPr>
          </a:lstStyle>
          <a:p>
            <a:r>
              <a:rPr lang="lv-LV" dirty="0"/>
              <a:t>Uzklikšķini uz ikonas, lai ievietotu attēlu</a:t>
            </a:r>
            <a:endParaRPr lang="en-JM" dirty="0"/>
          </a:p>
          <a:p>
            <a:endParaRPr lang="en-JM" dirty="0"/>
          </a:p>
        </p:txBody>
      </p:sp>
      <p:sp>
        <p:nvSpPr>
          <p:cNvPr id="31" name="Picture Placeholder 27"/>
          <p:cNvSpPr>
            <a:spLocks noGrp="1"/>
          </p:cNvSpPr>
          <p:nvPr userDrawn="1">
            <p:ph type="pic" sz="quarter" idx="16" hasCustomPrompt="1"/>
          </p:nvPr>
        </p:nvSpPr>
        <p:spPr>
          <a:xfrm>
            <a:off x="4724400" y="1885950"/>
            <a:ext cx="762000" cy="718705"/>
          </a:xfrm>
          <a:prstGeom prst="roundRect">
            <a:avLst/>
          </a:prstGeom>
          <a:effectLst>
            <a:reflection blurRad="6350" stA="52000" endA="300" endPos="35000" dir="5400000" sy="-100000" algn="bl" rotWithShape="0"/>
          </a:effectLst>
        </p:spPr>
        <p:txBody>
          <a:bodyPr>
            <a:normAutofit/>
          </a:bodyPr>
          <a:lstStyle>
            <a:lvl1pPr marL="342900" marR="0" indent="-34290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 sz="400"/>
            </a:lvl1pPr>
          </a:lstStyle>
          <a:p>
            <a:r>
              <a:rPr lang="lv-LV" dirty="0"/>
              <a:t>Uzklikšķini uz ikonas, lai ievietotu attēlu</a:t>
            </a:r>
            <a:endParaRPr lang="en-JM" dirty="0"/>
          </a:p>
          <a:p>
            <a:endParaRPr lang="en-JM" dirty="0"/>
          </a:p>
        </p:txBody>
      </p:sp>
      <p:sp>
        <p:nvSpPr>
          <p:cNvPr id="33" name="Text Placeholder 32"/>
          <p:cNvSpPr>
            <a:spLocks noGrp="1"/>
          </p:cNvSpPr>
          <p:nvPr userDrawn="1">
            <p:ph type="body" sz="quarter" idx="17" hasCustomPrompt="1"/>
          </p:nvPr>
        </p:nvSpPr>
        <p:spPr>
          <a:xfrm>
            <a:off x="1371600" y="1809750"/>
            <a:ext cx="2209800" cy="228600"/>
          </a:xfrm>
          <a:prstGeom prst="rect">
            <a:avLst/>
          </a:prstGeom>
        </p:spPr>
        <p:txBody>
          <a:bodyPr anchor="t">
            <a:noAutofit/>
          </a:bodyPr>
          <a:lstStyle>
            <a:lvl1pPr>
              <a:buNone/>
              <a:defRPr sz="1600" b="0">
                <a:solidFill>
                  <a:srgbClr val="0070C0"/>
                </a:solidFill>
                <a:latin typeface="Calibri" pitchFamily="34" charset="0"/>
              </a:defRPr>
            </a:lvl1pPr>
            <a:lvl2pPr>
              <a:defRPr sz="1600" b="1">
                <a:solidFill>
                  <a:srgbClr val="CC3399"/>
                </a:solidFill>
              </a:defRPr>
            </a:lvl2pPr>
            <a:lvl3pPr>
              <a:defRPr sz="1600" b="1">
                <a:solidFill>
                  <a:srgbClr val="CC3399"/>
                </a:solidFill>
              </a:defRPr>
            </a:lvl3pPr>
            <a:lvl4pPr>
              <a:defRPr sz="1600" b="1">
                <a:solidFill>
                  <a:srgbClr val="CC3399"/>
                </a:solidFill>
              </a:defRPr>
            </a:lvl4pPr>
            <a:lvl5pPr>
              <a:defRPr sz="1600" b="1">
                <a:solidFill>
                  <a:srgbClr val="CC3399"/>
                </a:solidFill>
              </a:defRPr>
            </a:lvl5pPr>
          </a:lstStyle>
          <a:p>
            <a:pPr lvl="0"/>
            <a:r>
              <a:rPr lang="lv-LV" dirty="0"/>
              <a:t>Teksts</a:t>
            </a:r>
            <a:endParaRPr lang="en-JM" dirty="0"/>
          </a:p>
        </p:txBody>
      </p:sp>
      <p:sp>
        <p:nvSpPr>
          <p:cNvPr id="35" name="Content Placeholder 34"/>
          <p:cNvSpPr>
            <a:spLocks noGrp="1"/>
          </p:cNvSpPr>
          <p:nvPr userDrawn="1">
            <p:ph sz="quarter" idx="18" hasCustomPrompt="1"/>
          </p:nvPr>
        </p:nvSpPr>
        <p:spPr>
          <a:xfrm>
            <a:off x="1371600" y="2076450"/>
            <a:ext cx="2971800" cy="800100"/>
          </a:xfrm>
          <a:prstGeom prst="rect">
            <a:avLst/>
          </a:prstGeom>
        </p:spPr>
        <p:txBody>
          <a:bodyPr>
            <a:noAutofit/>
          </a:bodyPr>
          <a:lstStyle>
            <a:lvl1pPr marL="342900" marR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11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lv-LV" dirty="0"/>
              <a:t>Objekts</a:t>
            </a:r>
            <a:endParaRPr lang="en-JM" dirty="0"/>
          </a:p>
        </p:txBody>
      </p:sp>
      <p:sp>
        <p:nvSpPr>
          <p:cNvPr id="36" name="Text Placeholder 32"/>
          <p:cNvSpPr>
            <a:spLocks noGrp="1"/>
          </p:cNvSpPr>
          <p:nvPr userDrawn="1">
            <p:ph type="body" sz="quarter" idx="19" hasCustomPrompt="1"/>
          </p:nvPr>
        </p:nvSpPr>
        <p:spPr>
          <a:xfrm>
            <a:off x="5562600" y="1809750"/>
            <a:ext cx="2209800" cy="228600"/>
          </a:xfrm>
          <a:prstGeom prst="rect">
            <a:avLst/>
          </a:prstGeom>
        </p:spPr>
        <p:txBody>
          <a:bodyPr anchor="t">
            <a:noAutofit/>
          </a:bodyPr>
          <a:lstStyle>
            <a:lvl1pPr>
              <a:buNone/>
              <a:defRPr sz="1600" b="0">
                <a:solidFill>
                  <a:srgbClr val="0070C0"/>
                </a:solidFill>
                <a:latin typeface="Calibri" pitchFamily="34" charset="0"/>
              </a:defRPr>
            </a:lvl1pPr>
            <a:lvl2pPr>
              <a:defRPr sz="1600" b="1">
                <a:solidFill>
                  <a:srgbClr val="CC3399"/>
                </a:solidFill>
              </a:defRPr>
            </a:lvl2pPr>
            <a:lvl3pPr>
              <a:defRPr sz="1600" b="1">
                <a:solidFill>
                  <a:srgbClr val="CC3399"/>
                </a:solidFill>
              </a:defRPr>
            </a:lvl3pPr>
            <a:lvl4pPr>
              <a:defRPr sz="1600" b="1">
                <a:solidFill>
                  <a:srgbClr val="CC3399"/>
                </a:solidFill>
              </a:defRPr>
            </a:lvl4pPr>
            <a:lvl5pPr>
              <a:defRPr sz="1600" b="1">
                <a:solidFill>
                  <a:srgbClr val="CC3399"/>
                </a:solidFill>
              </a:defRPr>
            </a:lvl5pPr>
          </a:lstStyle>
          <a:p>
            <a:pPr lvl="0"/>
            <a:r>
              <a:rPr lang="lv-LV" dirty="0"/>
              <a:t>Teksts</a:t>
            </a:r>
            <a:endParaRPr lang="en-JM" dirty="0"/>
          </a:p>
        </p:txBody>
      </p:sp>
      <p:sp>
        <p:nvSpPr>
          <p:cNvPr id="37" name="Content Placeholder 34"/>
          <p:cNvSpPr>
            <a:spLocks noGrp="1"/>
          </p:cNvSpPr>
          <p:nvPr userDrawn="1">
            <p:ph sz="quarter" idx="20" hasCustomPrompt="1"/>
          </p:nvPr>
        </p:nvSpPr>
        <p:spPr>
          <a:xfrm>
            <a:off x="5562600" y="2076450"/>
            <a:ext cx="2971800" cy="800100"/>
          </a:xfrm>
          <a:prstGeom prst="rect">
            <a:avLst/>
          </a:prstGeom>
        </p:spPr>
        <p:txBody>
          <a:bodyPr>
            <a:noAutofit/>
          </a:bodyPr>
          <a:lstStyle>
            <a:lvl1pPr>
              <a:buNone/>
              <a:defRPr sz="11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lv-LV" dirty="0"/>
              <a:t>Objekts</a:t>
            </a:r>
            <a:endParaRPr lang="en-JM" dirty="0"/>
          </a:p>
        </p:txBody>
      </p:sp>
      <p:sp>
        <p:nvSpPr>
          <p:cNvPr id="38" name="Text Placeholder 32"/>
          <p:cNvSpPr>
            <a:spLocks noGrp="1"/>
          </p:cNvSpPr>
          <p:nvPr userDrawn="1">
            <p:ph type="body" sz="quarter" idx="21" hasCustomPrompt="1"/>
          </p:nvPr>
        </p:nvSpPr>
        <p:spPr>
          <a:xfrm>
            <a:off x="1371600" y="3181350"/>
            <a:ext cx="2209800" cy="228600"/>
          </a:xfrm>
          <a:prstGeom prst="rect">
            <a:avLst/>
          </a:prstGeom>
        </p:spPr>
        <p:txBody>
          <a:bodyPr anchor="t">
            <a:noAutofit/>
          </a:bodyPr>
          <a:lstStyle>
            <a:lvl1pPr>
              <a:buNone/>
              <a:defRPr sz="1600" b="0">
                <a:solidFill>
                  <a:srgbClr val="0070C0"/>
                </a:solidFill>
                <a:latin typeface="Calibri" pitchFamily="34" charset="0"/>
              </a:defRPr>
            </a:lvl1pPr>
            <a:lvl2pPr>
              <a:defRPr sz="1600" b="1">
                <a:solidFill>
                  <a:srgbClr val="CC3399"/>
                </a:solidFill>
              </a:defRPr>
            </a:lvl2pPr>
            <a:lvl3pPr>
              <a:defRPr sz="1600" b="1">
                <a:solidFill>
                  <a:srgbClr val="CC3399"/>
                </a:solidFill>
              </a:defRPr>
            </a:lvl3pPr>
            <a:lvl4pPr>
              <a:defRPr sz="1600" b="1">
                <a:solidFill>
                  <a:srgbClr val="CC3399"/>
                </a:solidFill>
              </a:defRPr>
            </a:lvl4pPr>
            <a:lvl5pPr>
              <a:defRPr sz="1600" b="1">
                <a:solidFill>
                  <a:srgbClr val="CC3399"/>
                </a:solidFill>
              </a:defRPr>
            </a:lvl5pPr>
          </a:lstStyle>
          <a:p>
            <a:pPr lvl="0"/>
            <a:r>
              <a:rPr lang="lv-LV" dirty="0"/>
              <a:t>Teksts</a:t>
            </a:r>
            <a:endParaRPr lang="en-JM" dirty="0"/>
          </a:p>
        </p:txBody>
      </p:sp>
      <p:sp>
        <p:nvSpPr>
          <p:cNvPr id="39" name="Content Placeholder 34"/>
          <p:cNvSpPr>
            <a:spLocks noGrp="1"/>
          </p:cNvSpPr>
          <p:nvPr userDrawn="1">
            <p:ph sz="quarter" idx="22" hasCustomPrompt="1"/>
          </p:nvPr>
        </p:nvSpPr>
        <p:spPr>
          <a:xfrm>
            <a:off x="1371600" y="3448050"/>
            <a:ext cx="2971800" cy="800100"/>
          </a:xfrm>
          <a:prstGeom prst="rect">
            <a:avLst/>
          </a:prstGeom>
        </p:spPr>
        <p:txBody>
          <a:bodyPr>
            <a:noAutofit/>
          </a:bodyPr>
          <a:lstStyle>
            <a:lvl1pPr>
              <a:buNone/>
              <a:defRPr sz="11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lv-LV" dirty="0"/>
              <a:t>Objekts</a:t>
            </a:r>
            <a:endParaRPr lang="en-JM" dirty="0"/>
          </a:p>
        </p:txBody>
      </p:sp>
      <p:sp>
        <p:nvSpPr>
          <p:cNvPr id="40" name="Text Placeholder 32"/>
          <p:cNvSpPr>
            <a:spLocks noGrp="1"/>
          </p:cNvSpPr>
          <p:nvPr userDrawn="1">
            <p:ph type="body" sz="quarter" idx="23" hasCustomPrompt="1"/>
          </p:nvPr>
        </p:nvSpPr>
        <p:spPr>
          <a:xfrm>
            <a:off x="5562600" y="3181350"/>
            <a:ext cx="2209800" cy="228600"/>
          </a:xfrm>
          <a:prstGeom prst="rect">
            <a:avLst/>
          </a:prstGeom>
        </p:spPr>
        <p:txBody>
          <a:bodyPr anchor="t">
            <a:noAutofit/>
          </a:bodyPr>
          <a:lstStyle>
            <a:lvl1pPr>
              <a:buNone/>
              <a:defRPr sz="1600" b="0">
                <a:solidFill>
                  <a:srgbClr val="0070C0"/>
                </a:solidFill>
                <a:latin typeface="Calibri" pitchFamily="34" charset="0"/>
              </a:defRPr>
            </a:lvl1pPr>
            <a:lvl2pPr>
              <a:defRPr sz="1600" b="1">
                <a:solidFill>
                  <a:srgbClr val="CC3399"/>
                </a:solidFill>
              </a:defRPr>
            </a:lvl2pPr>
            <a:lvl3pPr>
              <a:defRPr sz="1600" b="1">
                <a:solidFill>
                  <a:srgbClr val="CC3399"/>
                </a:solidFill>
              </a:defRPr>
            </a:lvl3pPr>
            <a:lvl4pPr>
              <a:defRPr sz="1600" b="1">
                <a:solidFill>
                  <a:srgbClr val="CC3399"/>
                </a:solidFill>
              </a:defRPr>
            </a:lvl4pPr>
            <a:lvl5pPr>
              <a:defRPr sz="1600" b="1">
                <a:solidFill>
                  <a:srgbClr val="CC3399"/>
                </a:solidFill>
              </a:defRPr>
            </a:lvl5pPr>
          </a:lstStyle>
          <a:p>
            <a:pPr lvl="0"/>
            <a:r>
              <a:rPr lang="lv-LV" dirty="0"/>
              <a:t>Teksts</a:t>
            </a:r>
            <a:endParaRPr lang="en-JM" dirty="0"/>
          </a:p>
        </p:txBody>
      </p:sp>
      <p:sp>
        <p:nvSpPr>
          <p:cNvPr id="41" name="Content Placeholder 34"/>
          <p:cNvSpPr>
            <a:spLocks noGrp="1"/>
          </p:cNvSpPr>
          <p:nvPr userDrawn="1">
            <p:ph sz="quarter" idx="24" hasCustomPrompt="1"/>
          </p:nvPr>
        </p:nvSpPr>
        <p:spPr>
          <a:xfrm>
            <a:off x="5562600" y="3448050"/>
            <a:ext cx="2971800" cy="800100"/>
          </a:xfrm>
          <a:prstGeom prst="rect">
            <a:avLst/>
          </a:prstGeom>
        </p:spPr>
        <p:txBody>
          <a:bodyPr>
            <a:noAutofit/>
          </a:bodyPr>
          <a:lstStyle>
            <a:lvl1pPr>
              <a:buNone/>
              <a:defRPr sz="11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lv-LV" dirty="0"/>
              <a:t>Objekts</a:t>
            </a:r>
            <a:endParaRPr lang="en-JM" dirty="0"/>
          </a:p>
        </p:txBody>
      </p:sp>
      <p:sp>
        <p:nvSpPr>
          <p:cNvPr id="26" name="Text Placeholder 25"/>
          <p:cNvSpPr>
            <a:spLocks noGrp="1"/>
          </p:cNvSpPr>
          <p:nvPr>
            <p:ph type="body" sz="quarter" idx="25" hasCustomPrompt="1"/>
          </p:nvPr>
        </p:nvSpPr>
        <p:spPr>
          <a:xfrm>
            <a:off x="533400" y="1047750"/>
            <a:ext cx="1905000" cy="381000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ctr">
              <a:buNone/>
              <a:defRPr sz="1600">
                <a:latin typeface="Calibri" pitchFamily="34" charset="0"/>
              </a:defRPr>
            </a:lvl1pPr>
          </a:lstStyle>
          <a:p>
            <a:pPr lvl="0"/>
            <a:r>
              <a:rPr lang="lv-LV" dirty="0"/>
              <a:t>Teksts</a:t>
            </a:r>
            <a:endParaRPr lang="en-JM" dirty="0"/>
          </a:p>
        </p:txBody>
      </p:sp>
      <p:sp>
        <p:nvSpPr>
          <p:cNvPr id="27" name="Text Placeholder 25"/>
          <p:cNvSpPr>
            <a:spLocks noGrp="1"/>
          </p:cNvSpPr>
          <p:nvPr>
            <p:ph type="body" sz="quarter" idx="26" hasCustomPrompt="1"/>
          </p:nvPr>
        </p:nvSpPr>
        <p:spPr>
          <a:xfrm>
            <a:off x="2590800" y="1047750"/>
            <a:ext cx="2057400" cy="381000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ctr">
              <a:buNone/>
              <a:defRPr sz="1600">
                <a:latin typeface="Calibri" pitchFamily="34" charset="0"/>
              </a:defRPr>
            </a:lvl1pPr>
          </a:lstStyle>
          <a:p>
            <a:pPr lvl="0"/>
            <a:r>
              <a:rPr lang="lv-LV" dirty="0"/>
              <a:t>Teksts</a:t>
            </a:r>
            <a:endParaRPr lang="en-JM" dirty="0"/>
          </a:p>
        </p:txBody>
      </p:sp>
      <p:sp>
        <p:nvSpPr>
          <p:cNvPr id="32" name="Text Placeholder 25"/>
          <p:cNvSpPr>
            <a:spLocks noGrp="1"/>
          </p:cNvSpPr>
          <p:nvPr>
            <p:ph type="body" sz="quarter" idx="27" hasCustomPrompt="1"/>
          </p:nvPr>
        </p:nvSpPr>
        <p:spPr>
          <a:xfrm>
            <a:off x="4724400" y="1047750"/>
            <a:ext cx="1524000" cy="381000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ctr">
              <a:buNone/>
              <a:defRPr sz="1600">
                <a:latin typeface="Calibri" pitchFamily="34" charset="0"/>
              </a:defRPr>
            </a:lvl1pPr>
          </a:lstStyle>
          <a:p>
            <a:pPr lvl="0"/>
            <a:r>
              <a:rPr lang="lv-LV" dirty="0"/>
              <a:t>Teksts</a:t>
            </a:r>
            <a:endParaRPr lang="en-JM" dirty="0"/>
          </a:p>
        </p:txBody>
      </p:sp>
      <p:sp>
        <p:nvSpPr>
          <p:cNvPr id="34" name="Text Placeholder 25"/>
          <p:cNvSpPr>
            <a:spLocks noGrp="1"/>
          </p:cNvSpPr>
          <p:nvPr>
            <p:ph type="body" sz="quarter" idx="28" hasCustomPrompt="1"/>
          </p:nvPr>
        </p:nvSpPr>
        <p:spPr>
          <a:xfrm>
            <a:off x="6400800" y="1047750"/>
            <a:ext cx="1828800" cy="381000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ctr">
              <a:buNone/>
              <a:defRPr sz="1600">
                <a:latin typeface="Calibri" pitchFamily="34" charset="0"/>
              </a:defRPr>
            </a:lvl1pPr>
          </a:lstStyle>
          <a:p>
            <a:pPr lvl="0"/>
            <a:r>
              <a:rPr lang="lv-LV" dirty="0"/>
              <a:t>Teksts</a:t>
            </a:r>
            <a:endParaRPr lang="en-JM" dirty="0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kolonnas 3 objek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cap="all" baseline="0"/>
            </a:lvl1pPr>
          </a:lstStyle>
          <a:p>
            <a:r>
              <a:rPr lang="lv-LV" dirty="0"/>
              <a:t>Teksts</a:t>
            </a:r>
            <a:endParaRPr lang="en-JM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F5134D-7C6B-4A7B-B28B-A8C75F870448}" type="slidenum">
              <a:rPr lang="en-JM" smtClean="0"/>
              <a:pPr/>
              <a:t>‹#›</a:t>
            </a:fld>
            <a:endParaRPr lang="en-JM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3" hasCustomPrompt="1"/>
          </p:nvPr>
        </p:nvSpPr>
        <p:spPr>
          <a:xfrm>
            <a:off x="533400" y="1428750"/>
            <a:ext cx="2362200" cy="280035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buNone/>
              <a:defRPr sz="1100"/>
            </a:lvl1pPr>
          </a:lstStyle>
          <a:p>
            <a:pPr lvl="0"/>
            <a:r>
              <a:rPr lang="lv-LV" dirty="0"/>
              <a:t>Objekts</a:t>
            </a:r>
            <a:endParaRPr lang="en-JM" dirty="0"/>
          </a:p>
        </p:txBody>
      </p:sp>
      <p:sp>
        <p:nvSpPr>
          <p:cNvPr id="12" name="Content Placeholder 38"/>
          <p:cNvSpPr>
            <a:spLocks noGrp="1"/>
          </p:cNvSpPr>
          <p:nvPr>
            <p:ph sz="quarter" idx="39" hasCustomPrompt="1"/>
          </p:nvPr>
        </p:nvSpPr>
        <p:spPr>
          <a:xfrm>
            <a:off x="533400" y="1047750"/>
            <a:ext cx="2103120" cy="28575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txBody>
          <a:bodyPr anchor="ctr">
            <a:noAutofit/>
          </a:bodyPr>
          <a:lstStyle>
            <a:lvl1pPr algn="l">
              <a:buNone/>
              <a:defRPr sz="1600" b="0">
                <a:solidFill>
                  <a:schemeClr val="bg1"/>
                </a:solidFill>
                <a:latin typeface="Calibri" pitchFamily="34" charset="0"/>
              </a:defRPr>
            </a:lvl1pPr>
          </a:lstStyle>
          <a:p>
            <a:pPr lvl="0"/>
            <a:r>
              <a:rPr lang="lv-LV" dirty="0"/>
              <a:t>Objekts teksts</a:t>
            </a:r>
            <a:endParaRPr lang="en-JM" dirty="0"/>
          </a:p>
        </p:txBody>
      </p:sp>
      <p:sp>
        <p:nvSpPr>
          <p:cNvPr id="17" name="Content Placeholder 38"/>
          <p:cNvSpPr>
            <a:spLocks noGrp="1"/>
          </p:cNvSpPr>
          <p:nvPr>
            <p:ph sz="quarter" idx="40" hasCustomPrompt="1"/>
          </p:nvPr>
        </p:nvSpPr>
        <p:spPr>
          <a:xfrm>
            <a:off x="3352800" y="1047750"/>
            <a:ext cx="2133600" cy="28575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txBody>
          <a:bodyPr anchor="ctr">
            <a:noAutofit/>
          </a:bodyPr>
          <a:lstStyle>
            <a:lvl1pPr algn="l">
              <a:buNone/>
              <a:defRPr sz="1600" b="0">
                <a:solidFill>
                  <a:schemeClr val="bg1"/>
                </a:solidFill>
                <a:latin typeface="Calibri" pitchFamily="34" charset="0"/>
              </a:defRPr>
            </a:lvl1pPr>
          </a:lstStyle>
          <a:p>
            <a:pPr lvl="0"/>
            <a:r>
              <a:rPr lang="lv-LV" dirty="0"/>
              <a:t>Objekts teksts</a:t>
            </a:r>
            <a:endParaRPr lang="en-JM" dirty="0"/>
          </a:p>
        </p:txBody>
      </p:sp>
      <p:sp>
        <p:nvSpPr>
          <p:cNvPr id="18" name="Content Placeholder 38"/>
          <p:cNvSpPr>
            <a:spLocks noGrp="1"/>
          </p:cNvSpPr>
          <p:nvPr>
            <p:ph sz="quarter" idx="41" hasCustomPrompt="1"/>
          </p:nvPr>
        </p:nvSpPr>
        <p:spPr>
          <a:xfrm>
            <a:off x="6248400" y="1047750"/>
            <a:ext cx="2133600" cy="28575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txBody>
          <a:bodyPr anchor="ctr">
            <a:noAutofit/>
          </a:bodyPr>
          <a:lstStyle>
            <a:lvl1pPr algn="l">
              <a:buNone/>
              <a:defRPr sz="1600" b="0">
                <a:solidFill>
                  <a:schemeClr val="bg1"/>
                </a:solidFill>
                <a:latin typeface="Calibri" pitchFamily="34" charset="0"/>
              </a:defRPr>
            </a:lvl1pPr>
          </a:lstStyle>
          <a:p>
            <a:pPr lvl="0"/>
            <a:r>
              <a:rPr lang="lv-LV" dirty="0"/>
              <a:t>Objekts teksts</a:t>
            </a:r>
            <a:endParaRPr lang="en-JM" dirty="0"/>
          </a:p>
        </p:txBody>
      </p:sp>
      <p:sp>
        <p:nvSpPr>
          <p:cNvPr id="20" name="Content Placeholder 13"/>
          <p:cNvSpPr>
            <a:spLocks noGrp="1"/>
          </p:cNvSpPr>
          <p:nvPr>
            <p:ph sz="quarter" idx="42" hasCustomPrompt="1"/>
          </p:nvPr>
        </p:nvSpPr>
        <p:spPr>
          <a:xfrm>
            <a:off x="3352800" y="1428750"/>
            <a:ext cx="2362200" cy="280035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buNone/>
              <a:defRPr sz="1100"/>
            </a:lvl1pPr>
          </a:lstStyle>
          <a:p>
            <a:pPr lvl="0"/>
            <a:r>
              <a:rPr lang="lv-LV" dirty="0"/>
              <a:t>Objekts</a:t>
            </a:r>
            <a:endParaRPr lang="en-JM" dirty="0"/>
          </a:p>
        </p:txBody>
      </p:sp>
      <p:sp>
        <p:nvSpPr>
          <p:cNvPr id="2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6248400" y="1428750"/>
            <a:ext cx="2362200" cy="280035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buNone/>
              <a:defRPr sz="1100"/>
            </a:lvl1pPr>
          </a:lstStyle>
          <a:p>
            <a:pPr lvl="0"/>
            <a:r>
              <a:rPr lang="lv-LV" dirty="0"/>
              <a:t>Objekts</a:t>
            </a:r>
            <a:endParaRPr lang="en-JM" dirty="0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kolonnas 2 objek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438150"/>
            <a:ext cx="7620000" cy="422672"/>
          </a:xfrm>
        </p:spPr>
        <p:txBody>
          <a:bodyPr/>
          <a:lstStyle>
            <a:lvl1pPr>
              <a:defRPr cap="all" baseline="0"/>
            </a:lvl1pPr>
          </a:lstStyle>
          <a:p>
            <a:r>
              <a:rPr lang="lv-LV" dirty="0"/>
              <a:t>virsraksts</a:t>
            </a:r>
            <a:endParaRPr lang="en-JM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F5134D-7C6B-4A7B-B28B-A8C75F870448}" type="slidenum">
              <a:rPr lang="en-JM" smtClean="0"/>
              <a:pPr/>
              <a:t>‹#›</a:t>
            </a:fld>
            <a:endParaRPr lang="en-JM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 hasCustomPrompt="1"/>
          </p:nvPr>
        </p:nvSpPr>
        <p:spPr>
          <a:xfrm>
            <a:off x="609599" y="1504950"/>
            <a:ext cx="3654357" cy="295275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buNone/>
              <a:defRPr sz="11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lv-LV" dirty="0"/>
              <a:t>Objekts</a:t>
            </a:r>
            <a:endParaRPr lang="en-JM" dirty="0"/>
          </a:p>
        </p:txBody>
      </p:sp>
      <p:sp>
        <p:nvSpPr>
          <p:cNvPr id="12" name="Content Placeholder 10"/>
          <p:cNvSpPr>
            <a:spLocks noGrp="1"/>
          </p:cNvSpPr>
          <p:nvPr>
            <p:ph sz="quarter" idx="14" hasCustomPrompt="1"/>
          </p:nvPr>
        </p:nvSpPr>
        <p:spPr>
          <a:xfrm>
            <a:off x="4800600" y="1504950"/>
            <a:ext cx="3733800" cy="297180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buNone/>
              <a:defRPr sz="11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lv-LV" dirty="0"/>
              <a:t>Objekts</a:t>
            </a:r>
            <a:endParaRPr lang="en-JM" dirty="0"/>
          </a:p>
        </p:txBody>
      </p:sp>
      <p:sp>
        <p:nvSpPr>
          <p:cNvPr id="19" name="Content Placeholder 38"/>
          <p:cNvSpPr>
            <a:spLocks noGrp="1"/>
          </p:cNvSpPr>
          <p:nvPr>
            <p:ph sz="quarter" idx="39" hasCustomPrompt="1"/>
          </p:nvPr>
        </p:nvSpPr>
        <p:spPr>
          <a:xfrm>
            <a:off x="609600" y="1047750"/>
            <a:ext cx="2819400" cy="28575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txBody>
          <a:bodyPr anchor="ctr">
            <a:noAutofit/>
          </a:bodyPr>
          <a:lstStyle>
            <a:lvl1pPr algn="l">
              <a:buNone/>
              <a:defRPr sz="1600" b="0">
                <a:solidFill>
                  <a:schemeClr val="bg1"/>
                </a:solidFill>
                <a:latin typeface="Calibri" pitchFamily="34" charset="0"/>
              </a:defRPr>
            </a:lvl1pPr>
          </a:lstStyle>
          <a:p>
            <a:pPr lvl="0"/>
            <a:r>
              <a:rPr lang="lv-LV" dirty="0"/>
              <a:t>Objekts teksts</a:t>
            </a:r>
            <a:endParaRPr lang="en-JM" dirty="0"/>
          </a:p>
        </p:txBody>
      </p:sp>
      <p:sp>
        <p:nvSpPr>
          <p:cNvPr id="14" name="Content Placeholder 38"/>
          <p:cNvSpPr>
            <a:spLocks noGrp="1"/>
          </p:cNvSpPr>
          <p:nvPr>
            <p:ph sz="quarter" idx="40" hasCustomPrompt="1"/>
          </p:nvPr>
        </p:nvSpPr>
        <p:spPr>
          <a:xfrm>
            <a:off x="4800600" y="1047750"/>
            <a:ext cx="2819400" cy="28575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txBody>
          <a:bodyPr anchor="ctr">
            <a:noAutofit/>
          </a:bodyPr>
          <a:lstStyle>
            <a:lvl1pPr algn="l">
              <a:buNone/>
              <a:defRPr sz="1600" b="0">
                <a:solidFill>
                  <a:schemeClr val="bg1"/>
                </a:solidFill>
                <a:latin typeface="Calibri" pitchFamily="34" charset="0"/>
              </a:defRPr>
            </a:lvl1pPr>
          </a:lstStyle>
          <a:p>
            <a:pPr lvl="0"/>
            <a:r>
              <a:rPr lang="lv-LV" dirty="0"/>
              <a:t>Objekts teksts</a:t>
            </a:r>
            <a:endParaRPr lang="en-JM" dirty="0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attēls un teksts pa lab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438150"/>
            <a:ext cx="7620000" cy="422672"/>
          </a:xfrm>
        </p:spPr>
        <p:txBody>
          <a:bodyPr/>
          <a:lstStyle>
            <a:lvl1pPr>
              <a:defRPr cap="all" baseline="0"/>
            </a:lvl1pPr>
          </a:lstStyle>
          <a:p>
            <a:r>
              <a:rPr lang="lv-LV" dirty="0"/>
              <a:t>Virsraksts</a:t>
            </a:r>
            <a:endParaRPr lang="en-JM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F5134D-7C6B-4A7B-B28B-A8C75F870448}" type="slidenum">
              <a:rPr lang="en-JM" smtClean="0"/>
              <a:pPr/>
              <a:t>‹#›</a:t>
            </a:fld>
            <a:endParaRPr lang="en-JM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 hasCustomPrompt="1"/>
          </p:nvPr>
        </p:nvSpPr>
        <p:spPr>
          <a:xfrm>
            <a:off x="457200" y="990600"/>
            <a:ext cx="8229600" cy="514350"/>
          </a:xfrm>
          <a:prstGeom prst="rect">
            <a:avLst/>
          </a:prstGeom>
        </p:spPr>
        <p:txBody>
          <a:bodyPr>
            <a:noAutofit/>
          </a:bodyPr>
          <a:lstStyle>
            <a:lvl1pPr>
              <a:buNone/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lv-LV" dirty="0"/>
              <a:t>Teksts</a:t>
            </a:r>
            <a:endParaRPr lang="en-JM" dirty="0"/>
          </a:p>
        </p:txBody>
      </p:sp>
      <p:sp>
        <p:nvSpPr>
          <p:cNvPr id="12" name="Picture Placeholder 11"/>
          <p:cNvSpPr>
            <a:spLocks noGrp="1"/>
          </p:cNvSpPr>
          <p:nvPr>
            <p:ph type="pic" sz="quarter" idx="14" hasCustomPrompt="1"/>
          </p:nvPr>
        </p:nvSpPr>
        <p:spPr>
          <a:xfrm>
            <a:off x="533400" y="1790700"/>
            <a:ext cx="4419600" cy="2457450"/>
          </a:xfrm>
          <a:prstGeom prst="rect">
            <a:avLst/>
          </a:prstGeom>
          <a:ln w="38100">
            <a:solidFill>
              <a:schemeClr val="bg1"/>
            </a:solidFill>
            <a:miter lim="800000"/>
          </a:ln>
          <a:effectLst/>
        </p:spPr>
        <p:txBody>
          <a:bodyPr>
            <a:normAutofit/>
          </a:bodyPr>
          <a:lstStyle>
            <a:lvl1pPr marL="342900" marR="0" indent="-34290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1400"/>
            </a:lvl1pPr>
          </a:lstStyle>
          <a:p>
            <a:r>
              <a:rPr lang="lv-LV" dirty="0"/>
              <a:t>Uzklikšķini uz ikonas, lai ievietotu attēlu</a:t>
            </a:r>
            <a:endParaRPr lang="en-JM" dirty="0"/>
          </a:p>
        </p:txBody>
      </p:sp>
      <p:sp>
        <p:nvSpPr>
          <p:cNvPr id="16" name="Text Placeholder 13"/>
          <p:cNvSpPr>
            <a:spLocks noGrp="1"/>
          </p:cNvSpPr>
          <p:nvPr>
            <p:ph type="body" sz="quarter" idx="17" hasCustomPrompt="1"/>
          </p:nvPr>
        </p:nvSpPr>
        <p:spPr>
          <a:xfrm>
            <a:off x="5257800" y="3790950"/>
            <a:ext cx="3429000" cy="4572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85000"/>
              </a:schemeClr>
            </a:solidFill>
          </a:ln>
          <a:effectLst>
            <a:innerShdw blurRad="114300">
              <a:schemeClr val="bg1"/>
            </a:innerShdw>
          </a:effectLst>
        </p:spPr>
        <p:txBody>
          <a:bodyPr>
            <a:normAutofit/>
          </a:bodyPr>
          <a:lstStyle>
            <a:lvl1pPr>
              <a:buNone/>
              <a:defRPr sz="1600"/>
            </a:lvl1pPr>
          </a:lstStyle>
          <a:p>
            <a:pPr lvl="0"/>
            <a:r>
              <a:rPr lang="lv-LV" dirty="0"/>
              <a:t>Teksts</a:t>
            </a:r>
            <a:endParaRPr lang="en-JM" dirty="0"/>
          </a:p>
        </p:txBody>
      </p:sp>
      <p:sp>
        <p:nvSpPr>
          <p:cNvPr id="17" name="Text Placeholder 13"/>
          <p:cNvSpPr>
            <a:spLocks noGrp="1"/>
          </p:cNvSpPr>
          <p:nvPr>
            <p:ph type="body" sz="quarter" idx="18" hasCustomPrompt="1"/>
          </p:nvPr>
        </p:nvSpPr>
        <p:spPr>
          <a:xfrm>
            <a:off x="5257800" y="2419350"/>
            <a:ext cx="3429000" cy="12192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85000"/>
              </a:schemeClr>
            </a:solidFill>
          </a:ln>
          <a:effectLst>
            <a:innerShdw blurRad="114300">
              <a:schemeClr val="bg1"/>
            </a:innerShdw>
          </a:effectLst>
        </p:spPr>
        <p:txBody>
          <a:bodyPr>
            <a:normAutofit/>
          </a:bodyPr>
          <a:lstStyle>
            <a:lvl1pPr>
              <a:buNone/>
              <a:defRPr sz="1600"/>
            </a:lvl1pPr>
          </a:lstStyle>
          <a:p>
            <a:pPr lvl="0"/>
            <a:r>
              <a:rPr lang="lv-LV" dirty="0"/>
              <a:t>Teksts</a:t>
            </a:r>
            <a:endParaRPr lang="en-JM" dirty="0"/>
          </a:p>
        </p:txBody>
      </p:sp>
      <p:sp>
        <p:nvSpPr>
          <p:cNvPr id="18" name="Text Placeholder 13"/>
          <p:cNvSpPr>
            <a:spLocks noGrp="1"/>
          </p:cNvSpPr>
          <p:nvPr>
            <p:ph type="body" sz="quarter" idx="19" hasCustomPrompt="1"/>
          </p:nvPr>
        </p:nvSpPr>
        <p:spPr>
          <a:xfrm>
            <a:off x="5257800" y="1733550"/>
            <a:ext cx="3429000" cy="4572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85000"/>
              </a:schemeClr>
            </a:solidFill>
          </a:ln>
          <a:effectLst>
            <a:innerShdw blurRad="114300">
              <a:schemeClr val="bg1"/>
            </a:innerShdw>
          </a:effectLst>
        </p:spPr>
        <p:txBody>
          <a:bodyPr>
            <a:normAutofit/>
          </a:bodyPr>
          <a:lstStyle>
            <a:lvl1pPr>
              <a:buNone/>
              <a:defRPr sz="1600"/>
            </a:lvl1pPr>
          </a:lstStyle>
          <a:p>
            <a:pPr lvl="0"/>
            <a:r>
              <a:rPr lang="lv-LV" dirty="0"/>
              <a:t>Teksts</a:t>
            </a:r>
            <a:endParaRPr lang="en-JM" dirty="0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iels attēls un uzskaitījum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12"/>
          <p:cNvSpPr>
            <a:spLocks noGrp="1"/>
          </p:cNvSpPr>
          <p:nvPr>
            <p:ph type="pic" sz="quarter" idx="14" hasCustomPrompt="1"/>
          </p:nvPr>
        </p:nvSpPr>
        <p:spPr>
          <a:xfrm>
            <a:off x="0" y="1047750"/>
            <a:ext cx="9144000" cy="2819400"/>
          </a:xfrm>
          <a:prstGeom prst="rect">
            <a:avLst/>
          </a:prstGeom>
        </p:spPr>
        <p:txBody>
          <a:bodyPr>
            <a:normAutofit/>
          </a:bodyPr>
          <a:lstStyle>
            <a:lvl1pPr marL="342900" marR="0" indent="-34290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 sz="1400"/>
            </a:lvl1pPr>
          </a:lstStyle>
          <a:p>
            <a:r>
              <a:rPr lang="lv-LV" dirty="0"/>
              <a:t>Uzklikšķini uz ikonas, lai ievietotu attēlu</a:t>
            </a:r>
            <a:endParaRPr lang="en-JM" dirty="0"/>
          </a:p>
          <a:p>
            <a:endParaRPr lang="en-JM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438150"/>
            <a:ext cx="7620000" cy="422672"/>
          </a:xfrm>
        </p:spPr>
        <p:txBody>
          <a:bodyPr/>
          <a:lstStyle>
            <a:lvl1pPr>
              <a:defRPr cap="all" baseline="0"/>
            </a:lvl1pPr>
          </a:lstStyle>
          <a:p>
            <a:r>
              <a:rPr lang="lv-LV" dirty="0"/>
              <a:t>Virsraksts</a:t>
            </a:r>
            <a:endParaRPr lang="en-JM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F5134D-7C6B-4A7B-B28B-A8C75F870448}" type="slidenum">
              <a:rPr lang="en-JM" smtClean="0"/>
              <a:pPr/>
              <a:t>‹#›</a:t>
            </a:fld>
            <a:endParaRPr lang="en-JM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 hasCustomPrompt="1"/>
          </p:nvPr>
        </p:nvSpPr>
        <p:spPr>
          <a:xfrm>
            <a:off x="304800" y="4019550"/>
            <a:ext cx="8534400" cy="53340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buClr>
                <a:srgbClr val="0FCED3"/>
              </a:buClr>
              <a:buFontTx/>
              <a:buNone/>
              <a:defRPr sz="1100"/>
            </a:lvl1pPr>
          </a:lstStyle>
          <a:p>
            <a:pPr lvl="0"/>
            <a:r>
              <a:rPr lang="lv-LV" dirty="0"/>
              <a:t>Objekts</a:t>
            </a:r>
            <a:endParaRPr lang="en-JM" dirty="0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ttēls pa kreisi, objekts un tekts pa lab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icture Placeholder 13"/>
          <p:cNvSpPr>
            <a:spLocks noGrp="1"/>
          </p:cNvSpPr>
          <p:nvPr>
            <p:ph type="pic" sz="quarter" idx="13" hasCustomPrompt="1"/>
          </p:nvPr>
        </p:nvSpPr>
        <p:spPr>
          <a:xfrm>
            <a:off x="0" y="1123950"/>
            <a:ext cx="5181600" cy="3276600"/>
          </a:xfrm>
          <a:prstGeom prst="rect">
            <a:avLst/>
          </a:prstGeom>
          <a:effectLst/>
        </p:spPr>
        <p:txBody>
          <a:bodyPr>
            <a:normAutofit/>
          </a:bodyPr>
          <a:lstStyle>
            <a:lvl1pPr marL="342900" marR="0" indent="-34290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 sz="1400"/>
            </a:lvl1pPr>
          </a:lstStyle>
          <a:p>
            <a:r>
              <a:rPr lang="lv-LV" dirty="0"/>
              <a:t>Uzklikšķini uz ikonas, lai ievietotu attēlu</a:t>
            </a:r>
            <a:endParaRPr lang="en-JM" dirty="0"/>
          </a:p>
          <a:p>
            <a:endParaRPr lang="en-JM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438150"/>
            <a:ext cx="7620000" cy="422672"/>
          </a:xfrm>
        </p:spPr>
        <p:txBody>
          <a:bodyPr/>
          <a:lstStyle>
            <a:lvl1pPr>
              <a:defRPr/>
            </a:lvl1pPr>
          </a:lstStyle>
          <a:p>
            <a:r>
              <a:rPr lang="lv-LV" dirty="0"/>
              <a:t>Virsraksts</a:t>
            </a:r>
            <a:endParaRPr lang="en-JM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F5134D-7C6B-4A7B-B28B-A8C75F870448}" type="slidenum">
              <a:rPr lang="en-JM" smtClean="0"/>
              <a:pPr/>
              <a:t>‹#›</a:t>
            </a:fld>
            <a:endParaRPr lang="en-JM"/>
          </a:p>
        </p:txBody>
      </p:sp>
      <p:sp>
        <p:nvSpPr>
          <p:cNvPr id="11" name="Content Placeholder 38"/>
          <p:cNvSpPr>
            <a:spLocks noGrp="1"/>
          </p:cNvSpPr>
          <p:nvPr>
            <p:ph sz="quarter" idx="37" hasCustomPrompt="1"/>
          </p:nvPr>
        </p:nvSpPr>
        <p:spPr>
          <a:xfrm>
            <a:off x="5410200" y="1498854"/>
            <a:ext cx="2971800" cy="310896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txBody>
          <a:bodyPr anchor="ctr">
            <a:noAutofit/>
          </a:bodyPr>
          <a:lstStyle>
            <a:lvl1pPr algn="l">
              <a:buNone/>
              <a:defRPr sz="1600" b="0">
                <a:solidFill>
                  <a:schemeClr val="bg1"/>
                </a:solidFill>
                <a:latin typeface="Calibri" pitchFamily="34" charset="0"/>
              </a:defRPr>
            </a:lvl1pPr>
          </a:lstStyle>
          <a:p>
            <a:pPr lvl="0"/>
            <a:r>
              <a:rPr lang="lv-LV" dirty="0"/>
              <a:t>Objekts teksts</a:t>
            </a:r>
            <a:endParaRPr lang="en-JM" dirty="0"/>
          </a:p>
        </p:txBody>
      </p:sp>
      <p:sp>
        <p:nvSpPr>
          <p:cNvPr id="10" name="Content Placeholder 38"/>
          <p:cNvSpPr>
            <a:spLocks noGrp="1"/>
          </p:cNvSpPr>
          <p:nvPr>
            <p:ph sz="quarter" idx="36" hasCustomPrompt="1"/>
          </p:nvPr>
        </p:nvSpPr>
        <p:spPr>
          <a:xfrm>
            <a:off x="5410200" y="1143000"/>
            <a:ext cx="2438400" cy="361950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txBody>
          <a:bodyPr anchor="ctr">
            <a:noAutofit/>
          </a:bodyPr>
          <a:lstStyle>
            <a:lvl1pPr algn="l">
              <a:buNone/>
              <a:defRPr sz="1600" b="0">
                <a:solidFill>
                  <a:schemeClr val="bg1"/>
                </a:solidFill>
                <a:latin typeface="Calibri" pitchFamily="34" charset="0"/>
              </a:defRPr>
            </a:lvl1pPr>
          </a:lstStyle>
          <a:p>
            <a:pPr lvl="0"/>
            <a:r>
              <a:rPr lang="lv-LV" dirty="0"/>
              <a:t>Objekts</a:t>
            </a:r>
            <a:endParaRPr lang="en-JM" dirty="0"/>
          </a:p>
        </p:txBody>
      </p:sp>
      <p:sp>
        <p:nvSpPr>
          <p:cNvPr id="17" name="Text Placeholder 13"/>
          <p:cNvSpPr>
            <a:spLocks noGrp="1"/>
          </p:cNvSpPr>
          <p:nvPr>
            <p:ph type="body" sz="quarter" idx="19" hasCustomPrompt="1"/>
          </p:nvPr>
        </p:nvSpPr>
        <p:spPr>
          <a:xfrm>
            <a:off x="5410200" y="2114550"/>
            <a:ext cx="3429000" cy="4572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85000"/>
              </a:schemeClr>
            </a:solidFill>
          </a:ln>
          <a:effectLst>
            <a:innerShdw blurRad="114300">
              <a:schemeClr val="bg1"/>
            </a:innerShdw>
          </a:effectLst>
        </p:spPr>
        <p:txBody>
          <a:bodyPr>
            <a:normAutofit/>
          </a:bodyPr>
          <a:lstStyle>
            <a:lvl1pPr>
              <a:buNone/>
              <a:defRPr sz="1100"/>
            </a:lvl1pPr>
          </a:lstStyle>
          <a:p>
            <a:pPr lvl="0"/>
            <a:r>
              <a:rPr lang="lv-LV" dirty="0"/>
              <a:t>Teksts</a:t>
            </a:r>
            <a:endParaRPr lang="en-JM" dirty="0"/>
          </a:p>
        </p:txBody>
      </p:sp>
      <p:sp>
        <p:nvSpPr>
          <p:cNvPr id="18" name="Text Placeholder 13"/>
          <p:cNvSpPr>
            <a:spLocks noGrp="1"/>
          </p:cNvSpPr>
          <p:nvPr>
            <p:ph type="body" sz="quarter" idx="41" hasCustomPrompt="1"/>
          </p:nvPr>
        </p:nvSpPr>
        <p:spPr>
          <a:xfrm>
            <a:off x="5410200" y="2724150"/>
            <a:ext cx="3429000" cy="1143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85000"/>
              </a:schemeClr>
            </a:solidFill>
          </a:ln>
          <a:effectLst>
            <a:innerShdw blurRad="114300">
              <a:schemeClr val="bg1"/>
            </a:innerShdw>
          </a:effectLst>
        </p:spPr>
        <p:txBody>
          <a:bodyPr>
            <a:normAutofit/>
          </a:bodyPr>
          <a:lstStyle>
            <a:lvl1pPr>
              <a:buNone/>
              <a:defRPr sz="1100"/>
            </a:lvl1pPr>
          </a:lstStyle>
          <a:p>
            <a:pPr lvl="0"/>
            <a:r>
              <a:rPr lang="lv-LV" dirty="0"/>
              <a:t>Teksts</a:t>
            </a:r>
            <a:endParaRPr lang="en-JM" dirty="0"/>
          </a:p>
        </p:txBody>
      </p:sp>
      <p:sp>
        <p:nvSpPr>
          <p:cNvPr id="19" name="Text Placeholder 13"/>
          <p:cNvSpPr>
            <a:spLocks noGrp="1"/>
          </p:cNvSpPr>
          <p:nvPr>
            <p:ph type="body" sz="quarter" idx="42" hasCustomPrompt="1"/>
          </p:nvPr>
        </p:nvSpPr>
        <p:spPr>
          <a:xfrm>
            <a:off x="5410200" y="3943350"/>
            <a:ext cx="3429000" cy="4572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85000"/>
              </a:schemeClr>
            </a:solidFill>
          </a:ln>
          <a:effectLst>
            <a:innerShdw blurRad="114300">
              <a:schemeClr val="bg1"/>
            </a:innerShdw>
          </a:effectLst>
        </p:spPr>
        <p:txBody>
          <a:bodyPr>
            <a:normAutofit/>
          </a:bodyPr>
          <a:lstStyle>
            <a:lvl1pPr>
              <a:buNone/>
              <a:defRPr sz="1100"/>
            </a:lvl1pPr>
          </a:lstStyle>
          <a:p>
            <a:pPr lvl="0"/>
            <a:r>
              <a:rPr lang="lv-LV" dirty="0"/>
              <a:t>Teksts</a:t>
            </a:r>
            <a:endParaRPr lang="en-JM" dirty="0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ul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438150"/>
            <a:ext cx="7620000" cy="422672"/>
          </a:xfrm>
        </p:spPr>
        <p:txBody>
          <a:bodyPr/>
          <a:lstStyle>
            <a:lvl1pPr>
              <a:defRPr cap="all" baseline="0"/>
            </a:lvl1pPr>
          </a:lstStyle>
          <a:p>
            <a:r>
              <a:rPr lang="lv-LV" dirty="0"/>
              <a:t>Virsraksts</a:t>
            </a:r>
            <a:endParaRPr lang="en-JM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F5134D-7C6B-4A7B-B28B-A8C75F870448}" type="slidenum">
              <a:rPr lang="en-JM" smtClean="0"/>
              <a:pPr/>
              <a:t>‹#›</a:t>
            </a:fld>
            <a:endParaRPr lang="en-JM"/>
          </a:p>
        </p:txBody>
      </p:sp>
      <p:sp>
        <p:nvSpPr>
          <p:cNvPr id="10" name="Table Placeholder 9"/>
          <p:cNvSpPr>
            <a:spLocks noGrp="1"/>
          </p:cNvSpPr>
          <p:nvPr>
            <p:ph type="tbl" sz="quarter" idx="13" hasCustomPrompt="1"/>
          </p:nvPr>
        </p:nvSpPr>
        <p:spPr>
          <a:xfrm>
            <a:off x="533400" y="1619250"/>
            <a:ext cx="7848600" cy="228600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400"/>
            </a:lvl1pPr>
          </a:lstStyle>
          <a:p>
            <a:r>
              <a:rPr lang="lv-LV" dirty="0"/>
              <a:t>Tabula</a:t>
            </a:r>
            <a:endParaRPr lang="en-JM" dirty="0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4" hasCustomPrompt="1"/>
          </p:nvPr>
        </p:nvSpPr>
        <p:spPr>
          <a:xfrm>
            <a:off x="457200" y="1085850"/>
            <a:ext cx="8229600" cy="285750"/>
          </a:xfrm>
          <a:prstGeom prst="rect">
            <a:avLst/>
          </a:prstGeom>
        </p:spPr>
        <p:txBody>
          <a:bodyPr>
            <a:noAutofit/>
          </a:bodyPr>
          <a:lstStyle>
            <a:lvl1pPr algn="l">
              <a:buNone/>
              <a:defRPr sz="1600" b="0">
                <a:latin typeface="Calibri" pitchFamily="34" charset="0"/>
                <a:cs typeface="Calibri" pitchFamily="34" charset="0"/>
              </a:defRPr>
            </a:lvl1pPr>
            <a:lvl2pPr>
              <a:defRPr sz="1800" b="1"/>
            </a:lvl2pPr>
            <a:lvl3pPr>
              <a:defRPr sz="1800" b="1"/>
            </a:lvl3pPr>
            <a:lvl4pPr>
              <a:defRPr sz="1800" b="1"/>
            </a:lvl4pPr>
            <a:lvl5pPr>
              <a:defRPr sz="1800" b="1"/>
            </a:lvl5pPr>
          </a:lstStyle>
          <a:p>
            <a:pPr lvl="0"/>
            <a:r>
              <a:rPr lang="lv-LV" dirty="0"/>
              <a:t>Teksts</a:t>
            </a:r>
            <a:endParaRPr lang="en-JM" dirty="0"/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5" hasCustomPrompt="1"/>
          </p:nvPr>
        </p:nvSpPr>
        <p:spPr>
          <a:xfrm>
            <a:off x="533400" y="4019550"/>
            <a:ext cx="7924800" cy="457200"/>
          </a:xfrm>
          <a:prstGeom prst="rect">
            <a:avLst/>
          </a:prstGeom>
        </p:spPr>
        <p:txBody>
          <a:bodyPr>
            <a:noAutofit/>
          </a:bodyPr>
          <a:lstStyle>
            <a:lvl1pPr>
              <a:buNone/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lv-LV" dirty="0"/>
              <a:t>Teksts</a:t>
            </a:r>
            <a:endParaRPr lang="en-JM" dirty="0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rsraksts un 4 zon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cap="all" baseline="0"/>
            </a:lvl1pPr>
          </a:lstStyle>
          <a:p>
            <a:r>
              <a:rPr lang="lv-LV" dirty="0"/>
              <a:t>VIRSRAKSTS</a:t>
            </a:r>
            <a:endParaRPr lang="en-JM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F5134D-7C6B-4A7B-B28B-A8C75F870448}" type="slidenum">
              <a:rPr lang="en-JM" smtClean="0"/>
              <a:pPr/>
              <a:t>‹#›</a:t>
            </a:fld>
            <a:endParaRPr lang="en-JM"/>
          </a:p>
        </p:txBody>
      </p:sp>
      <p:sp>
        <p:nvSpPr>
          <p:cNvPr id="21" name="Text Placeholder 20"/>
          <p:cNvSpPr>
            <a:spLocks noGrp="1"/>
          </p:cNvSpPr>
          <p:nvPr userDrawn="1">
            <p:ph type="body" sz="quarter" idx="13" hasCustomPrompt="1"/>
          </p:nvPr>
        </p:nvSpPr>
        <p:spPr>
          <a:xfrm>
            <a:off x="533400" y="1543050"/>
            <a:ext cx="3048000" cy="914400"/>
          </a:xfrm>
          <a:prstGeom prst="rect">
            <a:avLst/>
          </a:prstGeom>
        </p:spPr>
        <p:txBody>
          <a:bodyPr>
            <a:noAutofit/>
          </a:bodyPr>
          <a:lstStyle>
            <a:lvl1pPr>
              <a:buNone/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lv-LV" dirty="0"/>
              <a:t>Teksts</a:t>
            </a:r>
            <a:endParaRPr lang="en-JM" dirty="0"/>
          </a:p>
        </p:txBody>
      </p:sp>
      <p:sp>
        <p:nvSpPr>
          <p:cNvPr id="22" name="Text Placeholder 20"/>
          <p:cNvSpPr>
            <a:spLocks noGrp="1"/>
          </p:cNvSpPr>
          <p:nvPr userDrawn="1">
            <p:ph type="body" sz="quarter" idx="14" hasCustomPrompt="1"/>
          </p:nvPr>
        </p:nvSpPr>
        <p:spPr>
          <a:xfrm>
            <a:off x="4343400" y="1543050"/>
            <a:ext cx="3048000" cy="914400"/>
          </a:xfrm>
          <a:prstGeom prst="rect">
            <a:avLst/>
          </a:prstGeom>
        </p:spPr>
        <p:txBody>
          <a:bodyPr>
            <a:noAutofit/>
          </a:bodyPr>
          <a:lstStyle>
            <a:lvl1pPr>
              <a:buNone/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lv-LV" dirty="0"/>
              <a:t>Teksts</a:t>
            </a:r>
            <a:endParaRPr lang="en-JM" dirty="0"/>
          </a:p>
        </p:txBody>
      </p:sp>
      <p:sp>
        <p:nvSpPr>
          <p:cNvPr id="23" name="Text Placeholder 20"/>
          <p:cNvSpPr>
            <a:spLocks noGrp="1"/>
          </p:cNvSpPr>
          <p:nvPr userDrawn="1">
            <p:ph type="body" sz="quarter" idx="15" hasCustomPrompt="1"/>
          </p:nvPr>
        </p:nvSpPr>
        <p:spPr>
          <a:xfrm>
            <a:off x="533400" y="3371850"/>
            <a:ext cx="3048000" cy="914400"/>
          </a:xfrm>
          <a:prstGeom prst="rect">
            <a:avLst/>
          </a:prstGeom>
        </p:spPr>
        <p:txBody>
          <a:bodyPr>
            <a:noAutofit/>
          </a:bodyPr>
          <a:lstStyle>
            <a:lvl1pPr>
              <a:buNone/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lv-LV" dirty="0"/>
              <a:t>Teksts</a:t>
            </a:r>
            <a:endParaRPr lang="en-JM" dirty="0"/>
          </a:p>
        </p:txBody>
      </p:sp>
      <p:sp>
        <p:nvSpPr>
          <p:cNvPr id="24" name="Text Placeholder 20"/>
          <p:cNvSpPr>
            <a:spLocks noGrp="1"/>
          </p:cNvSpPr>
          <p:nvPr userDrawn="1">
            <p:ph type="body" sz="quarter" idx="16" hasCustomPrompt="1"/>
          </p:nvPr>
        </p:nvSpPr>
        <p:spPr>
          <a:xfrm>
            <a:off x="4343400" y="3371850"/>
            <a:ext cx="3048000" cy="914400"/>
          </a:xfrm>
          <a:prstGeom prst="rect">
            <a:avLst/>
          </a:prstGeom>
        </p:spPr>
        <p:txBody>
          <a:bodyPr>
            <a:noAutofit/>
          </a:bodyPr>
          <a:lstStyle>
            <a:lvl1pPr>
              <a:buNone/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lv-LV" dirty="0"/>
              <a:t>Teksts</a:t>
            </a:r>
            <a:endParaRPr lang="en-JM" dirty="0"/>
          </a:p>
        </p:txBody>
      </p:sp>
      <p:sp>
        <p:nvSpPr>
          <p:cNvPr id="26" name="Text Placeholder 25"/>
          <p:cNvSpPr>
            <a:spLocks noGrp="1"/>
          </p:cNvSpPr>
          <p:nvPr userDrawn="1">
            <p:ph type="body" sz="quarter" idx="17" hasCustomPrompt="1"/>
          </p:nvPr>
        </p:nvSpPr>
        <p:spPr>
          <a:xfrm>
            <a:off x="533400" y="1123950"/>
            <a:ext cx="2438400" cy="28575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txBody>
          <a:bodyPr>
            <a:noAutofit/>
          </a:bodyPr>
          <a:lstStyle>
            <a:lvl1pPr>
              <a:buNone/>
              <a:defRPr sz="1600" b="0">
                <a:solidFill>
                  <a:schemeClr val="bg1"/>
                </a:solidFill>
                <a:latin typeface="Calibri" pitchFamily="34" charset="0"/>
              </a:defRPr>
            </a:lvl1pPr>
            <a:lvl2pPr>
              <a:defRPr sz="1600" b="1">
                <a:solidFill>
                  <a:srgbClr val="CC3399"/>
                </a:solidFill>
              </a:defRPr>
            </a:lvl2pPr>
            <a:lvl3pPr>
              <a:defRPr sz="1600" b="1">
                <a:solidFill>
                  <a:srgbClr val="CC3399"/>
                </a:solidFill>
              </a:defRPr>
            </a:lvl3pPr>
            <a:lvl4pPr>
              <a:defRPr sz="1600" b="1">
                <a:solidFill>
                  <a:srgbClr val="CC3399"/>
                </a:solidFill>
              </a:defRPr>
            </a:lvl4pPr>
            <a:lvl5pPr>
              <a:defRPr sz="1600" b="1">
                <a:solidFill>
                  <a:srgbClr val="CC3399"/>
                </a:solidFill>
              </a:defRPr>
            </a:lvl5pPr>
          </a:lstStyle>
          <a:p>
            <a:pPr lvl="0"/>
            <a:r>
              <a:rPr lang="lv-LV" dirty="0"/>
              <a:t>Teksts</a:t>
            </a:r>
            <a:endParaRPr lang="en-JM" dirty="0"/>
          </a:p>
        </p:txBody>
      </p:sp>
      <p:sp>
        <p:nvSpPr>
          <p:cNvPr id="27" name="Text Placeholder 25"/>
          <p:cNvSpPr>
            <a:spLocks noGrp="1"/>
          </p:cNvSpPr>
          <p:nvPr userDrawn="1">
            <p:ph type="body" sz="quarter" idx="18" hasCustomPrompt="1"/>
          </p:nvPr>
        </p:nvSpPr>
        <p:spPr>
          <a:xfrm>
            <a:off x="4343400" y="1123950"/>
            <a:ext cx="2514600" cy="28575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txBody>
          <a:bodyPr>
            <a:noAutofit/>
          </a:bodyPr>
          <a:lstStyle>
            <a:lvl1pPr>
              <a:buNone/>
              <a:defRPr sz="1600" b="0">
                <a:solidFill>
                  <a:schemeClr val="bg1"/>
                </a:solidFill>
                <a:latin typeface="Calibri" pitchFamily="34" charset="0"/>
              </a:defRPr>
            </a:lvl1pPr>
            <a:lvl2pPr>
              <a:defRPr sz="1600" b="1">
                <a:solidFill>
                  <a:srgbClr val="CC3399"/>
                </a:solidFill>
              </a:defRPr>
            </a:lvl2pPr>
            <a:lvl3pPr>
              <a:defRPr sz="1600" b="1">
                <a:solidFill>
                  <a:srgbClr val="CC3399"/>
                </a:solidFill>
              </a:defRPr>
            </a:lvl3pPr>
            <a:lvl4pPr>
              <a:defRPr sz="1600" b="1">
                <a:solidFill>
                  <a:srgbClr val="CC3399"/>
                </a:solidFill>
              </a:defRPr>
            </a:lvl4pPr>
            <a:lvl5pPr>
              <a:defRPr sz="1600" b="1">
                <a:solidFill>
                  <a:srgbClr val="CC3399"/>
                </a:solidFill>
              </a:defRPr>
            </a:lvl5pPr>
          </a:lstStyle>
          <a:p>
            <a:pPr lvl="0"/>
            <a:r>
              <a:rPr lang="lv-LV" dirty="0"/>
              <a:t>Teksts</a:t>
            </a:r>
            <a:endParaRPr lang="en-JM" dirty="0"/>
          </a:p>
        </p:txBody>
      </p:sp>
      <p:sp>
        <p:nvSpPr>
          <p:cNvPr id="29" name="Text Placeholder 25"/>
          <p:cNvSpPr>
            <a:spLocks noGrp="1"/>
          </p:cNvSpPr>
          <p:nvPr userDrawn="1">
            <p:ph type="body" sz="quarter" idx="20" hasCustomPrompt="1"/>
          </p:nvPr>
        </p:nvSpPr>
        <p:spPr>
          <a:xfrm>
            <a:off x="533400" y="2971800"/>
            <a:ext cx="2590800" cy="28575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txBody>
          <a:bodyPr>
            <a:noAutofit/>
          </a:bodyPr>
          <a:lstStyle>
            <a:lvl1pPr>
              <a:buNone/>
              <a:defRPr sz="1600" b="0">
                <a:solidFill>
                  <a:schemeClr val="bg1"/>
                </a:solidFill>
                <a:latin typeface="Calibri" pitchFamily="34" charset="0"/>
              </a:defRPr>
            </a:lvl1pPr>
            <a:lvl2pPr>
              <a:defRPr sz="1600" b="1">
                <a:solidFill>
                  <a:srgbClr val="CC3399"/>
                </a:solidFill>
              </a:defRPr>
            </a:lvl2pPr>
            <a:lvl3pPr>
              <a:defRPr sz="1600" b="1">
                <a:solidFill>
                  <a:srgbClr val="CC3399"/>
                </a:solidFill>
              </a:defRPr>
            </a:lvl3pPr>
            <a:lvl4pPr>
              <a:defRPr sz="1600" b="1">
                <a:solidFill>
                  <a:srgbClr val="CC3399"/>
                </a:solidFill>
              </a:defRPr>
            </a:lvl4pPr>
            <a:lvl5pPr>
              <a:defRPr sz="1600" b="1">
                <a:solidFill>
                  <a:srgbClr val="CC3399"/>
                </a:solidFill>
              </a:defRPr>
            </a:lvl5pPr>
          </a:lstStyle>
          <a:p>
            <a:pPr lvl="0"/>
            <a:r>
              <a:rPr lang="lv-LV" dirty="0"/>
              <a:t>Teksts</a:t>
            </a:r>
            <a:endParaRPr lang="en-JM" dirty="0"/>
          </a:p>
        </p:txBody>
      </p:sp>
      <p:sp>
        <p:nvSpPr>
          <p:cNvPr id="28" name="Text Placeholder 25"/>
          <p:cNvSpPr>
            <a:spLocks noGrp="1"/>
          </p:cNvSpPr>
          <p:nvPr userDrawn="1">
            <p:ph type="body" sz="quarter" idx="19" hasCustomPrompt="1"/>
          </p:nvPr>
        </p:nvSpPr>
        <p:spPr>
          <a:xfrm>
            <a:off x="4343400" y="2971800"/>
            <a:ext cx="2514600" cy="28575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txBody>
          <a:bodyPr>
            <a:noAutofit/>
          </a:bodyPr>
          <a:lstStyle>
            <a:lvl1pPr>
              <a:buNone/>
              <a:defRPr sz="1600" b="0">
                <a:solidFill>
                  <a:schemeClr val="bg1"/>
                </a:solidFill>
                <a:latin typeface="Calibri" pitchFamily="34" charset="0"/>
              </a:defRPr>
            </a:lvl1pPr>
            <a:lvl2pPr>
              <a:defRPr sz="1600" b="1">
                <a:solidFill>
                  <a:srgbClr val="CC3399"/>
                </a:solidFill>
              </a:defRPr>
            </a:lvl2pPr>
            <a:lvl3pPr>
              <a:defRPr sz="1600" b="1">
                <a:solidFill>
                  <a:srgbClr val="CC3399"/>
                </a:solidFill>
              </a:defRPr>
            </a:lvl3pPr>
            <a:lvl4pPr>
              <a:defRPr sz="1600" b="1">
                <a:solidFill>
                  <a:srgbClr val="CC3399"/>
                </a:solidFill>
              </a:defRPr>
            </a:lvl4pPr>
            <a:lvl5pPr>
              <a:defRPr sz="1600" b="1">
                <a:solidFill>
                  <a:srgbClr val="CC3399"/>
                </a:solidFill>
              </a:defRPr>
            </a:lvl5pPr>
          </a:lstStyle>
          <a:p>
            <a:pPr lvl="0"/>
            <a:r>
              <a:rPr lang="lv-LV" dirty="0"/>
              <a:t>Teksts</a:t>
            </a:r>
            <a:endParaRPr lang="en-JM" dirty="0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ttēls un teks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cap="all" baseline="0"/>
            </a:lvl1pPr>
          </a:lstStyle>
          <a:p>
            <a:r>
              <a:rPr lang="lv-LV" dirty="0"/>
              <a:t>Virsraksts</a:t>
            </a:r>
            <a:endParaRPr lang="en-JM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F5134D-7C6B-4A7B-B28B-A8C75F870448}" type="slidenum">
              <a:rPr lang="en-JM" smtClean="0"/>
              <a:pPr/>
              <a:t>‹#›</a:t>
            </a:fld>
            <a:endParaRPr lang="en-JM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3" hasCustomPrompt="1"/>
          </p:nvPr>
        </p:nvSpPr>
        <p:spPr>
          <a:xfrm>
            <a:off x="533400" y="1619250"/>
            <a:ext cx="4343400" cy="2476500"/>
          </a:xfrm>
          <a:prstGeom prst="rect">
            <a:avLst/>
          </a:prstGeom>
          <a:ln w="38100">
            <a:solidFill>
              <a:schemeClr val="bg1"/>
            </a:solidFill>
            <a:miter lim="800000"/>
          </a:ln>
          <a:effectLst/>
        </p:spPr>
        <p:txBody>
          <a:bodyPr>
            <a:normAutofit/>
          </a:bodyPr>
          <a:lstStyle>
            <a:lvl1pPr marL="342900" marR="0" indent="-34290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 sz="1400"/>
            </a:lvl1pPr>
          </a:lstStyle>
          <a:p>
            <a:r>
              <a:rPr lang="lv-LV" dirty="0"/>
              <a:t>Uzklikšķini uz ikonas, lai ievietotu attēlu</a:t>
            </a:r>
            <a:endParaRPr lang="en-JM" dirty="0"/>
          </a:p>
          <a:p>
            <a:endParaRPr lang="en-JM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4" hasCustomPrompt="1"/>
          </p:nvPr>
        </p:nvSpPr>
        <p:spPr>
          <a:xfrm>
            <a:off x="457200" y="1009650"/>
            <a:ext cx="8077200" cy="342900"/>
          </a:xfrm>
          <a:prstGeom prst="rect">
            <a:avLst/>
          </a:prstGeom>
        </p:spPr>
        <p:txBody>
          <a:bodyPr>
            <a:noAutofit/>
          </a:bodyPr>
          <a:lstStyle>
            <a:lvl1pPr>
              <a:buNone/>
              <a:defRPr sz="16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lv-LV" dirty="0"/>
              <a:t>Teksts</a:t>
            </a:r>
            <a:endParaRPr lang="en-JM" dirty="0"/>
          </a:p>
        </p:txBody>
      </p:sp>
      <p:sp>
        <p:nvSpPr>
          <p:cNvPr id="20" name="Text Placeholder 10"/>
          <p:cNvSpPr>
            <a:spLocks noGrp="1"/>
          </p:cNvSpPr>
          <p:nvPr>
            <p:ph type="body" sz="quarter" idx="15" hasCustomPrompt="1"/>
          </p:nvPr>
        </p:nvSpPr>
        <p:spPr>
          <a:xfrm>
            <a:off x="5105400" y="1581150"/>
            <a:ext cx="3429000" cy="2514600"/>
          </a:xfrm>
          <a:prstGeom prst="rect">
            <a:avLst/>
          </a:prstGeom>
        </p:spPr>
        <p:txBody>
          <a:bodyPr>
            <a:noAutofit/>
          </a:bodyPr>
          <a:lstStyle>
            <a:lvl1pPr>
              <a:buNone/>
              <a:defRPr sz="16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lv-LV" dirty="0"/>
              <a:t>Teksts</a:t>
            </a:r>
            <a:endParaRPr lang="en-JM" dirty="0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Jauna sadaļ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/>
          <p:cNvSpPr>
            <a:spLocks noGrp="1"/>
          </p:cNvSpPr>
          <p:nvPr>
            <p:ph type="pic" sz="quarter" idx="15" hasCustomPrompt="1"/>
          </p:nvPr>
        </p:nvSpPr>
        <p:spPr>
          <a:xfrm>
            <a:off x="0" y="0"/>
            <a:ext cx="9144000" cy="5143500"/>
          </a:xfrm>
          <a:prstGeom prst="rect">
            <a:avLst/>
          </a:prstGeom>
        </p:spPr>
        <p:txBody>
          <a:bodyPr/>
          <a:lstStyle>
            <a:lvl1pPr>
              <a:buNone/>
              <a:defRPr/>
            </a:lvl1pPr>
          </a:lstStyle>
          <a:p>
            <a:r>
              <a:rPr lang="lv-LV" dirty="0"/>
              <a:t>Fona attēls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F5134D-7C6B-4A7B-B28B-A8C75F870448}" type="slidenum">
              <a:rPr lang="en-JM" smtClean="0"/>
              <a:pPr/>
              <a:t>‹#›</a:t>
            </a:fld>
            <a:endParaRPr lang="en-JM"/>
          </a:p>
        </p:txBody>
      </p:sp>
      <p:sp>
        <p:nvSpPr>
          <p:cNvPr id="12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381000" y="1657350"/>
            <a:ext cx="8153400" cy="1219200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buNone/>
              <a:defRPr sz="3600">
                <a:latin typeface="Calibri" pitchFamily="34" charset="0"/>
              </a:defRPr>
            </a:lvl1pPr>
          </a:lstStyle>
          <a:p>
            <a:pPr lvl="0"/>
            <a:r>
              <a:rPr lang="lv-LV" dirty="0"/>
              <a:t>virsraksts</a:t>
            </a:r>
            <a:endParaRPr lang="en-JM" dirty="0"/>
          </a:p>
        </p:txBody>
      </p:sp>
      <p:sp>
        <p:nvSpPr>
          <p:cNvPr id="16" name="Text Placeholder 10"/>
          <p:cNvSpPr>
            <a:spLocks noGrp="1"/>
          </p:cNvSpPr>
          <p:nvPr>
            <p:ph type="body" sz="quarter" idx="14" hasCustomPrompt="1"/>
          </p:nvPr>
        </p:nvSpPr>
        <p:spPr>
          <a:xfrm>
            <a:off x="457200" y="2952750"/>
            <a:ext cx="6477000" cy="571500"/>
          </a:xfrm>
          <a:prstGeom prst="rect">
            <a:avLst/>
          </a:prstGeom>
        </p:spPr>
        <p:txBody>
          <a:bodyPr>
            <a:noAutofit/>
          </a:bodyPr>
          <a:lstStyle>
            <a:lvl1pPr algn="l">
              <a:buNone/>
              <a:defRPr sz="16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lv-LV" dirty="0"/>
              <a:t>Teksts</a:t>
            </a:r>
            <a:endParaRPr lang="en-JM" dirty="0"/>
          </a:p>
        </p:txBody>
      </p:sp>
      <p:sp>
        <p:nvSpPr>
          <p:cNvPr id="17" name="Rectangle 16"/>
          <p:cNvSpPr/>
          <p:nvPr userDrawn="1"/>
        </p:nvSpPr>
        <p:spPr>
          <a:xfrm>
            <a:off x="0" y="1695450"/>
            <a:ext cx="228600" cy="1295400"/>
          </a:xfrm>
          <a:prstGeom prst="rect">
            <a:avLst/>
          </a:prstGeom>
          <a:solidFill>
            <a:srgbClr val="0070C0"/>
          </a:solidFill>
          <a:ln w="635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JM" sz="1600" dirty="0">
              <a:solidFill>
                <a:schemeClr val="tx1">
                  <a:lumMod val="95000"/>
                  <a:lumOff val="5000"/>
                </a:schemeClr>
              </a:solidFill>
              <a:latin typeface="Calibri" pitchFamily="34" charset="0"/>
            </a:endParaRPr>
          </a:p>
        </p:txBody>
      </p:sp>
      <p:cxnSp>
        <p:nvCxnSpPr>
          <p:cNvPr id="18" name="Straight Connector 17"/>
          <p:cNvCxnSpPr/>
          <p:nvPr userDrawn="1"/>
        </p:nvCxnSpPr>
        <p:spPr bwMode="auto">
          <a:xfrm>
            <a:off x="0" y="2297112"/>
            <a:ext cx="101600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 userDrawn="1"/>
        </p:nvCxnSpPr>
        <p:spPr bwMode="auto">
          <a:xfrm>
            <a:off x="0" y="2343150"/>
            <a:ext cx="101600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rsraksts + teks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F5134D-7C6B-4A7B-B28B-A8C75F870448}" type="slidenum">
              <a:rPr lang="en-JM" smtClean="0"/>
              <a:pPr/>
              <a:t>‹#›</a:t>
            </a:fld>
            <a:endParaRPr lang="en-JM" dirty="0"/>
          </a:p>
        </p:txBody>
      </p:sp>
      <p:sp>
        <p:nvSpPr>
          <p:cNvPr id="4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438150"/>
            <a:ext cx="7620000" cy="422672"/>
          </a:xfrm>
        </p:spPr>
        <p:txBody>
          <a:bodyPr/>
          <a:lstStyle>
            <a:lvl1pPr>
              <a:defRPr cap="all" baseline="0"/>
            </a:lvl1pPr>
          </a:lstStyle>
          <a:p>
            <a:r>
              <a:rPr lang="lv-LV" dirty="0"/>
              <a:t>virsraksts</a:t>
            </a:r>
            <a:endParaRPr lang="en-JM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468313" y="987425"/>
            <a:ext cx="8207375" cy="3529013"/>
          </a:xfrm>
          <a:prstGeom prst="rect">
            <a:avLst/>
          </a:prstGeom>
        </p:spPr>
        <p:txBody>
          <a:bodyPr/>
          <a:lstStyle>
            <a:lvl1pPr>
              <a:buFontTx/>
              <a:buNone/>
              <a:defRPr/>
            </a:lvl1pPr>
          </a:lstStyle>
          <a:p>
            <a:pPr lvl="0"/>
            <a:r>
              <a:rPr lang="lv-LV" dirty="0"/>
              <a:t>Teksts</a:t>
            </a:r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uze / Jauna sadaļa / Jauns tema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62550"/>
          </a:xfrm>
          <a:prstGeom prst="rect">
            <a:avLst/>
          </a:prstGeo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F5134D-7C6B-4A7B-B28B-A8C75F870448}" type="slidenum">
              <a:rPr lang="en-JM" smtClean="0"/>
              <a:pPr/>
              <a:t>‹#›</a:t>
            </a:fld>
            <a:endParaRPr lang="en-JM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381000" y="1657350"/>
            <a:ext cx="8153400" cy="1219200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buNone/>
              <a:defRPr sz="6000">
                <a:latin typeface="Calibri" pitchFamily="34" charset="0"/>
              </a:defRPr>
            </a:lvl1pPr>
          </a:lstStyle>
          <a:p>
            <a:pPr lvl="0"/>
            <a:r>
              <a:rPr lang="lv-LV" dirty="0"/>
              <a:t>Pauze</a:t>
            </a:r>
            <a:endParaRPr lang="en-JM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4" hasCustomPrompt="1"/>
          </p:nvPr>
        </p:nvSpPr>
        <p:spPr>
          <a:xfrm>
            <a:off x="457200" y="2952750"/>
            <a:ext cx="6477000" cy="571500"/>
          </a:xfrm>
          <a:prstGeom prst="rect">
            <a:avLst/>
          </a:prstGeom>
        </p:spPr>
        <p:txBody>
          <a:bodyPr>
            <a:noAutofit/>
          </a:bodyPr>
          <a:lstStyle>
            <a:lvl1pPr algn="l">
              <a:buNone/>
              <a:defRPr sz="16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lv-LV" dirty="0"/>
              <a:t>Teksts</a:t>
            </a:r>
            <a:endParaRPr lang="en-JM" dirty="0"/>
          </a:p>
        </p:txBody>
      </p:sp>
      <p:sp>
        <p:nvSpPr>
          <p:cNvPr id="15" name="Rectangle 14"/>
          <p:cNvSpPr/>
          <p:nvPr userDrawn="1"/>
        </p:nvSpPr>
        <p:spPr>
          <a:xfrm>
            <a:off x="0" y="1695450"/>
            <a:ext cx="228600" cy="1295400"/>
          </a:xfrm>
          <a:prstGeom prst="rect">
            <a:avLst/>
          </a:prstGeom>
          <a:solidFill>
            <a:srgbClr val="0070C0"/>
          </a:solidFill>
          <a:ln w="635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JM" sz="1600" dirty="0">
              <a:solidFill>
                <a:schemeClr val="tx1">
                  <a:lumMod val="95000"/>
                  <a:lumOff val="5000"/>
                </a:schemeClr>
              </a:solidFill>
              <a:latin typeface="Calibri" pitchFamily="34" charset="0"/>
            </a:endParaRPr>
          </a:p>
        </p:txBody>
      </p:sp>
      <p:cxnSp>
        <p:nvCxnSpPr>
          <p:cNvPr id="13" name="Straight Connector 12"/>
          <p:cNvCxnSpPr/>
          <p:nvPr userDrawn="1"/>
        </p:nvCxnSpPr>
        <p:spPr bwMode="auto">
          <a:xfrm>
            <a:off x="0" y="2297112"/>
            <a:ext cx="101600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 userDrawn="1"/>
        </p:nvCxnSpPr>
        <p:spPr bwMode="auto">
          <a:xfrm>
            <a:off x="0" y="2343150"/>
            <a:ext cx="101600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Oval 15">
            <a:hlinkClick r:id="" action="ppaction://hlinkshowjump?jump=nextslide" highlightClick="1"/>
          </p:cNvPr>
          <p:cNvSpPr/>
          <p:nvPr userDrawn="1"/>
        </p:nvSpPr>
        <p:spPr>
          <a:xfrm>
            <a:off x="8382000" y="4781550"/>
            <a:ext cx="274320" cy="274320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JM" sz="1400" b="1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17" name="Oval 16">
            <a:hlinkClick r:id="" action="ppaction://hlinkshowjump?jump=previousslide" highlightClick="1"/>
          </p:cNvPr>
          <p:cNvSpPr/>
          <p:nvPr userDrawn="1"/>
        </p:nvSpPr>
        <p:spPr>
          <a:xfrm>
            <a:off x="8036087" y="4781550"/>
            <a:ext cx="274320" cy="274320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JM" sz="1400" b="1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18" name="Chevron 17"/>
          <p:cNvSpPr/>
          <p:nvPr userDrawn="1"/>
        </p:nvSpPr>
        <p:spPr>
          <a:xfrm flipH="1">
            <a:off x="8122955" y="4863846"/>
            <a:ext cx="82296" cy="100584"/>
          </a:xfrm>
          <a:prstGeom prst="chevron">
            <a:avLst>
              <a:gd name="adj" fmla="val 79255"/>
            </a:avLst>
          </a:prstGeom>
          <a:ln w="12700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JM">
              <a:solidFill>
                <a:schemeClr val="tx1"/>
              </a:solidFill>
            </a:endParaRPr>
          </a:p>
        </p:txBody>
      </p:sp>
      <p:sp>
        <p:nvSpPr>
          <p:cNvPr id="19" name="Chevron 18"/>
          <p:cNvSpPr/>
          <p:nvPr userDrawn="1"/>
        </p:nvSpPr>
        <p:spPr>
          <a:xfrm>
            <a:off x="8473440" y="4863846"/>
            <a:ext cx="82296" cy="100584"/>
          </a:xfrm>
          <a:prstGeom prst="chevron">
            <a:avLst>
              <a:gd name="adj" fmla="val 79255"/>
            </a:avLst>
          </a:prstGeom>
          <a:ln w="12700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JM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7713440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lv-LV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lv-LV"/>
          </a:p>
        </p:txBody>
      </p:sp>
      <p:sp>
        <p:nvSpPr>
          <p:cNvPr id="4" name="Slaida numura vietturis 3">
            <a:extLst>
              <a:ext uri="{FF2B5EF4-FFF2-40B4-BE49-F238E27FC236}">
                <a16:creationId xmlns:a16="http://schemas.microsoft.com/office/drawing/2014/main" id="{C6D7E157-EF98-47C0-A33B-76E0AB15F68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C27523-3AC3-48C8-BB7A-10782CDB5166}" type="slidenum">
              <a:rPr lang="lv-LV" smtClean="0"/>
              <a:pPr/>
              <a:t>‹#›</a:t>
            </a:fld>
            <a:endParaRPr lang="lv-LV" dirty="0"/>
          </a:p>
        </p:txBody>
      </p:sp>
    </p:spTree>
    <p:extLst>
      <p:ext uri="{BB962C8B-B14F-4D97-AF65-F5344CB8AC3E}">
        <p14:creationId xmlns:p14="http://schemas.microsoft.com/office/powerpoint/2010/main" val="273403227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395536" y="1131592"/>
            <a:ext cx="8496944" cy="288032"/>
          </a:xfrm>
          <a:prstGeom prst="rect">
            <a:avLst/>
          </a:prstGeom>
        </p:spPr>
        <p:txBody>
          <a:bodyPr/>
          <a:lstStyle>
            <a:lvl1pPr marL="0" marR="0" indent="0" algn="l" defTabSz="914378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600" b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buFontTx/>
              <a:buNone/>
              <a:defRPr sz="1600"/>
            </a:lvl2pPr>
            <a:lvl3pPr>
              <a:buFontTx/>
              <a:buNone/>
              <a:defRPr sz="1600"/>
            </a:lvl3pPr>
            <a:lvl4pPr>
              <a:buFontTx/>
              <a:buNone/>
              <a:defRPr sz="1600"/>
            </a:lvl4pPr>
            <a:lvl5pPr>
              <a:buFontTx/>
              <a:buNone/>
              <a:defRPr sz="1600"/>
            </a:lvl5pPr>
          </a:lstStyle>
          <a:p>
            <a:pPr marL="0" marR="0" lvl="0" indent="0" algn="l" defTabSz="914378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lv-LV" dirty="0"/>
              <a:t>Pamatteksts</a:t>
            </a:r>
          </a:p>
          <a:p>
            <a:pPr lvl="0"/>
            <a:endParaRPr lang="lv-LV" dirty="0"/>
          </a:p>
        </p:txBody>
      </p:sp>
      <p:sp>
        <p:nvSpPr>
          <p:cNvPr id="15" name="Text Placeholder 8"/>
          <p:cNvSpPr>
            <a:spLocks noGrp="1"/>
          </p:cNvSpPr>
          <p:nvPr>
            <p:ph type="body" sz="quarter" idx="16" hasCustomPrompt="1"/>
          </p:nvPr>
        </p:nvSpPr>
        <p:spPr>
          <a:xfrm>
            <a:off x="7631832" y="4155925"/>
            <a:ext cx="1512168" cy="216023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100" b="0" i="1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>
              <a:buFontTx/>
              <a:buNone/>
              <a:defRPr sz="1600"/>
            </a:lvl2pPr>
            <a:lvl3pPr>
              <a:buFontTx/>
              <a:buNone/>
              <a:defRPr sz="1600"/>
            </a:lvl3pPr>
            <a:lvl4pPr>
              <a:buFontTx/>
              <a:buNone/>
              <a:defRPr sz="1600"/>
            </a:lvl4pPr>
            <a:lvl5pPr>
              <a:buFontTx/>
              <a:buNone/>
              <a:defRPr sz="1600"/>
            </a:lvl5pPr>
          </a:lstStyle>
          <a:p>
            <a:pPr lvl="0"/>
            <a:r>
              <a:rPr lang="lv-LV" dirty="0"/>
              <a:t>Dati: Avots</a:t>
            </a:r>
            <a:endParaRPr lang="en-US" dirty="0"/>
          </a:p>
        </p:txBody>
      </p:sp>
      <p:sp>
        <p:nvSpPr>
          <p:cNvPr id="11" name="Content Placeholder 2"/>
          <p:cNvSpPr>
            <a:spLocks noGrp="1"/>
          </p:cNvSpPr>
          <p:nvPr>
            <p:ph sz="half" idx="1"/>
          </p:nvPr>
        </p:nvSpPr>
        <p:spPr>
          <a:xfrm>
            <a:off x="403156" y="1491630"/>
            <a:ext cx="6977156" cy="3024336"/>
          </a:xfrm>
          <a:prstGeom prst="rect">
            <a:avLst/>
          </a:prstGeom>
        </p:spPr>
        <p:txBody>
          <a:bodyPr>
            <a:normAutofit/>
          </a:bodyPr>
          <a:lstStyle>
            <a:lvl1pPr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>
              <a:buFont typeface="Courier New" pitchFamily="49" charset="0"/>
              <a:buChar char="o"/>
              <a:defRPr sz="18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endParaRPr lang="lv-LV" noProof="0" dirty="0"/>
          </a:p>
        </p:txBody>
      </p:sp>
      <p:sp>
        <p:nvSpPr>
          <p:cNvPr id="12" name="Text Placeholder 8"/>
          <p:cNvSpPr>
            <a:spLocks noGrp="1"/>
          </p:cNvSpPr>
          <p:nvPr>
            <p:ph type="body" sz="quarter" idx="10" hasCustomPrompt="1"/>
          </p:nvPr>
        </p:nvSpPr>
        <p:spPr>
          <a:xfrm>
            <a:off x="395538" y="195486"/>
            <a:ext cx="8208911" cy="864096"/>
          </a:xfrm>
          <a:prstGeom prst="rect">
            <a:avLst/>
          </a:prstGeom>
        </p:spPr>
        <p:txBody>
          <a:bodyPr/>
          <a:lstStyle>
            <a:lvl1pPr marL="0" indent="0">
              <a:buClr>
                <a:srgbClr val="F5C24C"/>
              </a:buClr>
              <a:buFont typeface="Wingdings" pitchFamily="2" charset="2"/>
              <a:buNone/>
              <a:defRPr sz="2400" b="1" cap="none" baseline="0">
                <a:solidFill>
                  <a:schemeClr val="tx1">
                    <a:lumMod val="75000"/>
                    <a:lumOff val="25000"/>
                  </a:schemeClr>
                </a:solidFill>
                <a:latin typeface="Calibri" pitchFamily="34" charset="0"/>
              </a:defRPr>
            </a:lvl1pPr>
            <a:lvl2pPr>
              <a:spcBef>
                <a:spcPts val="0"/>
              </a:spcBef>
              <a:buClr>
                <a:srgbClr val="F5C24C"/>
              </a:buClr>
              <a:buFont typeface="Wingdings" pitchFamily="2" charset="2"/>
              <a:buNone/>
              <a:defRPr sz="240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 indent="0">
              <a:spcBef>
                <a:spcPts val="0"/>
              </a:spcBef>
              <a:buClr>
                <a:srgbClr val="F5C24C"/>
              </a:buClr>
              <a:buFont typeface="Wingdings" pitchFamily="2" charset="2"/>
              <a:buNone/>
              <a:defRPr/>
            </a:lvl3pPr>
            <a:lvl4pPr>
              <a:spcBef>
                <a:spcPts val="0"/>
              </a:spcBef>
              <a:buClr>
                <a:srgbClr val="F5C24C"/>
              </a:buClr>
              <a:buFont typeface="Wingdings" pitchFamily="2" charset="2"/>
              <a:buNone/>
              <a:defRPr/>
            </a:lvl4pPr>
            <a:lvl5pPr>
              <a:buClr>
                <a:srgbClr val="F5C24C"/>
              </a:buClr>
              <a:buFont typeface="Wingdings" pitchFamily="2" charset="2"/>
              <a:buChar char="v"/>
              <a:defRPr/>
            </a:lvl5pPr>
          </a:lstStyle>
          <a:p>
            <a:pPr lvl="0"/>
            <a:r>
              <a:rPr lang="lv-LV" dirty="0"/>
              <a:t>Virsraksts</a:t>
            </a:r>
            <a:endParaRPr lang="en-US" dirty="0"/>
          </a:p>
          <a:p>
            <a:pPr lvl="1"/>
            <a:r>
              <a:rPr lang="lv-LV" dirty="0"/>
              <a:t>Apakšvirsraksts</a:t>
            </a:r>
            <a:endParaRPr lang="en-US" dirty="0"/>
          </a:p>
        </p:txBody>
      </p:sp>
      <p:sp>
        <p:nvSpPr>
          <p:cNvPr id="2" name="Slaida numura vietturis 1">
            <a:extLst>
              <a:ext uri="{FF2B5EF4-FFF2-40B4-BE49-F238E27FC236}">
                <a16:creationId xmlns:a16="http://schemas.microsoft.com/office/drawing/2014/main" id="{26A63BF2-A449-405B-BF58-2BCAC584054E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72C27523-3AC3-48C8-BB7A-10782CDB5166}" type="slidenum">
              <a:rPr lang="lv-LV" smtClean="0"/>
              <a:pPr/>
              <a:t>‹#›</a:t>
            </a:fld>
            <a:endParaRPr lang="lv-LV" dirty="0"/>
          </a:p>
        </p:txBody>
      </p:sp>
    </p:spTree>
    <p:extLst>
      <p:ext uri="{BB962C8B-B14F-4D97-AF65-F5344CB8AC3E}">
        <p14:creationId xmlns:p14="http://schemas.microsoft.com/office/powerpoint/2010/main" val="292256162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Slaids ar vienu teksta laukum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8"/>
          <p:cNvSpPr>
            <a:spLocks noGrp="1"/>
          </p:cNvSpPr>
          <p:nvPr>
            <p:ph type="body" sz="quarter" idx="11" hasCustomPrompt="1"/>
          </p:nvPr>
        </p:nvSpPr>
        <p:spPr>
          <a:xfrm>
            <a:off x="395538" y="1131592"/>
            <a:ext cx="8496944" cy="288031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600" b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buFontTx/>
              <a:buNone/>
              <a:defRPr sz="1600"/>
            </a:lvl2pPr>
            <a:lvl3pPr>
              <a:buFontTx/>
              <a:buNone/>
              <a:defRPr sz="1600"/>
            </a:lvl3pPr>
            <a:lvl4pPr>
              <a:buFontTx/>
              <a:buNone/>
              <a:defRPr sz="1600"/>
            </a:lvl4pPr>
            <a:lvl5pPr>
              <a:buFontTx/>
              <a:buNone/>
              <a:defRPr sz="1600"/>
            </a:lvl5pPr>
          </a:lstStyle>
          <a:p>
            <a:pPr lvl="0"/>
            <a:r>
              <a:rPr lang="lv-LV" dirty="0"/>
              <a:t>Pamatteksts</a:t>
            </a:r>
            <a:endParaRPr lang="en-US" dirty="0"/>
          </a:p>
        </p:txBody>
      </p:sp>
      <p:sp>
        <p:nvSpPr>
          <p:cNvPr id="8" name="Text Placeholder 8"/>
          <p:cNvSpPr>
            <a:spLocks noGrp="1"/>
          </p:cNvSpPr>
          <p:nvPr>
            <p:ph type="body" sz="quarter" idx="12" hasCustomPrompt="1"/>
          </p:nvPr>
        </p:nvSpPr>
        <p:spPr>
          <a:xfrm>
            <a:off x="395538" y="1491630"/>
            <a:ext cx="8496944" cy="3024337"/>
          </a:xfrm>
          <a:prstGeom prst="rect">
            <a:avLst/>
          </a:prstGeom>
        </p:spPr>
        <p:txBody>
          <a:bodyPr/>
          <a:lstStyle>
            <a:lvl1pPr>
              <a:buFontTx/>
              <a:buNone/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buFontTx/>
              <a:buNone/>
              <a:defRPr sz="1600"/>
            </a:lvl2pPr>
            <a:lvl3pPr>
              <a:buFontTx/>
              <a:buNone/>
              <a:defRPr sz="1600"/>
            </a:lvl3pPr>
            <a:lvl4pPr>
              <a:buFontTx/>
              <a:buNone/>
              <a:defRPr sz="1600"/>
            </a:lvl4pPr>
            <a:lvl5pPr>
              <a:buFontTx/>
              <a:buNone/>
              <a:defRPr sz="1600"/>
            </a:lvl5pPr>
          </a:lstStyle>
          <a:p>
            <a:pPr lvl="0"/>
            <a:r>
              <a:rPr lang="lv-LV" dirty="0"/>
              <a:t>Pamatteksts</a:t>
            </a:r>
            <a:endParaRPr lang="en-U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7793806" y="4083918"/>
            <a:ext cx="1242693" cy="216023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100" b="0" i="1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>
              <a:buFontTx/>
              <a:buNone/>
              <a:defRPr sz="1600"/>
            </a:lvl2pPr>
            <a:lvl3pPr>
              <a:buFontTx/>
              <a:buNone/>
              <a:defRPr sz="1600"/>
            </a:lvl3pPr>
            <a:lvl4pPr>
              <a:buFontTx/>
              <a:buNone/>
              <a:defRPr sz="1600"/>
            </a:lvl4pPr>
            <a:lvl5pPr>
              <a:buFontTx/>
              <a:buNone/>
              <a:defRPr sz="1600"/>
            </a:lvl5pPr>
          </a:lstStyle>
          <a:p>
            <a:pPr lvl="0"/>
            <a:r>
              <a:rPr lang="lv-LV" dirty="0"/>
              <a:t>Dati: Avots</a:t>
            </a:r>
            <a:endParaRPr lang="en-US" dirty="0"/>
          </a:p>
        </p:txBody>
      </p:sp>
      <p:sp>
        <p:nvSpPr>
          <p:cNvPr id="12" name="Text Placeholder 8"/>
          <p:cNvSpPr>
            <a:spLocks noGrp="1"/>
          </p:cNvSpPr>
          <p:nvPr>
            <p:ph type="body" sz="quarter" idx="10" hasCustomPrompt="1"/>
          </p:nvPr>
        </p:nvSpPr>
        <p:spPr>
          <a:xfrm>
            <a:off x="395538" y="195486"/>
            <a:ext cx="8208911" cy="864096"/>
          </a:xfrm>
          <a:prstGeom prst="rect">
            <a:avLst/>
          </a:prstGeom>
        </p:spPr>
        <p:txBody>
          <a:bodyPr/>
          <a:lstStyle>
            <a:lvl1pPr marL="0" indent="0">
              <a:buClr>
                <a:srgbClr val="F5C24C"/>
              </a:buClr>
              <a:buFont typeface="Wingdings" pitchFamily="2" charset="2"/>
              <a:buNone/>
              <a:defRPr sz="2400" b="1" cap="none" baseline="0">
                <a:solidFill>
                  <a:schemeClr val="tx1">
                    <a:lumMod val="75000"/>
                    <a:lumOff val="25000"/>
                  </a:schemeClr>
                </a:solidFill>
                <a:latin typeface="Calibri" pitchFamily="34" charset="0"/>
              </a:defRPr>
            </a:lvl1pPr>
            <a:lvl2pPr>
              <a:spcBef>
                <a:spcPts val="0"/>
              </a:spcBef>
              <a:buClr>
                <a:srgbClr val="F5C24C"/>
              </a:buClr>
              <a:buFont typeface="Wingdings" pitchFamily="2" charset="2"/>
              <a:buNone/>
              <a:defRPr sz="240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 indent="0">
              <a:spcBef>
                <a:spcPts val="0"/>
              </a:spcBef>
              <a:buClr>
                <a:srgbClr val="F5C24C"/>
              </a:buClr>
              <a:buFont typeface="Wingdings" pitchFamily="2" charset="2"/>
              <a:buNone/>
              <a:defRPr/>
            </a:lvl3pPr>
            <a:lvl4pPr>
              <a:spcBef>
                <a:spcPts val="0"/>
              </a:spcBef>
              <a:buClr>
                <a:srgbClr val="F5C24C"/>
              </a:buClr>
              <a:buFont typeface="Wingdings" pitchFamily="2" charset="2"/>
              <a:buNone/>
              <a:defRPr/>
            </a:lvl4pPr>
            <a:lvl5pPr>
              <a:buClr>
                <a:srgbClr val="F5C24C"/>
              </a:buClr>
              <a:buFont typeface="Wingdings" pitchFamily="2" charset="2"/>
              <a:buChar char="v"/>
              <a:defRPr/>
            </a:lvl5pPr>
          </a:lstStyle>
          <a:p>
            <a:pPr lvl="0"/>
            <a:r>
              <a:rPr lang="lv-LV" dirty="0"/>
              <a:t>Virsraksts</a:t>
            </a:r>
            <a:endParaRPr lang="en-US" dirty="0"/>
          </a:p>
          <a:p>
            <a:pPr lvl="1"/>
            <a:r>
              <a:rPr lang="lv-LV" dirty="0"/>
              <a:t>Apakšvirsraksts</a:t>
            </a:r>
            <a:endParaRPr lang="en-US" dirty="0"/>
          </a:p>
        </p:txBody>
      </p:sp>
      <p:sp>
        <p:nvSpPr>
          <p:cNvPr id="2" name="Slaida numura vietturis 1">
            <a:extLst>
              <a:ext uri="{FF2B5EF4-FFF2-40B4-BE49-F238E27FC236}">
                <a16:creationId xmlns:a16="http://schemas.microsoft.com/office/drawing/2014/main" id="{CC26124D-BA1F-4A98-B41F-865794EF433A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72C27523-3AC3-48C8-BB7A-10782CDB5166}" type="slidenum">
              <a:rPr lang="lv-LV" smtClean="0"/>
              <a:pPr/>
              <a:t>‹#›</a:t>
            </a:fld>
            <a:endParaRPr lang="lv-LV" dirty="0"/>
          </a:p>
        </p:txBody>
      </p:sp>
    </p:spTree>
    <p:extLst>
      <p:ext uri="{BB962C8B-B14F-4D97-AF65-F5344CB8AC3E}">
        <p14:creationId xmlns:p14="http://schemas.microsoft.com/office/powerpoint/2010/main" val="58187359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395536" y="1131592"/>
            <a:ext cx="4176464" cy="288032"/>
          </a:xfrm>
          <a:prstGeom prst="rect">
            <a:avLst/>
          </a:prstGeom>
        </p:spPr>
        <p:txBody>
          <a:bodyPr/>
          <a:lstStyle>
            <a:lvl1pPr marL="0" marR="0" indent="0" algn="l" defTabSz="914378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600" b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buFontTx/>
              <a:buNone/>
              <a:defRPr sz="1600"/>
            </a:lvl2pPr>
            <a:lvl3pPr>
              <a:buFontTx/>
              <a:buNone/>
              <a:defRPr sz="1600"/>
            </a:lvl3pPr>
            <a:lvl4pPr>
              <a:buFontTx/>
              <a:buNone/>
              <a:defRPr sz="1600"/>
            </a:lvl4pPr>
            <a:lvl5pPr>
              <a:buFontTx/>
              <a:buNone/>
              <a:defRPr sz="1600"/>
            </a:lvl5pPr>
          </a:lstStyle>
          <a:p>
            <a:pPr marL="0" marR="0" lvl="0" indent="0" algn="l" defTabSz="914378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lv-LV" dirty="0"/>
              <a:t>Pamatteksts</a:t>
            </a:r>
          </a:p>
          <a:p>
            <a:pPr lvl="0"/>
            <a:endParaRPr lang="lv-LV" dirty="0"/>
          </a:p>
        </p:txBody>
      </p:sp>
      <p:sp>
        <p:nvSpPr>
          <p:cNvPr id="15" name="Text Placeholder 8"/>
          <p:cNvSpPr>
            <a:spLocks noGrp="1"/>
          </p:cNvSpPr>
          <p:nvPr>
            <p:ph type="body" sz="quarter" idx="16" hasCustomPrompt="1"/>
          </p:nvPr>
        </p:nvSpPr>
        <p:spPr>
          <a:xfrm>
            <a:off x="8175627" y="4080507"/>
            <a:ext cx="968373" cy="216023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100" b="0" i="1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>
              <a:buFontTx/>
              <a:buNone/>
              <a:defRPr sz="1600"/>
            </a:lvl2pPr>
            <a:lvl3pPr>
              <a:buFontTx/>
              <a:buNone/>
              <a:defRPr sz="1600"/>
            </a:lvl3pPr>
            <a:lvl4pPr>
              <a:buFontTx/>
              <a:buNone/>
              <a:defRPr sz="1600"/>
            </a:lvl4pPr>
            <a:lvl5pPr>
              <a:buFontTx/>
              <a:buNone/>
              <a:defRPr sz="1600"/>
            </a:lvl5pPr>
          </a:lstStyle>
          <a:p>
            <a:pPr lvl="0"/>
            <a:r>
              <a:rPr lang="lv-LV" dirty="0"/>
              <a:t>Dati: Avots</a:t>
            </a:r>
            <a:endParaRPr lang="en-US" dirty="0"/>
          </a:p>
        </p:txBody>
      </p:sp>
      <p:sp>
        <p:nvSpPr>
          <p:cNvPr id="11" name="Content Placeholder 2"/>
          <p:cNvSpPr>
            <a:spLocks noGrp="1"/>
          </p:cNvSpPr>
          <p:nvPr>
            <p:ph sz="half" idx="1"/>
          </p:nvPr>
        </p:nvSpPr>
        <p:spPr>
          <a:xfrm>
            <a:off x="403156" y="1491630"/>
            <a:ext cx="4176464" cy="3024336"/>
          </a:xfrm>
          <a:prstGeom prst="rect">
            <a:avLst/>
          </a:prstGeom>
        </p:spPr>
        <p:txBody>
          <a:bodyPr>
            <a:normAutofit/>
          </a:bodyPr>
          <a:lstStyle>
            <a:lvl1pPr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>
              <a:buFont typeface="Courier New" pitchFamily="49" charset="0"/>
              <a:buChar char="o"/>
              <a:defRPr sz="18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endParaRPr lang="lv-LV" noProof="0" dirty="0"/>
          </a:p>
        </p:txBody>
      </p:sp>
      <p:sp>
        <p:nvSpPr>
          <p:cNvPr id="13" name="Text Placeholder 8"/>
          <p:cNvSpPr>
            <a:spLocks noGrp="1"/>
          </p:cNvSpPr>
          <p:nvPr>
            <p:ph type="body" sz="quarter" idx="11" hasCustomPrompt="1"/>
          </p:nvPr>
        </p:nvSpPr>
        <p:spPr>
          <a:xfrm>
            <a:off x="4716016" y="1131591"/>
            <a:ext cx="4176465" cy="3384376"/>
          </a:xfrm>
          <a:prstGeom prst="rect">
            <a:avLst/>
          </a:prstGeom>
        </p:spPr>
        <p:txBody>
          <a:bodyPr/>
          <a:lstStyle>
            <a:lvl1pPr marL="342892" marR="0" indent="-342892" algn="l" defTabSz="914378" rtl="0" eaLnBrk="1" fontAlgn="auto" latinLnBrk="0" hangingPunct="1">
              <a:lnSpc>
                <a:spcPct val="150000"/>
              </a:lnSpc>
              <a:spcBef>
                <a:spcPct val="20000"/>
              </a:spcBef>
              <a:spcAft>
                <a:spcPts val="0"/>
              </a:spcAft>
              <a:buClr>
                <a:srgbClr val="FFC000"/>
              </a:buClr>
              <a:buSzPct val="200000"/>
              <a:buFont typeface="+mj-lt"/>
              <a:buAutoNum type="arabicPeriod"/>
              <a:tabLst/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lnSpc>
                <a:spcPct val="150000"/>
              </a:lnSpc>
              <a:buFontTx/>
              <a:buNone/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buFontTx/>
              <a:buNone/>
              <a:defRPr sz="1600"/>
            </a:lvl3pPr>
            <a:lvl4pPr>
              <a:buFontTx/>
              <a:buNone/>
              <a:defRPr sz="1600"/>
            </a:lvl4pPr>
            <a:lvl5pPr>
              <a:buFontTx/>
              <a:buNone/>
              <a:defRPr sz="1600"/>
            </a:lvl5pPr>
          </a:lstStyle>
          <a:p>
            <a:pPr lvl="0"/>
            <a:r>
              <a:rPr lang="lv-LV" dirty="0"/>
              <a:t>Pamatteksts</a:t>
            </a:r>
          </a:p>
          <a:p>
            <a:pPr marL="742931" marR="0" lvl="1" indent="-342892" algn="l" defTabSz="914378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FFC000"/>
              </a:buClr>
              <a:buSzTx/>
              <a:buFont typeface="Arial" pitchFamily="34" charset="0"/>
              <a:buChar char="•"/>
              <a:tabLst/>
              <a:defRPr/>
            </a:pPr>
            <a:r>
              <a:rPr lang="lv-LV" dirty="0"/>
              <a:t>Pamatteksts</a:t>
            </a:r>
          </a:p>
          <a:p>
            <a:pPr lvl="0"/>
            <a:endParaRPr lang="lv-LV" dirty="0"/>
          </a:p>
          <a:p>
            <a:pPr lvl="0"/>
            <a:endParaRPr lang="en-US" dirty="0"/>
          </a:p>
        </p:txBody>
      </p:sp>
      <p:sp>
        <p:nvSpPr>
          <p:cNvPr id="19" name="Text Placeholder 8"/>
          <p:cNvSpPr>
            <a:spLocks noGrp="1"/>
          </p:cNvSpPr>
          <p:nvPr>
            <p:ph type="body" sz="quarter" idx="10" hasCustomPrompt="1"/>
          </p:nvPr>
        </p:nvSpPr>
        <p:spPr>
          <a:xfrm>
            <a:off x="395538" y="195486"/>
            <a:ext cx="8208911" cy="864096"/>
          </a:xfrm>
          <a:prstGeom prst="rect">
            <a:avLst/>
          </a:prstGeom>
        </p:spPr>
        <p:txBody>
          <a:bodyPr/>
          <a:lstStyle>
            <a:lvl1pPr marL="0" indent="0">
              <a:buClr>
                <a:srgbClr val="F5C24C"/>
              </a:buClr>
              <a:buFont typeface="Wingdings" pitchFamily="2" charset="2"/>
              <a:buNone/>
              <a:defRPr sz="2400" b="1" cap="none" baseline="0">
                <a:solidFill>
                  <a:schemeClr val="tx1">
                    <a:lumMod val="75000"/>
                    <a:lumOff val="25000"/>
                  </a:schemeClr>
                </a:solidFill>
                <a:latin typeface="Calibri" pitchFamily="34" charset="0"/>
              </a:defRPr>
            </a:lvl1pPr>
            <a:lvl2pPr>
              <a:spcBef>
                <a:spcPts val="0"/>
              </a:spcBef>
              <a:buClr>
                <a:srgbClr val="F5C24C"/>
              </a:buClr>
              <a:buFont typeface="Wingdings" pitchFamily="2" charset="2"/>
              <a:buNone/>
              <a:defRPr sz="240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 indent="0">
              <a:spcBef>
                <a:spcPts val="0"/>
              </a:spcBef>
              <a:buClr>
                <a:srgbClr val="F5C24C"/>
              </a:buClr>
              <a:buFont typeface="Wingdings" pitchFamily="2" charset="2"/>
              <a:buNone/>
              <a:defRPr/>
            </a:lvl3pPr>
            <a:lvl4pPr>
              <a:spcBef>
                <a:spcPts val="0"/>
              </a:spcBef>
              <a:buClr>
                <a:srgbClr val="F5C24C"/>
              </a:buClr>
              <a:buFont typeface="Wingdings" pitchFamily="2" charset="2"/>
              <a:buNone/>
              <a:defRPr/>
            </a:lvl4pPr>
            <a:lvl5pPr>
              <a:buClr>
                <a:srgbClr val="F5C24C"/>
              </a:buClr>
              <a:buFont typeface="Wingdings" pitchFamily="2" charset="2"/>
              <a:buChar char="v"/>
              <a:defRPr/>
            </a:lvl5pPr>
          </a:lstStyle>
          <a:p>
            <a:pPr lvl="0"/>
            <a:r>
              <a:rPr lang="lv-LV" dirty="0"/>
              <a:t>Virsraksts</a:t>
            </a:r>
            <a:endParaRPr lang="en-US" dirty="0"/>
          </a:p>
          <a:p>
            <a:pPr lvl="1"/>
            <a:r>
              <a:rPr lang="lv-LV" dirty="0"/>
              <a:t>Apakšvirsraksts</a:t>
            </a:r>
            <a:endParaRPr lang="en-US" dirty="0"/>
          </a:p>
        </p:txBody>
      </p:sp>
      <p:sp>
        <p:nvSpPr>
          <p:cNvPr id="2" name="Slaida numura vietturis 1">
            <a:extLst>
              <a:ext uri="{FF2B5EF4-FFF2-40B4-BE49-F238E27FC236}">
                <a16:creationId xmlns:a16="http://schemas.microsoft.com/office/drawing/2014/main" id="{5B42150F-BFF3-494E-A412-6BB014D40172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72C27523-3AC3-48C8-BB7A-10782CDB5166}" type="slidenum">
              <a:rPr lang="lv-LV" smtClean="0"/>
              <a:pPr/>
              <a:t>‹#›</a:t>
            </a:fld>
            <a:endParaRPr lang="lv-LV" dirty="0"/>
          </a:p>
        </p:txBody>
      </p:sp>
    </p:spTree>
    <p:extLst>
      <p:ext uri="{BB962C8B-B14F-4D97-AF65-F5344CB8AC3E}">
        <p14:creationId xmlns:p14="http://schemas.microsoft.com/office/powerpoint/2010/main" val="402977068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395536" y="1131592"/>
            <a:ext cx="4176464" cy="288032"/>
          </a:xfrm>
          <a:prstGeom prst="rect">
            <a:avLst/>
          </a:prstGeom>
        </p:spPr>
        <p:txBody>
          <a:bodyPr/>
          <a:lstStyle>
            <a:lvl1pPr marL="0" marR="0" indent="0" algn="l" defTabSz="914378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600" b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buFontTx/>
              <a:buNone/>
              <a:defRPr sz="1600"/>
            </a:lvl2pPr>
            <a:lvl3pPr>
              <a:buFontTx/>
              <a:buNone/>
              <a:defRPr sz="1600"/>
            </a:lvl3pPr>
            <a:lvl4pPr>
              <a:buFontTx/>
              <a:buNone/>
              <a:defRPr sz="1600"/>
            </a:lvl4pPr>
            <a:lvl5pPr>
              <a:buFontTx/>
              <a:buNone/>
              <a:defRPr sz="1600"/>
            </a:lvl5pPr>
          </a:lstStyle>
          <a:p>
            <a:pPr marL="0" marR="0" lvl="0" indent="0" algn="l" defTabSz="914378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lv-LV" dirty="0"/>
              <a:t>Pamatteksts</a:t>
            </a:r>
          </a:p>
          <a:p>
            <a:pPr lvl="0"/>
            <a:endParaRPr lang="lv-LV" dirty="0"/>
          </a:p>
        </p:txBody>
      </p:sp>
      <p:sp>
        <p:nvSpPr>
          <p:cNvPr id="14" name="Text Placeholder 8"/>
          <p:cNvSpPr>
            <a:spLocks noGrp="1"/>
          </p:cNvSpPr>
          <p:nvPr>
            <p:ph type="body" sz="quarter" idx="15" hasCustomPrompt="1"/>
          </p:nvPr>
        </p:nvSpPr>
        <p:spPr>
          <a:xfrm>
            <a:off x="4716016" y="1131591"/>
            <a:ext cx="4176464" cy="288032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600" b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buFontTx/>
              <a:buNone/>
              <a:defRPr sz="1600"/>
            </a:lvl2pPr>
            <a:lvl3pPr>
              <a:buFontTx/>
              <a:buNone/>
              <a:defRPr sz="1600"/>
            </a:lvl3pPr>
            <a:lvl4pPr>
              <a:buFontTx/>
              <a:buNone/>
              <a:defRPr sz="1600"/>
            </a:lvl4pPr>
            <a:lvl5pPr>
              <a:buFontTx/>
              <a:buNone/>
              <a:defRPr sz="1600"/>
            </a:lvl5pPr>
          </a:lstStyle>
          <a:p>
            <a:pPr lvl="0"/>
            <a:r>
              <a:rPr lang="lv-LV" dirty="0"/>
              <a:t>Pamatteksts</a:t>
            </a:r>
          </a:p>
        </p:txBody>
      </p:sp>
      <p:sp>
        <p:nvSpPr>
          <p:cNvPr id="15" name="Text Placeholder 8"/>
          <p:cNvSpPr>
            <a:spLocks noGrp="1"/>
          </p:cNvSpPr>
          <p:nvPr>
            <p:ph type="body" sz="quarter" idx="16" hasCustomPrompt="1"/>
          </p:nvPr>
        </p:nvSpPr>
        <p:spPr>
          <a:xfrm>
            <a:off x="7852721" y="4047913"/>
            <a:ext cx="1111767" cy="216023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100" b="0" i="1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>
              <a:buFontTx/>
              <a:buNone/>
              <a:defRPr sz="1600"/>
            </a:lvl2pPr>
            <a:lvl3pPr>
              <a:buFontTx/>
              <a:buNone/>
              <a:defRPr sz="1600"/>
            </a:lvl3pPr>
            <a:lvl4pPr>
              <a:buFontTx/>
              <a:buNone/>
              <a:defRPr sz="1600"/>
            </a:lvl4pPr>
            <a:lvl5pPr>
              <a:buFontTx/>
              <a:buNone/>
              <a:defRPr sz="1600"/>
            </a:lvl5pPr>
          </a:lstStyle>
          <a:p>
            <a:pPr lvl="0"/>
            <a:r>
              <a:rPr lang="lv-LV" dirty="0"/>
              <a:t>Dati: Avots</a:t>
            </a:r>
            <a:endParaRPr lang="en-US" dirty="0"/>
          </a:p>
        </p:txBody>
      </p:sp>
      <p:sp>
        <p:nvSpPr>
          <p:cNvPr id="11" name="Content Placeholder 2"/>
          <p:cNvSpPr>
            <a:spLocks noGrp="1"/>
          </p:cNvSpPr>
          <p:nvPr>
            <p:ph sz="half" idx="1"/>
          </p:nvPr>
        </p:nvSpPr>
        <p:spPr>
          <a:xfrm>
            <a:off x="403156" y="1491630"/>
            <a:ext cx="4176464" cy="3024336"/>
          </a:xfrm>
          <a:prstGeom prst="rect">
            <a:avLst/>
          </a:prstGeom>
        </p:spPr>
        <p:txBody>
          <a:bodyPr>
            <a:normAutofit/>
          </a:bodyPr>
          <a:lstStyle>
            <a:lvl1pPr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>
              <a:buFont typeface="Courier New" pitchFamily="49" charset="0"/>
              <a:buChar char="o"/>
              <a:defRPr sz="18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endParaRPr lang="lv-LV" noProof="0" dirty="0"/>
          </a:p>
        </p:txBody>
      </p:sp>
      <p:sp>
        <p:nvSpPr>
          <p:cNvPr id="12" name="Content Placeholder 2"/>
          <p:cNvSpPr>
            <a:spLocks noGrp="1"/>
          </p:cNvSpPr>
          <p:nvPr>
            <p:ph sz="half" idx="17"/>
          </p:nvPr>
        </p:nvSpPr>
        <p:spPr>
          <a:xfrm>
            <a:off x="4723636" y="1491630"/>
            <a:ext cx="4154760" cy="3024336"/>
          </a:xfrm>
          <a:prstGeom prst="rect">
            <a:avLst/>
          </a:prstGeom>
        </p:spPr>
        <p:txBody>
          <a:bodyPr>
            <a:normAutofit/>
          </a:bodyPr>
          <a:lstStyle>
            <a:lvl1pPr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>
              <a:buFont typeface="Courier New" pitchFamily="49" charset="0"/>
              <a:buChar char="o"/>
              <a:defRPr sz="18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endParaRPr lang="lv-LV" noProof="0" dirty="0"/>
          </a:p>
        </p:txBody>
      </p:sp>
      <p:sp>
        <p:nvSpPr>
          <p:cNvPr id="16" name="Text Placeholder 8"/>
          <p:cNvSpPr>
            <a:spLocks noGrp="1"/>
          </p:cNvSpPr>
          <p:nvPr>
            <p:ph type="body" sz="quarter" idx="10" hasCustomPrompt="1"/>
          </p:nvPr>
        </p:nvSpPr>
        <p:spPr>
          <a:xfrm>
            <a:off x="395538" y="195486"/>
            <a:ext cx="8208911" cy="864096"/>
          </a:xfrm>
          <a:prstGeom prst="rect">
            <a:avLst/>
          </a:prstGeom>
        </p:spPr>
        <p:txBody>
          <a:bodyPr/>
          <a:lstStyle>
            <a:lvl1pPr marL="0" indent="0">
              <a:buClr>
                <a:srgbClr val="F5C24C"/>
              </a:buClr>
              <a:buFont typeface="Wingdings" pitchFamily="2" charset="2"/>
              <a:buNone/>
              <a:defRPr sz="2400" b="1" cap="none" baseline="0">
                <a:solidFill>
                  <a:schemeClr val="tx1">
                    <a:lumMod val="75000"/>
                    <a:lumOff val="25000"/>
                  </a:schemeClr>
                </a:solidFill>
                <a:latin typeface="Calibri" pitchFamily="34" charset="0"/>
              </a:defRPr>
            </a:lvl1pPr>
            <a:lvl2pPr>
              <a:spcBef>
                <a:spcPts val="0"/>
              </a:spcBef>
              <a:buClr>
                <a:srgbClr val="F5C24C"/>
              </a:buClr>
              <a:buFont typeface="Wingdings" pitchFamily="2" charset="2"/>
              <a:buNone/>
              <a:defRPr sz="240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 indent="0">
              <a:spcBef>
                <a:spcPts val="0"/>
              </a:spcBef>
              <a:buClr>
                <a:srgbClr val="F5C24C"/>
              </a:buClr>
              <a:buFont typeface="Wingdings" pitchFamily="2" charset="2"/>
              <a:buNone/>
              <a:defRPr/>
            </a:lvl3pPr>
            <a:lvl4pPr>
              <a:spcBef>
                <a:spcPts val="0"/>
              </a:spcBef>
              <a:buClr>
                <a:srgbClr val="F5C24C"/>
              </a:buClr>
              <a:buFont typeface="Wingdings" pitchFamily="2" charset="2"/>
              <a:buNone/>
              <a:defRPr/>
            </a:lvl4pPr>
            <a:lvl5pPr>
              <a:buClr>
                <a:srgbClr val="F5C24C"/>
              </a:buClr>
              <a:buFont typeface="Wingdings" pitchFamily="2" charset="2"/>
              <a:buChar char="v"/>
              <a:defRPr/>
            </a:lvl5pPr>
          </a:lstStyle>
          <a:p>
            <a:pPr lvl="0"/>
            <a:r>
              <a:rPr lang="lv-LV" dirty="0"/>
              <a:t>Virsraksts</a:t>
            </a:r>
            <a:endParaRPr lang="en-US" dirty="0"/>
          </a:p>
          <a:p>
            <a:pPr lvl="1"/>
            <a:r>
              <a:rPr lang="lv-LV" dirty="0"/>
              <a:t>Apakšvirsraksts</a:t>
            </a:r>
            <a:endParaRPr lang="en-US" dirty="0"/>
          </a:p>
        </p:txBody>
      </p:sp>
      <p:sp>
        <p:nvSpPr>
          <p:cNvPr id="2" name="Slaida numura vietturis 1">
            <a:extLst>
              <a:ext uri="{FF2B5EF4-FFF2-40B4-BE49-F238E27FC236}">
                <a16:creationId xmlns:a16="http://schemas.microsoft.com/office/drawing/2014/main" id="{161E49F0-501A-4097-84B3-EA1E73CCB990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72C27523-3AC3-48C8-BB7A-10782CDB5166}" type="slidenum">
              <a:rPr lang="lv-LV" smtClean="0"/>
              <a:pPr/>
              <a:t>‹#›</a:t>
            </a:fld>
            <a:endParaRPr lang="lv-LV" dirty="0"/>
          </a:p>
        </p:txBody>
      </p:sp>
    </p:spTree>
    <p:extLst>
      <p:ext uri="{BB962C8B-B14F-4D97-AF65-F5344CB8AC3E}">
        <p14:creationId xmlns:p14="http://schemas.microsoft.com/office/powerpoint/2010/main" val="244260704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lv-LV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lv-LV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lv-LV"/>
          </a:p>
        </p:txBody>
      </p:sp>
      <p:sp>
        <p:nvSpPr>
          <p:cNvPr id="5" name="Slaida numura vietturis 4">
            <a:extLst>
              <a:ext uri="{FF2B5EF4-FFF2-40B4-BE49-F238E27FC236}">
                <a16:creationId xmlns:a16="http://schemas.microsoft.com/office/drawing/2014/main" id="{D7C83F8D-7187-497E-AAE3-C8030FCA8CCE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C27523-3AC3-48C8-BB7A-10782CDB5166}" type="slidenum">
              <a:rPr lang="lv-LV" smtClean="0"/>
              <a:pPr/>
              <a:t>‹#›</a:t>
            </a:fld>
            <a:endParaRPr lang="lv-LV" dirty="0"/>
          </a:p>
        </p:txBody>
      </p:sp>
    </p:spTree>
    <p:extLst>
      <p:ext uri="{BB962C8B-B14F-4D97-AF65-F5344CB8AC3E}">
        <p14:creationId xmlns:p14="http://schemas.microsoft.com/office/powerpoint/2010/main" val="342713801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rsraksts + objekts + atsau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lv-LV" dirty="0"/>
              <a:t>virsraksts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F5134D-7C6B-4A7B-B28B-A8C75F870448}" type="slidenum">
              <a:rPr lang="en-JM" smtClean="0"/>
              <a:pPr/>
              <a:t>‹#›</a:t>
            </a:fld>
            <a:endParaRPr lang="en-JM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1" hasCustomPrompt="1"/>
          </p:nvPr>
        </p:nvSpPr>
        <p:spPr>
          <a:xfrm>
            <a:off x="468313" y="987425"/>
            <a:ext cx="8424862" cy="3240088"/>
          </a:xfrm>
          <a:prstGeom prst="rect">
            <a:avLst/>
          </a:prstGeom>
        </p:spPr>
        <p:txBody>
          <a:bodyPr/>
          <a:lstStyle>
            <a:lvl1pPr>
              <a:buFontTx/>
              <a:buNone/>
              <a:defRPr/>
            </a:lvl1pPr>
          </a:lstStyle>
          <a:p>
            <a:pPr lvl="0"/>
            <a:r>
              <a:rPr lang="lv-LV" dirty="0" err="1"/>
              <a:t>Uzklišķiniet</a:t>
            </a:r>
            <a:r>
              <a:rPr lang="lv-LV" dirty="0"/>
              <a:t> uz atbilstošā sīktēla un ievietojiet objektu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2" hasCustomPrompt="1"/>
          </p:nvPr>
        </p:nvSpPr>
        <p:spPr>
          <a:xfrm>
            <a:off x="468313" y="4300538"/>
            <a:ext cx="8424862" cy="287337"/>
          </a:xfrm>
          <a:prstGeom prst="rect">
            <a:avLst/>
          </a:prstGeom>
        </p:spPr>
        <p:txBody>
          <a:bodyPr/>
          <a:lstStyle>
            <a:lvl1pPr>
              <a:buFontTx/>
              <a:buNone/>
              <a:defRPr/>
            </a:lvl1pPr>
          </a:lstStyle>
          <a:p>
            <a:pPr lvl="0"/>
            <a:r>
              <a:rPr lang="lv-LV" dirty="0"/>
              <a:t>Atsauce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2 objekti - salīdzinājum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cap="all" baseline="0"/>
            </a:lvl1pPr>
          </a:lstStyle>
          <a:p>
            <a:r>
              <a:rPr lang="lv-LV" dirty="0"/>
              <a:t>virsraksts</a:t>
            </a:r>
            <a:endParaRPr lang="en-JM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457200" y="971550"/>
            <a:ext cx="4040188" cy="479822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buNone/>
              <a:defRPr sz="1700" b="0">
                <a:solidFill>
                  <a:srgbClr val="0070C0"/>
                </a:solidFill>
                <a:latin typeface="Calibri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lv-LV" dirty="0"/>
              <a:t>Nosaukums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457200" y="1451371"/>
            <a:ext cx="4040188" cy="2963466"/>
          </a:xfrm>
          <a:prstGeom prst="rect">
            <a:avLst/>
          </a:prstGeom>
        </p:spPr>
        <p:txBody>
          <a:bodyPr>
            <a:normAutofit/>
          </a:bodyPr>
          <a:lstStyle>
            <a:lvl1pPr>
              <a:buNone/>
              <a:defRPr sz="1100"/>
            </a:lvl1pPr>
            <a:lvl2pPr>
              <a:defRPr sz="1100"/>
            </a:lvl2pPr>
            <a:lvl3pPr>
              <a:defRPr sz="1100"/>
            </a:lvl3pPr>
            <a:lvl4pPr>
              <a:defRPr sz="1100"/>
            </a:lvl4pPr>
            <a:lvl5pPr>
              <a:defRPr sz="11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lv-LV" dirty="0"/>
              <a:t>Objekts</a:t>
            </a:r>
            <a:endParaRPr lang="en-JM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4645028" y="971550"/>
            <a:ext cx="4041775" cy="479822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buNone/>
              <a:defRPr sz="1700" b="0">
                <a:solidFill>
                  <a:srgbClr val="0070C0"/>
                </a:solidFill>
                <a:latin typeface="Calibri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lv-LV" dirty="0"/>
              <a:t>Nosaukums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 hasCustomPrompt="1"/>
          </p:nvPr>
        </p:nvSpPr>
        <p:spPr>
          <a:xfrm>
            <a:off x="4645028" y="1451371"/>
            <a:ext cx="4041775" cy="2963466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100"/>
            </a:lvl1pPr>
            <a:lvl2pPr>
              <a:defRPr sz="1100"/>
            </a:lvl2pPr>
            <a:lvl3pPr>
              <a:defRPr sz="1100"/>
            </a:lvl3pPr>
            <a:lvl4pPr>
              <a:defRPr sz="1100"/>
            </a:lvl4pPr>
            <a:lvl5pPr>
              <a:defRPr sz="11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lv-LV" dirty="0"/>
              <a:t>Objekts</a:t>
            </a:r>
            <a:endParaRPr lang="en-JM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F5134D-7C6B-4A7B-B28B-A8C75F870448}" type="slidenum">
              <a:rPr lang="en-JM" smtClean="0"/>
              <a:pPr/>
              <a:t>‹#›</a:t>
            </a:fld>
            <a:endParaRPr lang="en-JM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ksta paragrāf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cap="all" baseline="0"/>
            </a:lvl1pPr>
          </a:lstStyle>
          <a:p>
            <a:r>
              <a:rPr lang="lv-LV" dirty="0"/>
              <a:t>virsraksts</a:t>
            </a:r>
            <a:endParaRPr lang="en-JM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F5134D-7C6B-4A7B-B28B-A8C75F870448}" type="slidenum">
              <a:rPr lang="en-JM" smtClean="0"/>
              <a:pPr/>
              <a:t>‹#›</a:t>
            </a:fld>
            <a:endParaRPr lang="en-JM"/>
          </a:p>
        </p:txBody>
      </p:sp>
      <p:sp>
        <p:nvSpPr>
          <p:cNvPr id="12" name="Text Placeholder 18"/>
          <p:cNvSpPr>
            <a:spLocks noGrp="1"/>
          </p:cNvSpPr>
          <p:nvPr>
            <p:ph type="body" sz="quarter" idx="15" hasCustomPrompt="1"/>
          </p:nvPr>
        </p:nvSpPr>
        <p:spPr>
          <a:xfrm>
            <a:off x="533400" y="1296987"/>
            <a:ext cx="2217906" cy="284163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FontTx/>
              <a:buNone/>
              <a:defRPr sz="1600" b="0">
                <a:solidFill>
                  <a:srgbClr val="0070C0"/>
                </a:solidFill>
                <a:latin typeface="Calibri" pitchFamily="34" charset="0"/>
              </a:defRPr>
            </a:lvl1pPr>
            <a:lvl2pPr marL="457200" indent="0">
              <a:buFontTx/>
              <a:buNone/>
              <a:defRPr sz="1600">
                <a:latin typeface="Bebas Neue" pitchFamily="34" charset="0"/>
              </a:defRPr>
            </a:lvl2pPr>
            <a:lvl3pPr marL="914400" indent="0">
              <a:buFontTx/>
              <a:buNone/>
              <a:defRPr sz="1600">
                <a:latin typeface="Bebas Neue" pitchFamily="34" charset="0"/>
              </a:defRPr>
            </a:lvl3pPr>
            <a:lvl4pPr marL="1371600" indent="0">
              <a:buFontTx/>
              <a:buNone/>
              <a:defRPr sz="1600">
                <a:latin typeface="Bebas Neue" pitchFamily="34" charset="0"/>
              </a:defRPr>
            </a:lvl4pPr>
            <a:lvl5pPr marL="1828800" indent="0">
              <a:buFontTx/>
              <a:buNone/>
              <a:defRPr sz="1600">
                <a:latin typeface="Bebas Neue" pitchFamily="34" charset="0"/>
              </a:defRPr>
            </a:lvl5pPr>
          </a:lstStyle>
          <a:p>
            <a:pPr lvl="0"/>
            <a:r>
              <a:rPr lang="lv-LV" dirty="0"/>
              <a:t>Apakšvirsraksts</a:t>
            </a:r>
            <a:endParaRPr lang="en-JM" dirty="0"/>
          </a:p>
        </p:txBody>
      </p:sp>
      <p:sp>
        <p:nvSpPr>
          <p:cNvPr id="13" name="Text Placeholder 20"/>
          <p:cNvSpPr>
            <a:spLocks noGrp="1"/>
          </p:cNvSpPr>
          <p:nvPr>
            <p:ph type="body" sz="quarter" idx="16" hasCustomPrompt="1"/>
          </p:nvPr>
        </p:nvSpPr>
        <p:spPr>
          <a:xfrm>
            <a:off x="533400" y="1581150"/>
            <a:ext cx="8382000" cy="6096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1600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  <a:cs typeface="Arial" pitchFamily="34" charset="0"/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lv-LV" dirty="0"/>
              <a:t>Teksts</a:t>
            </a:r>
            <a:endParaRPr lang="en-JM" dirty="0"/>
          </a:p>
        </p:txBody>
      </p:sp>
      <p:sp>
        <p:nvSpPr>
          <p:cNvPr id="14" name="Text Placeholder 18"/>
          <p:cNvSpPr>
            <a:spLocks noGrp="1"/>
          </p:cNvSpPr>
          <p:nvPr>
            <p:ph type="body" sz="quarter" idx="17" hasCustomPrompt="1"/>
          </p:nvPr>
        </p:nvSpPr>
        <p:spPr>
          <a:xfrm>
            <a:off x="533400" y="2363787"/>
            <a:ext cx="2217906" cy="284163"/>
          </a:xfrm>
          <a:prstGeom prst="rect">
            <a:avLst/>
          </a:prstGeom>
        </p:spPr>
        <p:txBody>
          <a:bodyPr>
            <a:noAutofit/>
          </a:bodyPr>
          <a:lstStyle>
            <a:lvl1pPr marL="0" marR="0" indent="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600" b="0">
                <a:solidFill>
                  <a:srgbClr val="0070C0"/>
                </a:solidFill>
                <a:latin typeface="Calibri" pitchFamily="34" charset="0"/>
              </a:defRPr>
            </a:lvl1pPr>
            <a:lvl2pPr marL="457200" indent="0">
              <a:buFontTx/>
              <a:buNone/>
              <a:defRPr sz="1600">
                <a:latin typeface="Bebas Neue" pitchFamily="34" charset="0"/>
              </a:defRPr>
            </a:lvl2pPr>
            <a:lvl3pPr marL="914400" indent="0">
              <a:buFontTx/>
              <a:buNone/>
              <a:defRPr sz="1600">
                <a:latin typeface="Bebas Neue" pitchFamily="34" charset="0"/>
              </a:defRPr>
            </a:lvl3pPr>
            <a:lvl4pPr marL="1371600" indent="0">
              <a:buFontTx/>
              <a:buNone/>
              <a:defRPr sz="1600">
                <a:latin typeface="Bebas Neue" pitchFamily="34" charset="0"/>
              </a:defRPr>
            </a:lvl4pPr>
            <a:lvl5pPr marL="1828800" indent="0">
              <a:buFontTx/>
              <a:buNone/>
              <a:defRPr sz="1600">
                <a:latin typeface="Bebas Neue" pitchFamily="34" charset="0"/>
              </a:defRPr>
            </a:lvl5pPr>
          </a:lstStyle>
          <a:p>
            <a:pPr marL="0" marR="0" lvl="0" indent="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lv-LV" dirty="0"/>
              <a:t>Apakšvirsraksts</a:t>
            </a:r>
            <a:endParaRPr lang="en-JM" dirty="0"/>
          </a:p>
          <a:p>
            <a:pPr lvl="0"/>
            <a:endParaRPr lang="en-JM" dirty="0"/>
          </a:p>
        </p:txBody>
      </p:sp>
      <p:sp>
        <p:nvSpPr>
          <p:cNvPr id="15" name="Text Placeholder 20"/>
          <p:cNvSpPr>
            <a:spLocks noGrp="1"/>
          </p:cNvSpPr>
          <p:nvPr>
            <p:ph type="body" sz="quarter" idx="18" hasCustomPrompt="1"/>
          </p:nvPr>
        </p:nvSpPr>
        <p:spPr>
          <a:xfrm>
            <a:off x="533400" y="2647950"/>
            <a:ext cx="8382000" cy="6096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1600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  <a:cs typeface="Arial" pitchFamily="34" charset="0"/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lv-LV" dirty="0"/>
              <a:t>Teksts</a:t>
            </a:r>
            <a:endParaRPr lang="en-JM" dirty="0"/>
          </a:p>
        </p:txBody>
      </p:sp>
      <p:sp>
        <p:nvSpPr>
          <p:cNvPr id="16" name="Text Placeholder 18"/>
          <p:cNvSpPr>
            <a:spLocks noGrp="1"/>
          </p:cNvSpPr>
          <p:nvPr>
            <p:ph type="body" sz="quarter" idx="19" hasCustomPrompt="1"/>
          </p:nvPr>
        </p:nvSpPr>
        <p:spPr>
          <a:xfrm>
            <a:off x="533400" y="3430587"/>
            <a:ext cx="2217906" cy="284163"/>
          </a:xfrm>
          <a:prstGeom prst="rect">
            <a:avLst/>
          </a:prstGeom>
        </p:spPr>
        <p:txBody>
          <a:bodyPr>
            <a:noAutofit/>
          </a:bodyPr>
          <a:lstStyle>
            <a:lvl1pPr marL="0" marR="0" indent="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600" b="0">
                <a:solidFill>
                  <a:srgbClr val="0070C0"/>
                </a:solidFill>
                <a:latin typeface="Calibri" pitchFamily="34" charset="0"/>
              </a:defRPr>
            </a:lvl1pPr>
            <a:lvl2pPr marL="457200" indent="0">
              <a:buFontTx/>
              <a:buNone/>
              <a:defRPr sz="1600">
                <a:latin typeface="Bebas Neue" pitchFamily="34" charset="0"/>
              </a:defRPr>
            </a:lvl2pPr>
            <a:lvl3pPr marL="914400" indent="0">
              <a:buFontTx/>
              <a:buNone/>
              <a:defRPr sz="1600">
                <a:latin typeface="Bebas Neue" pitchFamily="34" charset="0"/>
              </a:defRPr>
            </a:lvl3pPr>
            <a:lvl4pPr marL="1371600" indent="0">
              <a:buFontTx/>
              <a:buNone/>
              <a:defRPr sz="1600">
                <a:latin typeface="Bebas Neue" pitchFamily="34" charset="0"/>
              </a:defRPr>
            </a:lvl4pPr>
            <a:lvl5pPr marL="1828800" indent="0">
              <a:buFontTx/>
              <a:buNone/>
              <a:defRPr sz="1600">
                <a:latin typeface="Bebas Neue" pitchFamily="34" charset="0"/>
              </a:defRPr>
            </a:lvl5pPr>
          </a:lstStyle>
          <a:p>
            <a:pPr marL="0" marR="0" lvl="0" indent="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lv-LV" dirty="0"/>
              <a:t>Apakšvirsraksts</a:t>
            </a:r>
            <a:endParaRPr lang="en-JM" dirty="0"/>
          </a:p>
          <a:p>
            <a:pPr lvl="0"/>
            <a:endParaRPr lang="en-JM" dirty="0"/>
          </a:p>
        </p:txBody>
      </p:sp>
      <p:sp>
        <p:nvSpPr>
          <p:cNvPr id="17" name="Text Placeholder 20"/>
          <p:cNvSpPr>
            <a:spLocks noGrp="1"/>
          </p:cNvSpPr>
          <p:nvPr>
            <p:ph type="body" sz="quarter" idx="20" hasCustomPrompt="1"/>
          </p:nvPr>
        </p:nvSpPr>
        <p:spPr>
          <a:xfrm>
            <a:off x="533400" y="3714750"/>
            <a:ext cx="8382000" cy="6096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1600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  <a:cs typeface="Arial" pitchFamily="34" charset="0"/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lv-LV" dirty="0"/>
              <a:t>Teksts</a:t>
            </a:r>
            <a:endParaRPr lang="en-JM" dirty="0"/>
          </a:p>
        </p:txBody>
      </p:sp>
    </p:spTree>
    <p:extLst>
      <p:ext uri="{BB962C8B-B14F-4D97-AF65-F5344CB8AC3E}">
        <p14:creationId xmlns:p14="http://schemas.microsoft.com/office/powerpoint/2010/main" val="15446042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jekts / 3 komponen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cap="all" baseline="0"/>
            </a:lvl1pPr>
          </a:lstStyle>
          <a:p>
            <a:r>
              <a:rPr lang="lv-LV" dirty="0"/>
              <a:t>virsraksts</a:t>
            </a:r>
            <a:endParaRPr lang="en-JM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F5134D-7C6B-4A7B-B28B-A8C75F870448}" type="slidenum">
              <a:rPr lang="en-JM" smtClean="0"/>
              <a:pPr/>
              <a:t>‹#›</a:t>
            </a:fld>
            <a:endParaRPr lang="en-JM"/>
          </a:p>
        </p:txBody>
      </p:sp>
      <p:sp>
        <p:nvSpPr>
          <p:cNvPr id="6" name="Text Placeholder 12"/>
          <p:cNvSpPr>
            <a:spLocks noGrp="1"/>
          </p:cNvSpPr>
          <p:nvPr>
            <p:ph type="body" sz="quarter" idx="16" hasCustomPrompt="1"/>
          </p:nvPr>
        </p:nvSpPr>
        <p:spPr>
          <a:xfrm>
            <a:off x="1009650" y="1882588"/>
            <a:ext cx="1352550" cy="1353312"/>
          </a:xfrm>
          <a:prstGeom prst="ellipse">
            <a:avLst/>
          </a:prstGeom>
          <a:solidFill>
            <a:schemeClr val="tx1">
              <a:lumMod val="85000"/>
              <a:lumOff val="15000"/>
            </a:schemeClr>
          </a:solidFill>
        </p:spPr>
        <p:txBody>
          <a:bodyPr anchor="ctr">
            <a:noAutofit/>
          </a:bodyPr>
          <a:lstStyle>
            <a:lvl1pPr marL="0" indent="0" algn="ctr">
              <a:buFontTx/>
              <a:buNone/>
              <a:defRPr sz="1600" b="0">
                <a:solidFill>
                  <a:schemeClr val="bg1"/>
                </a:solidFill>
                <a:latin typeface="Calibri" pitchFamily="34" charset="0"/>
                <a:cs typeface="Arial" pitchFamily="34" charset="0"/>
              </a:defRPr>
            </a:lvl1pPr>
            <a:lvl2pPr marL="457200" indent="0">
              <a:buFontTx/>
              <a:buNone/>
              <a:defRPr sz="2000">
                <a:latin typeface="Bebas Neue" pitchFamily="34" charset="0"/>
              </a:defRPr>
            </a:lvl2pPr>
            <a:lvl3pPr marL="914400" indent="0">
              <a:buFontTx/>
              <a:buNone/>
              <a:defRPr sz="2000">
                <a:latin typeface="Bebas Neue" pitchFamily="34" charset="0"/>
              </a:defRPr>
            </a:lvl3pPr>
            <a:lvl4pPr marL="1371600" indent="0">
              <a:buFontTx/>
              <a:buNone/>
              <a:defRPr sz="2000">
                <a:latin typeface="Bebas Neue" pitchFamily="34" charset="0"/>
              </a:defRPr>
            </a:lvl4pPr>
            <a:lvl5pPr marL="1828800" indent="0">
              <a:buFontTx/>
              <a:buNone/>
              <a:defRPr sz="2000">
                <a:latin typeface="Bebas Neue" pitchFamily="34" charset="0"/>
              </a:defRPr>
            </a:lvl5pPr>
          </a:lstStyle>
          <a:p>
            <a:pPr lvl="0"/>
            <a:r>
              <a:rPr lang="lv-LV" dirty="0"/>
              <a:t>Teksts</a:t>
            </a:r>
            <a:endParaRPr lang="en-JM" dirty="0"/>
          </a:p>
        </p:txBody>
      </p:sp>
      <p:sp>
        <p:nvSpPr>
          <p:cNvPr id="7" name="Text Placeholder 12"/>
          <p:cNvSpPr>
            <a:spLocks noGrp="1"/>
          </p:cNvSpPr>
          <p:nvPr>
            <p:ph type="body" sz="quarter" idx="17" hasCustomPrompt="1"/>
          </p:nvPr>
        </p:nvSpPr>
        <p:spPr>
          <a:xfrm>
            <a:off x="3905250" y="1888519"/>
            <a:ext cx="1352550" cy="1353312"/>
          </a:xfrm>
          <a:prstGeom prst="ellipse">
            <a:avLst/>
          </a:prstGeom>
          <a:solidFill>
            <a:schemeClr val="tx1">
              <a:lumMod val="85000"/>
              <a:lumOff val="15000"/>
            </a:schemeClr>
          </a:solidFill>
        </p:spPr>
        <p:txBody>
          <a:bodyPr anchor="ctr">
            <a:noAutofit/>
          </a:bodyPr>
          <a:lstStyle>
            <a:lvl1pPr marL="0" indent="0" algn="ctr">
              <a:buFontTx/>
              <a:buNone/>
              <a:defRPr sz="1600" b="0">
                <a:solidFill>
                  <a:schemeClr val="bg1"/>
                </a:solidFill>
                <a:latin typeface="Calibri" pitchFamily="34" charset="0"/>
                <a:cs typeface="Arial" pitchFamily="34" charset="0"/>
              </a:defRPr>
            </a:lvl1pPr>
            <a:lvl2pPr marL="457200" indent="0">
              <a:buFontTx/>
              <a:buNone/>
              <a:defRPr sz="2000">
                <a:latin typeface="Bebas Neue" pitchFamily="34" charset="0"/>
              </a:defRPr>
            </a:lvl2pPr>
            <a:lvl3pPr marL="914400" indent="0">
              <a:buFontTx/>
              <a:buNone/>
              <a:defRPr sz="2000">
                <a:latin typeface="Bebas Neue" pitchFamily="34" charset="0"/>
              </a:defRPr>
            </a:lvl3pPr>
            <a:lvl4pPr marL="1371600" indent="0">
              <a:buFontTx/>
              <a:buNone/>
              <a:defRPr sz="2000">
                <a:latin typeface="Bebas Neue" pitchFamily="34" charset="0"/>
              </a:defRPr>
            </a:lvl4pPr>
            <a:lvl5pPr marL="1828800" indent="0">
              <a:buFontTx/>
              <a:buNone/>
              <a:defRPr sz="2000">
                <a:latin typeface="Bebas Neue" pitchFamily="34" charset="0"/>
              </a:defRPr>
            </a:lvl5pPr>
          </a:lstStyle>
          <a:p>
            <a:pPr lvl="0"/>
            <a:r>
              <a:rPr lang="lv-LV" dirty="0"/>
              <a:t>Teksts</a:t>
            </a:r>
            <a:endParaRPr lang="en-JM" dirty="0"/>
          </a:p>
        </p:txBody>
      </p:sp>
      <p:sp>
        <p:nvSpPr>
          <p:cNvPr id="8" name="Text Placeholder 12"/>
          <p:cNvSpPr>
            <a:spLocks noGrp="1"/>
          </p:cNvSpPr>
          <p:nvPr>
            <p:ph type="body" sz="quarter" idx="18" hasCustomPrompt="1"/>
          </p:nvPr>
        </p:nvSpPr>
        <p:spPr>
          <a:xfrm>
            <a:off x="6800850" y="1888519"/>
            <a:ext cx="1352550" cy="1353312"/>
          </a:xfrm>
          <a:prstGeom prst="ellipse">
            <a:avLst/>
          </a:prstGeom>
          <a:solidFill>
            <a:schemeClr val="tx1">
              <a:lumMod val="85000"/>
              <a:lumOff val="15000"/>
            </a:schemeClr>
          </a:solidFill>
        </p:spPr>
        <p:txBody>
          <a:bodyPr anchor="ctr">
            <a:noAutofit/>
          </a:bodyPr>
          <a:lstStyle>
            <a:lvl1pPr marL="0" indent="0" algn="ctr">
              <a:buFontTx/>
              <a:buNone/>
              <a:defRPr sz="1600" b="0">
                <a:solidFill>
                  <a:schemeClr val="bg1"/>
                </a:solidFill>
                <a:latin typeface="Calibri" pitchFamily="34" charset="0"/>
                <a:cs typeface="Arial" pitchFamily="34" charset="0"/>
              </a:defRPr>
            </a:lvl1pPr>
            <a:lvl2pPr marL="457200" indent="0">
              <a:buFontTx/>
              <a:buNone/>
              <a:defRPr sz="2000">
                <a:latin typeface="Bebas Neue" pitchFamily="34" charset="0"/>
              </a:defRPr>
            </a:lvl2pPr>
            <a:lvl3pPr marL="914400" indent="0">
              <a:buFontTx/>
              <a:buNone/>
              <a:defRPr sz="2000">
                <a:latin typeface="Bebas Neue" pitchFamily="34" charset="0"/>
              </a:defRPr>
            </a:lvl3pPr>
            <a:lvl4pPr marL="1371600" indent="0">
              <a:buFontTx/>
              <a:buNone/>
              <a:defRPr sz="2000">
                <a:latin typeface="Bebas Neue" pitchFamily="34" charset="0"/>
              </a:defRPr>
            </a:lvl4pPr>
            <a:lvl5pPr marL="1828800" indent="0">
              <a:buFontTx/>
              <a:buNone/>
              <a:defRPr sz="2000">
                <a:latin typeface="Bebas Neue" pitchFamily="34" charset="0"/>
              </a:defRPr>
            </a:lvl5pPr>
          </a:lstStyle>
          <a:p>
            <a:pPr lvl="0"/>
            <a:r>
              <a:rPr lang="lv-LV" dirty="0"/>
              <a:t>Teksts</a:t>
            </a:r>
            <a:endParaRPr lang="en-JM" dirty="0"/>
          </a:p>
        </p:txBody>
      </p:sp>
      <p:sp>
        <p:nvSpPr>
          <p:cNvPr id="9" name="Text Placeholder 27"/>
          <p:cNvSpPr>
            <a:spLocks noGrp="1"/>
          </p:cNvSpPr>
          <p:nvPr>
            <p:ph type="body" sz="quarter" idx="19" hasCustomPrompt="1"/>
          </p:nvPr>
        </p:nvSpPr>
        <p:spPr>
          <a:xfrm>
            <a:off x="584200" y="3432175"/>
            <a:ext cx="2159000" cy="89217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buNone/>
              <a:defRPr sz="1600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  <a:cs typeface="Arial" pitchFamily="34" charset="0"/>
              </a:defRPr>
            </a:lvl1pPr>
          </a:lstStyle>
          <a:p>
            <a:pPr lvl="0"/>
            <a:r>
              <a:rPr lang="lv-LV" dirty="0"/>
              <a:t>Teksts</a:t>
            </a:r>
            <a:endParaRPr lang="en-JM" dirty="0"/>
          </a:p>
        </p:txBody>
      </p:sp>
      <p:sp>
        <p:nvSpPr>
          <p:cNvPr id="10" name="Text Placeholder 27"/>
          <p:cNvSpPr>
            <a:spLocks noGrp="1"/>
          </p:cNvSpPr>
          <p:nvPr>
            <p:ph type="body" sz="quarter" idx="20" hasCustomPrompt="1"/>
          </p:nvPr>
        </p:nvSpPr>
        <p:spPr>
          <a:xfrm>
            <a:off x="3505200" y="3432175"/>
            <a:ext cx="2159000" cy="89217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buNone/>
              <a:defRPr sz="1600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  <a:cs typeface="Arial" pitchFamily="34" charset="0"/>
              </a:defRPr>
            </a:lvl1pPr>
          </a:lstStyle>
          <a:p>
            <a:pPr lvl="0"/>
            <a:r>
              <a:rPr lang="lv-LV" dirty="0"/>
              <a:t>Teksts</a:t>
            </a:r>
            <a:endParaRPr lang="en-JM" dirty="0"/>
          </a:p>
        </p:txBody>
      </p:sp>
      <p:sp>
        <p:nvSpPr>
          <p:cNvPr id="11" name="Text Placeholder 27"/>
          <p:cNvSpPr>
            <a:spLocks noGrp="1"/>
          </p:cNvSpPr>
          <p:nvPr>
            <p:ph type="body" sz="quarter" idx="21" hasCustomPrompt="1"/>
          </p:nvPr>
        </p:nvSpPr>
        <p:spPr>
          <a:xfrm>
            <a:off x="6375400" y="3432175"/>
            <a:ext cx="2159000" cy="89217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buNone/>
              <a:defRPr sz="1600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  <a:cs typeface="Arial" pitchFamily="34" charset="0"/>
              </a:defRPr>
            </a:lvl1pPr>
          </a:lstStyle>
          <a:p>
            <a:pPr lvl="0"/>
            <a:r>
              <a:rPr lang="lv-LV" dirty="0"/>
              <a:t>Teksts</a:t>
            </a:r>
            <a:endParaRPr lang="en-JM" dirty="0"/>
          </a:p>
        </p:txBody>
      </p:sp>
      <p:sp>
        <p:nvSpPr>
          <p:cNvPr id="12" name="Content Placeholder 21"/>
          <p:cNvSpPr>
            <a:spLocks noGrp="1"/>
          </p:cNvSpPr>
          <p:nvPr>
            <p:ph sz="quarter" idx="13" hasCustomPrompt="1"/>
          </p:nvPr>
        </p:nvSpPr>
        <p:spPr>
          <a:xfrm>
            <a:off x="457200" y="990600"/>
            <a:ext cx="8229600" cy="74295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buNone/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lv-LV" dirty="0"/>
              <a:t>Objekts</a:t>
            </a:r>
            <a:endParaRPr lang="en-JM" dirty="0"/>
          </a:p>
        </p:txBody>
      </p:sp>
    </p:spTree>
    <p:extLst>
      <p:ext uri="{BB962C8B-B14F-4D97-AF65-F5344CB8AC3E}">
        <p14:creationId xmlns:p14="http://schemas.microsoft.com/office/powerpoint/2010/main" val="25067079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attēli ar paraksti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cap="all" baseline="0"/>
            </a:lvl1pPr>
          </a:lstStyle>
          <a:p>
            <a:r>
              <a:rPr lang="lv-LV" dirty="0"/>
              <a:t>virsraksts</a:t>
            </a:r>
            <a:endParaRPr lang="en-JM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F5134D-7C6B-4A7B-B28B-A8C75F870448}" type="slidenum">
              <a:rPr lang="en-JM" smtClean="0"/>
              <a:pPr/>
              <a:t>‹#›</a:t>
            </a:fld>
            <a:endParaRPr lang="en-JM"/>
          </a:p>
        </p:txBody>
      </p:sp>
      <p:sp>
        <p:nvSpPr>
          <p:cNvPr id="7" name="Picture Placeholder 12"/>
          <p:cNvSpPr>
            <a:spLocks noGrp="1"/>
          </p:cNvSpPr>
          <p:nvPr>
            <p:ph type="pic" sz="quarter" idx="16" hasCustomPrompt="1"/>
          </p:nvPr>
        </p:nvSpPr>
        <p:spPr>
          <a:xfrm>
            <a:off x="1066800" y="1123950"/>
            <a:ext cx="1481328" cy="2420811"/>
          </a:xfrm>
          <a:prstGeom prst="rect">
            <a:avLst/>
          </a:prstGeom>
        </p:spPr>
        <p:txBody>
          <a:bodyPr/>
          <a:lstStyle>
            <a:lvl1pPr marL="342900" marR="0" indent="-34290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lvl1pPr>
          </a:lstStyle>
          <a:p>
            <a:r>
              <a:rPr lang="lv-LV" dirty="0"/>
              <a:t>Uzklikšķini uz ikonas, lai ievietotu attēlu</a:t>
            </a:r>
            <a:endParaRPr lang="en-JM" dirty="0"/>
          </a:p>
          <a:p>
            <a:endParaRPr lang="en-JM" dirty="0"/>
          </a:p>
        </p:txBody>
      </p:sp>
      <p:sp>
        <p:nvSpPr>
          <p:cNvPr id="9" name="Picture Placeholder 12"/>
          <p:cNvSpPr>
            <a:spLocks noGrp="1"/>
          </p:cNvSpPr>
          <p:nvPr>
            <p:ph type="pic" sz="quarter" idx="17" hasCustomPrompt="1"/>
          </p:nvPr>
        </p:nvSpPr>
        <p:spPr>
          <a:xfrm>
            <a:off x="3829079" y="1123950"/>
            <a:ext cx="1481328" cy="2397897"/>
          </a:xfrm>
          <a:prstGeom prst="rect">
            <a:avLst/>
          </a:prstGeom>
        </p:spPr>
        <p:txBody>
          <a:bodyPr/>
          <a:lstStyle>
            <a:lvl1pPr marL="342900" marR="0" indent="-34290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lvl1pPr>
          </a:lstStyle>
          <a:p>
            <a:r>
              <a:rPr lang="lv-LV" dirty="0"/>
              <a:t>Uzklikšķini uz ikonas, lai ievietotu attēlu</a:t>
            </a:r>
            <a:endParaRPr lang="en-JM" dirty="0"/>
          </a:p>
          <a:p>
            <a:endParaRPr lang="en-JM" dirty="0"/>
          </a:p>
        </p:txBody>
      </p:sp>
      <p:sp>
        <p:nvSpPr>
          <p:cNvPr id="11" name="Picture Placeholder 12"/>
          <p:cNvSpPr>
            <a:spLocks noGrp="1"/>
          </p:cNvSpPr>
          <p:nvPr>
            <p:ph type="pic" sz="quarter" idx="18" hasCustomPrompt="1"/>
          </p:nvPr>
        </p:nvSpPr>
        <p:spPr>
          <a:xfrm>
            <a:off x="6648479" y="1123950"/>
            <a:ext cx="1481328" cy="2397897"/>
          </a:xfrm>
          <a:prstGeom prst="rect">
            <a:avLst/>
          </a:prstGeom>
        </p:spPr>
        <p:txBody>
          <a:bodyPr/>
          <a:lstStyle>
            <a:lvl1pPr marL="342900" marR="0" indent="-34290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lvl1pPr>
          </a:lstStyle>
          <a:p>
            <a:r>
              <a:rPr lang="lv-LV" dirty="0"/>
              <a:t>Uzklikšķini uz ikonas, lai ievietotu attēlu</a:t>
            </a:r>
            <a:endParaRPr lang="en-JM" dirty="0"/>
          </a:p>
          <a:p>
            <a:endParaRPr lang="en-JM" dirty="0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9" hasCustomPrompt="1"/>
          </p:nvPr>
        </p:nvSpPr>
        <p:spPr>
          <a:xfrm>
            <a:off x="762000" y="3638550"/>
            <a:ext cx="2057400" cy="301752"/>
          </a:xfrm>
          <a:prstGeom prst="rect">
            <a:avLst/>
          </a:prstGeom>
          <a:noFill/>
          <a:ln>
            <a:noFill/>
          </a:ln>
        </p:spPr>
        <p:txBody>
          <a:bodyPr anchor="ctr">
            <a:noAutofit/>
          </a:bodyPr>
          <a:lstStyle>
            <a:lvl1pPr marL="0" indent="0" algn="ctr">
              <a:buFontTx/>
              <a:buNone/>
              <a:defRPr sz="1600" baseline="0">
                <a:solidFill>
                  <a:schemeClr val="tx1">
                    <a:lumMod val="75000"/>
                    <a:lumOff val="25000"/>
                  </a:schemeClr>
                </a:solidFill>
                <a:latin typeface="Calibri" pitchFamily="34" charset="0"/>
              </a:defRPr>
            </a:lvl1pPr>
            <a:lvl2pPr marL="457200" indent="0">
              <a:buFontTx/>
              <a:buNone/>
              <a:defRPr>
                <a:latin typeface="Bebas Neue" pitchFamily="34" charset="0"/>
              </a:defRPr>
            </a:lvl2pPr>
            <a:lvl3pPr marL="914400" indent="0">
              <a:buFontTx/>
              <a:buNone/>
              <a:defRPr>
                <a:latin typeface="Bebas Neue" pitchFamily="34" charset="0"/>
              </a:defRPr>
            </a:lvl3pPr>
            <a:lvl4pPr marL="1371600" indent="0">
              <a:buFontTx/>
              <a:buNone/>
              <a:defRPr>
                <a:latin typeface="Bebas Neue" pitchFamily="34" charset="0"/>
              </a:defRPr>
            </a:lvl4pPr>
            <a:lvl5pPr marL="1828800" indent="0">
              <a:buFontTx/>
              <a:buNone/>
              <a:defRPr>
                <a:latin typeface="Bebas Neue" pitchFamily="34" charset="0"/>
              </a:defRPr>
            </a:lvl5pPr>
          </a:lstStyle>
          <a:p>
            <a:pPr lvl="0"/>
            <a:r>
              <a:rPr lang="lv-LV" dirty="0"/>
              <a:t>paraksts</a:t>
            </a:r>
            <a:endParaRPr lang="en-JM" dirty="0"/>
          </a:p>
        </p:txBody>
      </p:sp>
      <p:sp>
        <p:nvSpPr>
          <p:cNvPr id="13" name="Text Placeholder 11"/>
          <p:cNvSpPr>
            <a:spLocks noGrp="1"/>
          </p:cNvSpPr>
          <p:nvPr>
            <p:ph type="body" sz="quarter" idx="20" hasCustomPrompt="1"/>
          </p:nvPr>
        </p:nvSpPr>
        <p:spPr>
          <a:xfrm>
            <a:off x="3581400" y="3638550"/>
            <a:ext cx="2057400" cy="301752"/>
          </a:xfrm>
          <a:prstGeom prst="rect">
            <a:avLst/>
          </a:prstGeom>
          <a:noFill/>
          <a:ln>
            <a:noFill/>
          </a:ln>
        </p:spPr>
        <p:txBody>
          <a:bodyPr anchor="ctr">
            <a:noAutofit/>
          </a:bodyPr>
          <a:lstStyle>
            <a:lvl1pPr marL="0" indent="0" algn="ctr">
              <a:buFontTx/>
              <a:buNone/>
              <a:defRPr sz="1600" baseline="0">
                <a:solidFill>
                  <a:schemeClr val="tx1">
                    <a:lumMod val="75000"/>
                    <a:lumOff val="25000"/>
                  </a:schemeClr>
                </a:solidFill>
                <a:latin typeface="Calibri" pitchFamily="34" charset="0"/>
              </a:defRPr>
            </a:lvl1pPr>
            <a:lvl2pPr marL="457200" indent="0">
              <a:buFontTx/>
              <a:buNone/>
              <a:defRPr>
                <a:latin typeface="Bebas Neue" pitchFamily="34" charset="0"/>
              </a:defRPr>
            </a:lvl2pPr>
            <a:lvl3pPr marL="914400" indent="0">
              <a:buFontTx/>
              <a:buNone/>
              <a:defRPr>
                <a:latin typeface="Bebas Neue" pitchFamily="34" charset="0"/>
              </a:defRPr>
            </a:lvl3pPr>
            <a:lvl4pPr marL="1371600" indent="0">
              <a:buFontTx/>
              <a:buNone/>
              <a:defRPr>
                <a:latin typeface="Bebas Neue" pitchFamily="34" charset="0"/>
              </a:defRPr>
            </a:lvl4pPr>
            <a:lvl5pPr marL="1828800" indent="0">
              <a:buFontTx/>
              <a:buNone/>
              <a:defRPr>
                <a:latin typeface="Bebas Neue" pitchFamily="34" charset="0"/>
              </a:defRPr>
            </a:lvl5pPr>
          </a:lstStyle>
          <a:p>
            <a:pPr lvl="0"/>
            <a:r>
              <a:rPr lang="lv-LV" dirty="0"/>
              <a:t>paraksts</a:t>
            </a:r>
            <a:endParaRPr lang="en-JM" dirty="0"/>
          </a:p>
        </p:txBody>
      </p:sp>
      <p:sp>
        <p:nvSpPr>
          <p:cNvPr id="14" name="Text Placeholder 11"/>
          <p:cNvSpPr>
            <a:spLocks noGrp="1"/>
          </p:cNvSpPr>
          <p:nvPr>
            <p:ph type="body" sz="quarter" idx="21" hasCustomPrompt="1"/>
          </p:nvPr>
        </p:nvSpPr>
        <p:spPr>
          <a:xfrm>
            <a:off x="6400800" y="3638550"/>
            <a:ext cx="2057400" cy="301752"/>
          </a:xfrm>
          <a:prstGeom prst="rect">
            <a:avLst/>
          </a:prstGeom>
          <a:noFill/>
          <a:ln>
            <a:noFill/>
          </a:ln>
        </p:spPr>
        <p:txBody>
          <a:bodyPr anchor="ctr">
            <a:noAutofit/>
          </a:bodyPr>
          <a:lstStyle>
            <a:lvl1pPr marL="0" indent="0" algn="ctr">
              <a:buFontTx/>
              <a:buNone/>
              <a:defRPr sz="1600" baseline="0">
                <a:solidFill>
                  <a:schemeClr val="tx1">
                    <a:lumMod val="75000"/>
                    <a:lumOff val="25000"/>
                  </a:schemeClr>
                </a:solidFill>
                <a:latin typeface="Calibri" pitchFamily="34" charset="0"/>
              </a:defRPr>
            </a:lvl1pPr>
            <a:lvl2pPr marL="457200" indent="0">
              <a:buFontTx/>
              <a:buNone/>
              <a:defRPr>
                <a:latin typeface="Bebas Neue" pitchFamily="34" charset="0"/>
              </a:defRPr>
            </a:lvl2pPr>
            <a:lvl3pPr marL="914400" indent="0">
              <a:buFontTx/>
              <a:buNone/>
              <a:defRPr>
                <a:latin typeface="Bebas Neue" pitchFamily="34" charset="0"/>
              </a:defRPr>
            </a:lvl3pPr>
            <a:lvl4pPr marL="1371600" indent="0">
              <a:buFontTx/>
              <a:buNone/>
              <a:defRPr>
                <a:latin typeface="Bebas Neue" pitchFamily="34" charset="0"/>
              </a:defRPr>
            </a:lvl4pPr>
            <a:lvl5pPr marL="1828800" indent="0">
              <a:buFontTx/>
              <a:buNone/>
              <a:defRPr>
                <a:latin typeface="Bebas Neue" pitchFamily="34" charset="0"/>
              </a:defRPr>
            </a:lvl5pPr>
          </a:lstStyle>
          <a:p>
            <a:pPr lvl="0"/>
            <a:r>
              <a:rPr lang="lv-LV" dirty="0"/>
              <a:t>paraksts</a:t>
            </a:r>
            <a:endParaRPr lang="en-JM" dirty="0"/>
          </a:p>
        </p:txBody>
      </p:sp>
    </p:spTree>
    <p:extLst>
      <p:ext uri="{BB962C8B-B14F-4D97-AF65-F5344CB8AC3E}">
        <p14:creationId xmlns:p14="http://schemas.microsoft.com/office/powerpoint/2010/main" val="12186118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attēls / 3 komponen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cap="all" baseline="0"/>
            </a:lvl1pPr>
          </a:lstStyle>
          <a:p>
            <a:r>
              <a:rPr lang="lv-LV" dirty="0"/>
              <a:t>virsraksts</a:t>
            </a:r>
            <a:endParaRPr lang="en-JM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F5134D-7C6B-4A7B-B28B-A8C75F870448}" type="slidenum">
              <a:rPr lang="en-JM" smtClean="0"/>
              <a:pPr/>
              <a:t>‹#›</a:t>
            </a:fld>
            <a:endParaRPr lang="en-JM"/>
          </a:p>
        </p:txBody>
      </p:sp>
      <p:sp>
        <p:nvSpPr>
          <p:cNvPr id="7" name="Text Placeholder 18"/>
          <p:cNvSpPr>
            <a:spLocks noGrp="1"/>
          </p:cNvSpPr>
          <p:nvPr>
            <p:ph type="body" sz="quarter" idx="15" hasCustomPrompt="1"/>
          </p:nvPr>
        </p:nvSpPr>
        <p:spPr>
          <a:xfrm>
            <a:off x="1295400" y="1123950"/>
            <a:ext cx="2217906" cy="284163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FontTx/>
              <a:buNone/>
              <a:defRPr sz="1600" b="0">
                <a:solidFill>
                  <a:srgbClr val="0070C0"/>
                </a:solidFill>
                <a:latin typeface="Calibri" pitchFamily="34" charset="0"/>
              </a:defRPr>
            </a:lvl1pPr>
            <a:lvl2pPr marL="457200" indent="0">
              <a:buFontTx/>
              <a:buNone/>
              <a:defRPr sz="1600">
                <a:latin typeface="Bebas Neue" pitchFamily="34" charset="0"/>
              </a:defRPr>
            </a:lvl2pPr>
            <a:lvl3pPr marL="914400" indent="0">
              <a:buFontTx/>
              <a:buNone/>
              <a:defRPr sz="1600">
                <a:latin typeface="Bebas Neue" pitchFamily="34" charset="0"/>
              </a:defRPr>
            </a:lvl3pPr>
            <a:lvl4pPr marL="1371600" indent="0">
              <a:buFontTx/>
              <a:buNone/>
              <a:defRPr sz="1600">
                <a:latin typeface="Bebas Neue" pitchFamily="34" charset="0"/>
              </a:defRPr>
            </a:lvl4pPr>
            <a:lvl5pPr marL="1828800" indent="0">
              <a:buFontTx/>
              <a:buNone/>
              <a:defRPr sz="1600">
                <a:latin typeface="Bebas Neue" pitchFamily="34" charset="0"/>
              </a:defRPr>
            </a:lvl5pPr>
          </a:lstStyle>
          <a:p>
            <a:pPr lvl="0"/>
            <a:r>
              <a:rPr lang="lv-LV" dirty="0"/>
              <a:t>Teksts</a:t>
            </a:r>
            <a:endParaRPr lang="en-JM" dirty="0"/>
          </a:p>
        </p:txBody>
      </p:sp>
      <p:sp>
        <p:nvSpPr>
          <p:cNvPr id="8" name="Text Placeholder 20"/>
          <p:cNvSpPr>
            <a:spLocks noGrp="1"/>
          </p:cNvSpPr>
          <p:nvPr>
            <p:ph type="body" sz="quarter" idx="16" hasCustomPrompt="1"/>
          </p:nvPr>
        </p:nvSpPr>
        <p:spPr>
          <a:xfrm>
            <a:off x="1295400" y="1428750"/>
            <a:ext cx="2743200" cy="5334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1600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  <a:cs typeface="Arial" pitchFamily="34" charset="0"/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lv-LV" dirty="0"/>
              <a:t>Teksts</a:t>
            </a:r>
            <a:endParaRPr lang="en-JM" dirty="0"/>
          </a:p>
        </p:txBody>
      </p:sp>
      <p:sp>
        <p:nvSpPr>
          <p:cNvPr id="9" name="Text Placeholder 18"/>
          <p:cNvSpPr>
            <a:spLocks noGrp="1"/>
          </p:cNvSpPr>
          <p:nvPr>
            <p:ph type="body" sz="quarter" idx="17" hasCustomPrompt="1"/>
          </p:nvPr>
        </p:nvSpPr>
        <p:spPr>
          <a:xfrm>
            <a:off x="1295400" y="2190750"/>
            <a:ext cx="2217906" cy="284163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FontTx/>
              <a:buNone/>
              <a:defRPr sz="1600" b="0">
                <a:solidFill>
                  <a:srgbClr val="0070C0"/>
                </a:solidFill>
                <a:latin typeface="Calibri" pitchFamily="34" charset="0"/>
              </a:defRPr>
            </a:lvl1pPr>
            <a:lvl2pPr marL="457200" indent="0">
              <a:buFontTx/>
              <a:buNone/>
              <a:defRPr sz="1600">
                <a:latin typeface="Bebas Neue" pitchFamily="34" charset="0"/>
              </a:defRPr>
            </a:lvl2pPr>
            <a:lvl3pPr marL="914400" indent="0">
              <a:buFontTx/>
              <a:buNone/>
              <a:defRPr sz="1600">
                <a:latin typeface="Bebas Neue" pitchFamily="34" charset="0"/>
              </a:defRPr>
            </a:lvl3pPr>
            <a:lvl4pPr marL="1371600" indent="0">
              <a:buFontTx/>
              <a:buNone/>
              <a:defRPr sz="1600">
                <a:latin typeface="Bebas Neue" pitchFamily="34" charset="0"/>
              </a:defRPr>
            </a:lvl4pPr>
            <a:lvl5pPr marL="1828800" indent="0">
              <a:buFontTx/>
              <a:buNone/>
              <a:defRPr sz="1600">
                <a:latin typeface="Bebas Neue" pitchFamily="34" charset="0"/>
              </a:defRPr>
            </a:lvl5pPr>
          </a:lstStyle>
          <a:p>
            <a:pPr lvl="0"/>
            <a:r>
              <a:rPr lang="lv-LV" dirty="0"/>
              <a:t>Teksts</a:t>
            </a:r>
            <a:endParaRPr lang="en-JM" dirty="0"/>
          </a:p>
        </p:txBody>
      </p:sp>
      <p:sp>
        <p:nvSpPr>
          <p:cNvPr id="10" name="Text Placeholder 20"/>
          <p:cNvSpPr>
            <a:spLocks noGrp="1"/>
          </p:cNvSpPr>
          <p:nvPr>
            <p:ph type="body" sz="quarter" idx="18" hasCustomPrompt="1"/>
          </p:nvPr>
        </p:nvSpPr>
        <p:spPr>
          <a:xfrm>
            <a:off x="1295400" y="2495550"/>
            <a:ext cx="2743200" cy="5334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1600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  <a:cs typeface="Arial" pitchFamily="34" charset="0"/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lv-LV" dirty="0"/>
              <a:t>Teksts</a:t>
            </a:r>
            <a:endParaRPr lang="en-JM" dirty="0"/>
          </a:p>
        </p:txBody>
      </p:sp>
      <p:sp>
        <p:nvSpPr>
          <p:cNvPr id="11" name="Text Placeholder 18"/>
          <p:cNvSpPr>
            <a:spLocks noGrp="1"/>
          </p:cNvSpPr>
          <p:nvPr>
            <p:ph type="body" sz="quarter" idx="19" hasCustomPrompt="1"/>
          </p:nvPr>
        </p:nvSpPr>
        <p:spPr>
          <a:xfrm>
            <a:off x="1295400" y="3257550"/>
            <a:ext cx="2217906" cy="284163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FontTx/>
              <a:buNone/>
              <a:defRPr sz="1600" b="0">
                <a:solidFill>
                  <a:srgbClr val="0070C0"/>
                </a:solidFill>
                <a:latin typeface="Calibri" pitchFamily="34" charset="0"/>
              </a:defRPr>
            </a:lvl1pPr>
            <a:lvl2pPr marL="457200" indent="0">
              <a:buFontTx/>
              <a:buNone/>
              <a:defRPr sz="1600">
                <a:latin typeface="Bebas Neue" pitchFamily="34" charset="0"/>
              </a:defRPr>
            </a:lvl2pPr>
            <a:lvl3pPr marL="914400" indent="0">
              <a:buFontTx/>
              <a:buNone/>
              <a:defRPr sz="1600">
                <a:latin typeface="Bebas Neue" pitchFamily="34" charset="0"/>
              </a:defRPr>
            </a:lvl3pPr>
            <a:lvl4pPr marL="1371600" indent="0">
              <a:buFontTx/>
              <a:buNone/>
              <a:defRPr sz="1600">
                <a:latin typeface="Bebas Neue" pitchFamily="34" charset="0"/>
              </a:defRPr>
            </a:lvl4pPr>
            <a:lvl5pPr marL="1828800" indent="0">
              <a:buFontTx/>
              <a:buNone/>
              <a:defRPr sz="1600">
                <a:latin typeface="Bebas Neue" pitchFamily="34" charset="0"/>
              </a:defRPr>
            </a:lvl5pPr>
          </a:lstStyle>
          <a:p>
            <a:pPr lvl="0"/>
            <a:r>
              <a:rPr lang="lv-LV" dirty="0"/>
              <a:t>Teksts</a:t>
            </a:r>
            <a:endParaRPr lang="en-JM" dirty="0"/>
          </a:p>
        </p:txBody>
      </p:sp>
      <p:sp>
        <p:nvSpPr>
          <p:cNvPr id="12" name="Text Placeholder 20"/>
          <p:cNvSpPr>
            <a:spLocks noGrp="1"/>
          </p:cNvSpPr>
          <p:nvPr>
            <p:ph type="body" sz="quarter" idx="20" hasCustomPrompt="1"/>
          </p:nvPr>
        </p:nvSpPr>
        <p:spPr>
          <a:xfrm>
            <a:off x="1295400" y="3562350"/>
            <a:ext cx="2743200" cy="5334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1600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  <a:cs typeface="Arial" pitchFamily="34" charset="0"/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lv-LV" dirty="0"/>
              <a:t>Teksts</a:t>
            </a:r>
            <a:endParaRPr lang="en-JM" dirty="0"/>
          </a:p>
        </p:txBody>
      </p:sp>
      <p:sp>
        <p:nvSpPr>
          <p:cNvPr id="13" name="Picture Placeholder 24"/>
          <p:cNvSpPr>
            <a:spLocks noGrp="1"/>
          </p:cNvSpPr>
          <p:nvPr>
            <p:ph type="pic" sz="quarter" idx="28" hasCustomPrompt="1"/>
          </p:nvPr>
        </p:nvSpPr>
        <p:spPr>
          <a:xfrm>
            <a:off x="4419600" y="1200150"/>
            <a:ext cx="3718541" cy="2971800"/>
          </a:xfrm>
          <a:prstGeom prst="rect">
            <a:avLst/>
          </a:prstGeom>
        </p:spPr>
        <p:txBody>
          <a:bodyPr/>
          <a:lstStyle>
            <a:lvl1pPr marL="342900" marR="0" indent="-34290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lvl1pPr>
          </a:lstStyle>
          <a:p>
            <a:r>
              <a:rPr lang="lv-LV" dirty="0"/>
              <a:t>Uzklikšķini uz ikonas, lai ievietotu attēlu</a:t>
            </a:r>
            <a:endParaRPr lang="en-JM" dirty="0"/>
          </a:p>
          <a:p>
            <a:endParaRPr lang="en-JM" dirty="0"/>
          </a:p>
        </p:txBody>
      </p:sp>
    </p:spTree>
    <p:extLst>
      <p:ext uri="{BB962C8B-B14F-4D97-AF65-F5344CB8AC3E}">
        <p14:creationId xmlns:p14="http://schemas.microsoft.com/office/powerpoint/2010/main" val="37389193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3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625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438150"/>
            <a:ext cx="7620000" cy="42267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lv-LV" dirty="0"/>
              <a:t>virsraksts</a:t>
            </a:r>
            <a:endParaRPr lang="en-JM" dirty="0"/>
          </a:p>
        </p:txBody>
      </p:sp>
      <p:sp>
        <p:nvSpPr>
          <p:cNvPr id="8" name="Rectangle 7"/>
          <p:cNvSpPr/>
          <p:nvPr/>
        </p:nvSpPr>
        <p:spPr>
          <a:xfrm>
            <a:off x="0" y="419100"/>
            <a:ext cx="152400" cy="40005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JM" dirty="0"/>
          </a:p>
        </p:txBody>
      </p:sp>
      <p:cxnSp>
        <p:nvCxnSpPr>
          <p:cNvPr id="16" name="Straight Connector 15"/>
          <p:cNvCxnSpPr/>
          <p:nvPr/>
        </p:nvCxnSpPr>
        <p:spPr bwMode="auto">
          <a:xfrm>
            <a:off x="0" y="601662"/>
            <a:ext cx="101600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 bwMode="auto">
          <a:xfrm>
            <a:off x="0" y="647700"/>
            <a:ext cx="101600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tangle 6"/>
          <p:cNvSpPr/>
          <p:nvPr/>
        </p:nvSpPr>
        <p:spPr>
          <a:xfrm>
            <a:off x="0" y="4694551"/>
            <a:ext cx="9144000" cy="46799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>
            <a:hlinkClick r:id="" action="ppaction://hlinkshowjump?jump=nextslide" highlightClick="1"/>
          </p:cNvPr>
          <p:cNvSpPr/>
          <p:nvPr/>
        </p:nvSpPr>
        <p:spPr>
          <a:xfrm>
            <a:off x="8382000" y="4781550"/>
            <a:ext cx="274320" cy="274320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JM" sz="1400" b="1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15" name="Oval 14">
            <a:hlinkClick r:id="" action="ppaction://hlinkshowjump?jump=previousslide" highlightClick="1"/>
          </p:cNvPr>
          <p:cNvSpPr/>
          <p:nvPr/>
        </p:nvSpPr>
        <p:spPr>
          <a:xfrm>
            <a:off x="8036087" y="4781550"/>
            <a:ext cx="274320" cy="274320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JM" sz="1400" b="1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18" name="Chevron 17"/>
          <p:cNvSpPr/>
          <p:nvPr/>
        </p:nvSpPr>
        <p:spPr>
          <a:xfrm flipH="1">
            <a:off x="8122955" y="4863846"/>
            <a:ext cx="82296" cy="100584"/>
          </a:xfrm>
          <a:prstGeom prst="chevron">
            <a:avLst>
              <a:gd name="adj" fmla="val 79255"/>
            </a:avLst>
          </a:prstGeom>
          <a:ln w="12700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JM">
              <a:solidFill>
                <a:schemeClr val="tx1"/>
              </a:solidFill>
            </a:endParaRPr>
          </a:p>
        </p:txBody>
      </p:sp>
      <p:sp>
        <p:nvSpPr>
          <p:cNvPr id="19" name="Chevron 18"/>
          <p:cNvSpPr/>
          <p:nvPr/>
        </p:nvSpPr>
        <p:spPr>
          <a:xfrm>
            <a:off x="8473440" y="4863846"/>
            <a:ext cx="82296" cy="100584"/>
          </a:xfrm>
          <a:prstGeom prst="chevron">
            <a:avLst>
              <a:gd name="adj" fmla="val 79255"/>
            </a:avLst>
          </a:prstGeom>
          <a:ln w="12700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JM">
              <a:solidFill>
                <a:schemeClr val="tx1"/>
              </a:solidFill>
            </a:endParaRPr>
          </a:p>
        </p:txBody>
      </p:sp>
      <p:pic>
        <p:nvPicPr>
          <p:cNvPr id="13" name="Picture 8" descr="LB_ES_logo_black.png"/>
          <p:cNvPicPr>
            <a:picLocks noChangeAspect="1"/>
          </p:cNvPicPr>
          <p:nvPr/>
        </p:nvPicPr>
        <p:blipFill>
          <a:blip r:embed="rId39" cstate="print"/>
          <a:stretch>
            <a:fillRect/>
          </a:stretch>
        </p:blipFill>
        <p:spPr>
          <a:xfrm>
            <a:off x="634575" y="4748573"/>
            <a:ext cx="965864" cy="351345"/>
          </a:xfrm>
          <a:prstGeom prst="rect">
            <a:avLst/>
          </a:prstGeom>
          <a:effectLst>
            <a:outerShdw blurRad="50800" dist="50800" dir="5400000" sx="1000" sy="1000" algn="ctr" rotWithShape="0">
              <a:srgbClr val="000000"/>
            </a:outerShdw>
          </a:effectLst>
        </p:spPr>
      </p:pic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86800" y="4781550"/>
            <a:ext cx="4572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DF5134D-7C6B-4A7B-B28B-A8C75F870448}" type="slidenum">
              <a:rPr lang="en-JM" smtClean="0"/>
              <a:pPr/>
              <a:t>‹#›</a:t>
            </a:fld>
            <a:endParaRPr lang="en-JM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4" r:id="rId2"/>
    <p:sldLayoutId id="2147483688" r:id="rId3"/>
    <p:sldLayoutId id="2147483689" r:id="rId4"/>
    <p:sldLayoutId id="2147483653" r:id="rId5"/>
    <p:sldLayoutId id="2147483686" r:id="rId6"/>
    <p:sldLayoutId id="2147483685" r:id="rId7"/>
    <p:sldLayoutId id="2147483682" r:id="rId8"/>
    <p:sldLayoutId id="2147483681" r:id="rId9"/>
    <p:sldLayoutId id="2147483680" r:id="rId10"/>
    <p:sldLayoutId id="2147483677" r:id="rId11"/>
    <p:sldLayoutId id="2147483683" r:id="rId12"/>
    <p:sldLayoutId id="2147483661" r:id="rId13"/>
    <p:sldLayoutId id="2147483662" r:id="rId14"/>
    <p:sldLayoutId id="2147483679" r:id="rId15"/>
    <p:sldLayoutId id="2147483678" r:id="rId16"/>
    <p:sldLayoutId id="2147483670" r:id="rId17"/>
    <p:sldLayoutId id="2147483663" r:id="rId18"/>
    <p:sldLayoutId id="2147483664" r:id="rId19"/>
    <p:sldLayoutId id="2147483666" r:id="rId20"/>
    <p:sldLayoutId id="2147483667" r:id="rId21"/>
    <p:sldLayoutId id="2147483668" r:id="rId22"/>
    <p:sldLayoutId id="2147483669" r:id="rId23"/>
    <p:sldLayoutId id="2147483671" r:id="rId24"/>
    <p:sldLayoutId id="2147483672" r:id="rId25"/>
    <p:sldLayoutId id="2147483673" r:id="rId26"/>
    <p:sldLayoutId id="2147483674" r:id="rId27"/>
    <p:sldLayoutId id="2147483675" r:id="rId28"/>
    <p:sldLayoutId id="2147483676" r:id="rId29"/>
    <p:sldLayoutId id="2147483687" r:id="rId30"/>
    <p:sldLayoutId id="2147483690" r:id="rId31"/>
    <p:sldLayoutId id="2147483691" r:id="rId32"/>
    <p:sldLayoutId id="2147483692" r:id="rId33"/>
    <p:sldLayoutId id="2147483693" r:id="rId34"/>
    <p:sldLayoutId id="2147483694" r:id="rId35"/>
    <p:sldLayoutId id="2147483695" r:id="rId36"/>
  </p:sldLayoutIdLst>
  <p:hf hdr="0" dt="0"/>
  <p:txStyles>
    <p:titleStyle>
      <a:lvl1pPr algn="l" defTabSz="914400" rtl="0" eaLnBrk="1" latinLnBrk="0" hangingPunct="1">
        <a:spcBef>
          <a:spcPct val="0"/>
        </a:spcBef>
        <a:buNone/>
        <a:defRPr sz="3600" kern="1200" cap="all" baseline="0">
          <a:solidFill>
            <a:schemeClr val="tx1">
              <a:lumMod val="85000"/>
              <a:lumOff val="15000"/>
            </a:schemeClr>
          </a:solidFill>
          <a:latin typeface="Calibri" pitchFamily="34" charset="0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lnSpc>
          <a:spcPct val="110000"/>
        </a:lnSpc>
        <a:spcBef>
          <a:spcPts val="0"/>
        </a:spcBef>
        <a:buFont typeface="Arial" pitchFamily="34" charset="0"/>
        <a:buChar char="•"/>
        <a:defRPr sz="1400" kern="1200">
          <a:solidFill>
            <a:schemeClr val="tx1">
              <a:lumMod val="85000"/>
              <a:lumOff val="15000"/>
            </a:schemeClr>
          </a:solidFill>
          <a:latin typeface="Calibri" pitchFamily="34" charset="0"/>
          <a:ea typeface="+mn-ea"/>
          <a:cs typeface="Arial" pitchFamily="34" charset="0"/>
        </a:defRPr>
      </a:lvl1pPr>
      <a:lvl2pPr marL="742950" indent="-285750" algn="l" defTabSz="914400" rtl="0" eaLnBrk="1" latinLnBrk="0" hangingPunct="1">
        <a:lnSpc>
          <a:spcPct val="110000"/>
        </a:lnSpc>
        <a:spcBef>
          <a:spcPts val="0"/>
        </a:spcBef>
        <a:buFont typeface="Arial" pitchFamily="34" charset="0"/>
        <a:buChar char="–"/>
        <a:defRPr sz="1400" kern="1200">
          <a:solidFill>
            <a:schemeClr val="tx1">
              <a:lumMod val="85000"/>
              <a:lumOff val="15000"/>
            </a:schemeClr>
          </a:solidFill>
          <a:latin typeface="Calibri" pitchFamily="34" charset="0"/>
          <a:ea typeface="+mn-ea"/>
          <a:cs typeface="Arial" pitchFamily="34" charset="0"/>
        </a:defRPr>
      </a:lvl2pPr>
      <a:lvl3pPr marL="1143000" indent="-228600" algn="l" defTabSz="914400" rtl="0" eaLnBrk="1" latinLnBrk="0" hangingPunct="1">
        <a:lnSpc>
          <a:spcPct val="110000"/>
        </a:lnSpc>
        <a:spcBef>
          <a:spcPts val="0"/>
        </a:spcBef>
        <a:buFont typeface="Arial" pitchFamily="34" charset="0"/>
        <a:buChar char="•"/>
        <a:defRPr sz="1400" kern="1200">
          <a:solidFill>
            <a:schemeClr val="tx1">
              <a:lumMod val="85000"/>
              <a:lumOff val="15000"/>
            </a:schemeClr>
          </a:solidFill>
          <a:latin typeface="Calibri" pitchFamily="34" charset="0"/>
          <a:ea typeface="+mn-ea"/>
          <a:cs typeface="Arial" pitchFamily="34" charset="0"/>
        </a:defRPr>
      </a:lvl3pPr>
      <a:lvl4pPr marL="1600200" indent="-228600" algn="l" defTabSz="914400" rtl="0" eaLnBrk="1" latinLnBrk="0" hangingPunct="1">
        <a:lnSpc>
          <a:spcPct val="110000"/>
        </a:lnSpc>
        <a:spcBef>
          <a:spcPts val="0"/>
        </a:spcBef>
        <a:buFont typeface="Arial" pitchFamily="34" charset="0"/>
        <a:buChar char="–"/>
        <a:defRPr sz="1400" kern="1200">
          <a:solidFill>
            <a:schemeClr val="tx1">
              <a:lumMod val="85000"/>
              <a:lumOff val="15000"/>
            </a:schemeClr>
          </a:solidFill>
          <a:latin typeface="Calibri" pitchFamily="34" charset="0"/>
          <a:ea typeface="+mn-ea"/>
          <a:cs typeface="Arial" pitchFamily="34" charset="0"/>
        </a:defRPr>
      </a:lvl4pPr>
      <a:lvl5pPr marL="2057400" indent="-228600" algn="l" defTabSz="914400" rtl="0" eaLnBrk="1" latinLnBrk="0" hangingPunct="1">
        <a:lnSpc>
          <a:spcPct val="110000"/>
        </a:lnSpc>
        <a:spcBef>
          <a:spcPts val="0"/>
        </a:spcBef>
        <a:buFont typeface="Arial" pitchFamily="34" charset="0"/>
        <a:buChar char="»"/>
        <a:defRPr sz="1400" kern="1200">
          <a:solidFill>
            <a:schemeClr val="tx1">
              <a:lumMod val="85000"/>
              <a:lumOff val="15000"/>
            </a:schemeClr>
          </a:solidFill>
          <a:latin typeface="Calibri" pitchFamily="34" charset="0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3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8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3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0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1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4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3.xml"/><Relationship Id="rId2" Type="http://schemas.openxmlformats.org/officeDocument/2006/relationships/chart" Target="../charts/chart12.xml"/><Relationship Id="rId1" Type="http://schemas.openxmlformats.org/officeDocument/2006/relationships/slideLayout" Target="../slideLayouts/slideLayout3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1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7.jpeg"/><Relationship Id="rId7" Type="http://schemas.openxmlformats.org/officeDocument/2006/relationships/image" Target="../media/image11.sv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6.xml"/><Relationship Id="rId6" Type="http://schemas.openxmlformats.org/officeDocument/2006/relationships/image" Target="../media/image10.png"/><Relationship Id="rId11" Type="http://schemas.openxmlformats.org/officeDocument/2006/relationships/image" Target="../media/image15.svg"/><Relationship Id="rId5" Type="http://schemas.openxmlformats.org/officeDocument/2006/relationships/image" Target="../media/image9.svg"/><Relationship Id="rId10" Type="http://schemas.openxmlformats.org/officeDocument/2006/relationships/image" Target="../media/image14.png"/><Relationship Id="rId4" Type="http://schemas.openxmlformats.org/officeDocument/2006/relationships/image" Target="../media/image8.png"/><Relationship Id="rId9" Type="http://schemas.openxmlformats.org/officeDocument/2006/relationships/image" Target="../media/image13.sv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3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0" y="1638300"/>
            <a:ext cx="9144000" cy="1028700"/>
            <a:chOff x="2209800" y="1981200"/>
            <a:chExt cx="4876800" cy="1371600"/>
          </a:xfrm>
        </p:grpSpPr>
        <p:sp>
          <p:nvSpPr>
            <p:cNvPr id="12" name="Rectangle 11"/>
            <p:cNvSpPr/>
            <p:nvPr/>
          </p:nvSpPr>
          <p:spPr>
            <a:xfrm>
              <a:off x="2209800" y="1981200"/>
              <a:ext cx="4876800" cy="137160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6350">
              <a:solidFill>
                <a:schemeClr val="bg1"/>
              </a:solidFill>
            </a:ln>
            <a:effectLst>
              <a:innerShdw blurRad="114300">
                <a:schemeClr val="bg1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JM" dirty="0"/>
            </a:p>
          </p:txBody>
        </p:sp>
        <p:sp>
          <p:nvSpPr>
            <p:cNvPr id="13" name="Rectangle 12"/>
            <p:cNvSpPr/>
            <p:nvPr/>
          </p:nvSpPr>
          <p:spPr>
            <a:xfrm>
              <a:off x="2209800" y="2286000"/>
              <a:ext cx="152400" cy="609600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JM" dirty="0"/>
            </a:p>
          </p:txBody>
        </p:sp>
        <p:sp>
          <p:nvSpPr>
            <p:cNvPr id="14" name="Rectangle 13"/>
            <p:cNvSpPr/>
            <p:nvPr/>
          </p:nvSpPr>
          <p:spPr>
            <a:xfrm>
              <a:off x="6934200" y="2286000"/>
              <a:ext cx="152400" cy="609600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JM" dirty="0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04800" y="1657350"/>
            <a:ext cx="8534400" cy="990600"/>
          </a:xfrm>
        </p:spPr>
        <p:txBody>
          <a:bodyPr/>
          <a:lstStyle/>
          <a:p>
            <a:pPr algn="ctr"/>
            <a:r>
              <a:rPr lang="lv-LV" dirty="0">
                <a:solidFill>
                  <a:srgbClr val="0065B0"/>
                </a:solidFill>
                <a:latin typeface="+mj-lt"/>
                <a:cs typeface="Bebas Neue"/>
              </a:rPr>
              <a:t>kāpēc mācību sasniegumi dažādās Latvijas skolās ir tik atšķirīgi?</a:t>
            </a:r>
            <a:endParaRPr lang="en-JM" dirty="0">
              <a:solidFill>
                <a:srgbClr val="0065B0"/>
              </a:solidFill>
              <a:latin typeface="+mj-lt"/>
              <a:cs typeface="Bebas Neue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3143250"/>
            <a:ext cx="9144000" cy="342900"/>
          </a:xfrm>
        </p:spPr>
        <p:txBody>
          <a:bodyPr>
            <a:normAutofit fontScale="77500" lnSpcReduction="20000"/>
          </a:bodyPr>
          <a:lstStyle/>
          <a:p>
            <a:r>
              <a:rPr lang="lv-LV" sz="22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Bebas Neue"/>
              </a:rPr>
              <a:t>KRISTAPS SVĪĶIS</a:t>
            </a:r>
            <a:endParaRPr lang="en-JM" sz="2200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  <a:cs typeface="Bebas Neue"/>
            </a:endParaRPr>
          </a:p>
        </p:txBody>
      </p:sp>
      <p:sp>
        <p:nvSpPr>
          <p:cNvPr id="5" name="Oval 4">
            <a:hlinkClick r:id="" action="ppaction://hlinkshowjump?jump=nextslide" highlightClick="1"/>
          </p:cNvPr>
          <p:cNvSpPr/>
          <p:nvPr/>
        </p:nvSpPr>
        <p:spPr>
          <a:xfrm>
            <a:off x="4419600" y="4568190"/>
            <a:ext cx="365760" cy="365760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JM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0" y="3896824"/>
            <a:ext cx="9144000" cy="342900"/>
          </a:xfrm>
          <a:prstGeom prst="rect">
            <a:avLst/>
          </a:prstGeom>
          <a:solidFill>
            <a:schemeClr val="bg1">
              <a:lumMod val="95000"/>
            </a:schemeClr>
          </a:solidFill>
          <a:ln w="6350">
            <a:solidFill>
              <a:schemeClr val="bg1"/>
            </a:solidFill>
          </a:ln>
          <a:effectLst>
            <a:innerShdw blurRad="114300">
              <a:schemeClr val="bg1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lv-LV" sz="1600" dirty="0">
                <a:solidFill>
                  <a:srgbClr val="0070C0"/>
                </a:solidFill>
                <a:latin typeface="+mj-lt"/>
              </a:rPr>
              <a:t>LPS Novadu diena, Aizkraukle, 2017. gada 24. decembrī</a:t>
            </a:r>
            <a:endParaRPr lang="en-JM" sz="1600" dirty="0">
              <a:solidFill>
                <a:srgbClr val="0070C0"/>
              </a:solidFill>
              <a:latin typeface="+mj-lt"/>
            </a:endParaRPr>
          </a:p>
        </p:txBody>
      </p:sp>
      <p:sp>
        <p:nvSpPr>
          <p:cNvPr id="6" name="Chevron 5"/>
          <p:cNvSpPr/>
          <p:nvPr/>
        </p:nvSpPr>
        <p:spPr>
          <a:xfrm>
            <a:off x="4556760" y="4682490"/>
            <a:ext cx="107653" cy="137160"/>
          </a:xfrm>
          <a:prstGeom prst="chevron">
            <a:avLst>
              <a:gd name="adj" fmla="val 79255"/>
            </a:avLst>
          </a:prstGeom>
          <a:ln w="1270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JM">
              <a:solidFill>
                <a:schemeClr val="tx1"/>
              </a:solidFill>
            </a:endParaRPr>
          </a:p>
        </p:txBody>
      </p:sp>
      <p:cxnSp>
        <p:nvCxnSpPr>
          <p:cNvPr id="11" name="Straight Connector 10"/>
          <p:cNvCxnSpPr/>
          <p:nvPr/>
        </p:nvCxnSpPr>
        <p:spPr bwMode="auto">
          <a:xfrm>
            <a:off x="203200" y="2068512"/>
            <a:ext cx="101600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 bwMode="auto">
          <a:xfrm>
            <a:off x="203200" y="2114550"/>
            <a:ext cx="101600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 bwMode="auto">
          <a:xfrm>
            <a:off x="8839200" y="2068512"/>
            <a:ext cx="101600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 bwMode="auto">
          <a:xfrm>
            <a:off x="8839200" y="2114550"/>
            <a:ext cx="101600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9" name="Picture 3" descr="C:\Users\ADRIEN~1.REY\AppData\Local\Temp\Rar$DR63.888\icons grid\plane_black.png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3434553" y="209550"/>
            <a:ext cx="2280447" cy="8295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Subtitle 2">
            <a:extLst>
              <a:ext uri="{FF2B5EF4-FFF2-40B4-BE49-F238E27FC236}">
                <a16:creationId xmlns:a16="http://schemas.microsoft.com/office/drawing/2014/main" id="{D1F8DF31-8084-4A3B-B544-C63DB8A599EB}"/>
              </a:ext>
            </a:extLst>
          </p:cNvPr>
          <p:cNvSpPr txBox="1">
            <a:spLocks/>
          </p:cNvSpPr>
          <p:nvPr/>
        </p:nvSpPr>
        <p:spPr>
          <a:xfrm>
            <a:off x="0" y="3491132"/>
            <a:ext cx="9144000" cy="342900"/>
          </a:xfrm>
          <a:prstGeom prst="rect">
            <a:avLst/>
          </a:prstGeom>
        </p:spPr>
        <p:txBody>
          <a:bodyPr>
            <a:normAutofit fontScale="77500" lnSpcReduction="20000"/>
          </a:bodyPr>
          <a:lstStyle>
            <a:lvl1pPr marL="0" indent="0" algn="ctr" defTabSz="914400" rtl="0" eaLnBrk="1" latinLnBrk="0" hangingPunct="1">
              <a:lnSpc>
                <a:spcPct val="110000"/>
              </a:lnSpc>
              <a:spcBef>
                <a:spcPts val="0"/>
              </a:spcBef>
              <a:buFont typeface="Arial" pitchFamily="34" charset="0"/>
              <a:buNone/>
              <a:defRPr sz="1400" kern="1200">
                <a:solidFill>
                  <a:srgbClr val="7F7F7F"/>
                </a:solidFill>
                <a:latin typeface="Calibri" pitchFamily="34" charset="0"/>
                <a:ea typeface="+mn-ea"/>
                <a:cs typeface="Arial" pitchFamily="34" charset="0"/>
              </a:defRPr>
            </a:lvl1pPr>
            <a:lvl2pPr marL="457200" indent="0" algn="ctr" defTabSz="914400" rtl="0" eaLnBrk="1" latinLnBrk="0" hangingPunct="1">
              <a:lnSpc>
                <a:spcPct val="110000"/>
              </a:lnSpc>
              <a:spcBef>
                <a:spcPts val="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Calibri" pitchFamily="34" charset="0"/>
                <a:ea typeface="+mn-ea"/>
                <a:cs typeface="Arial" pitchFamily="34" charset="0"/>
              </a:defRPr>
            </a:lvl2pPr>
            <a:lvl3pPr marL="914400" indent="0" algn="ctr" defTabSz="914400" rtl="0" eaLnBrk="1" latinLnBrk="0" hangingPunct="1">
              <a:lnSpc>
                <a:spcPct val="110000"/>
              </a:lnSpc>
              <a:spcBef>
                <a:spcPts val="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Calibri" pitchFamily="34" charset="0"/>
                <a:ea typeface="+mn-ea"/>
                <a:cs typeface="Arial" pitchFamily="34" charset="0"/>
              </a:defRPr>
            </a:lvl3pPr>
            <a:lvl4pPr marL="1371600" indent="0" algn="ctr" defTabSz="914400" rtl="0" eaLnBrk="1" latinLnBrk="0" hangingPunct="1">
              <a:lnSpc>
                <a:spcPct val="110000"/>
              </a:lnSpc>
              <a:spcBef>
                <a:spcPts val="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Calibri" pitchFamily="34" charset="0"/>
                <a:ea typeface="+mn-ea"/>
                <a:cs typeface="Arial" pitchFamily="34" charset="0"/>
              </a:defRPr>
            </a:lvl4pPr>
            <a:lvl5pPr marL="1828800" indent="0" algn="ctr" defTabSz="914400" rtl="0" eaLnBrk="1" latinLnBrk="0" hangingPunct="1">
              <a:lnSpc>
                <a:spcPct val="110000"/>
              </a:lnSpc>
              <a:spcBef>
                <a:spcPts val="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Calibri" pitchFamily="34" charset="0"/>
                <a:ea typeface="+mn-ea"/>
                <a:cs typeface="Arial" pitchFamily="34" charset="0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JM" sz="2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Bebas Neue"/>
              </a:rPr>
              <a:t>Latvijas</a:t>
            </a:r>
            <a:r>
              <a:rPr lang="en-JM" sz="22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Bebas Neue"/>
              </a:rPr>
              <a:t> Bankas Monetārās politikas </a:t>
            </a:r>
            <a:r>
              <a:rPr lang="en-JM" sz="2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Bebas Neue"/>
              </a:rPr>
              <a:t>pārvaldes</a:t>
            </a:r>
            <a:r>
              <a:rPr lang="en-JM" sz="22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Bebas Neue"/>
              </a:rPr>
              <a:t> </a:t>
            </a:r>
            <a:r>
              <a:rPr lang="en-JM" sz="2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Bebas Neue"/>
              </a:rPr>
              <a:t>ekonomists</a:t>
            </a:r>
            <a:endParaRPr lang="en-JM" sz="2200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  <a:cs typeface="Bebas Neue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5" grpId="0" animBg="1"/>
      <p:bldP spid="15" grpId="0" animBg="1"/>
      <p:bldP spid="6" grpId="0" animBg="1"/>
      <p:bldP spid="18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atura vietturis 3"/>
          <p:cNvSpPr>
            <a:spLocks noGrp="1"/>
          </p:cNvSpPr>
          <p:nvPr>
            <p:ph type="body" sz="quarter" idx="11"/>
          </p:nvPr>
        </p:nvSpPr>
        <p:spPr>
          <a:xfrm>
            <a:off x="950119" y="1478757"/>
            <a:ext cx="4564856" cy="2907506"/>
          </a:xfrm>
        </p:spPr>
        <p:txBody>
          <a:bodyPr>
            <a:noAutofit/>
          </a:bodyPr>
          <a:lstStyle/>
          <a:p>
            <a:pPr marL="342900" lvl="1" indent="0">
              <a:lnSpc>
                <a:spcPct val="150000"/>
              </a:lnSpc>
            </a:pPr>
            <a:r>
              <a:rPr lang="lv-LV" sz="2100" b="1" u="sng" dirty="0">
                <a:solidFill>
                  <a:srgbClr val="C00000"/>
                </a:solidFill>
              </a:rPr>
              <a:t>Rezultāti IR atkarīgi no: </a:t>
            </a:r>
          </a:p>
          <a:p>
            <a:pPr marL="685800" lvl="1" indent="-342900">
              <a:lnSpc>
                <a:spcPct val="100000"/>
              </a:lnSpc>
              <a:spcBef>
                <a:spcPts val="1350"/>
              </a:spcBef>
              <a:buFont typeface="Arial" panose="020B0604020202020204" pitchFamily="34" charset="0"/>
              <a:buChar char="•"/>
            </a:pPr>
            <a:r>
              <a:rPr lang="lv-LV" sz="1800" dirty="0"/>
              <a:t>Skolas </a:t>
            </a:r>
            <a:r>
              <a:rPr lang="lv-LV" sz="1800" b="1" dirty="0"/>
              <a:t>lieluma</a:t>
            </a:r>
            <a:r>
              <a:rPr lang="lv-LV" sz="1800" dirty="0"/>
              <a:t> </a:t>
            </a:r>
            <a:r>
              <a:rPr lang="lv-LV" sz="1800" b="1" dirty="0"/>
              <a:t>(+)</a:t>
            </a:r>
          </a:p>
          <a:p>
            <a:pPr marL="685800" lvl="1" indent="-342900">
              <a:lnSpc>
                <a:spcPct val="100000"/>
              </a:lnSpc>
              <a:spcBef>
                <a:spcPts val="1350"/>
              </a:spcBef>
              <a:buFont typeface="Arial" panose="020B0604020202020204" pitchFamily="34" charset="0"/>
              <a:buChar char="•"/>
            </a:pPr>
            <a:r>
              <a:rPr lang="lv-LV" sz="1800" dirty="0"/>
              <a:t>Skolotāju </a:t>
            </a:r>
            <a:r>
              <a:rPr lang="lv-LV" sz="1800" b="1" dirty="0"/>
              <a:t>atalgojuma</a:t>
            </a:r>
            <a:r>
              <a:rPr lang="lv-LV" sz="1800" dirty="0"/>
              <a:t> </a:t>
            </a:r>
            <a:r>
              <a:rPr lang="lv-LV" sz="1800" b="1" dirty="0"/>
              <a:t>(+)</a:t>
            </a:r>
          </a:p>
          <a:p>
            <a:pPr marL="685800" lvl="1" indent="-342900">
              <a:lnSpc>
                <a:spcPct val="100000"/>
              </a:lnSpc>
              <a:spcBef>
                <a:spcPts val="1350"/>
              </a:spcBef>
              <a:buFont typeface="Arial" panose="020B0604020202020204" pitchFamily="34" charset="0"/>
              <a:buChar char="•"/>
            </a:pPr>
            <a:r>
              <a:rPr lang="lv-LV" sz="1800" dirty="0"/>
              <a:t>Skolotāju </a:t>
            </a:r>
            <a:r>
              <a:rPr lang="lv-LV" sz="1800" b="1" dirty="0"/>
              <a:t>vecuma</a:t>
            </a:r>
            <a:r>
              <a:rPr lang="lv-LV" sz="1800" dirty="0"/>
              <a:t> </a:t>
            </a:r>
            <a:r>
              <a:rPr lang="lv-LV" sz="1800" b="1" dirty="0"/>
              <a:t>(-)</a:t>
            </a:r>
          </a:p>
          <a:p>
            <a:pPr marL="342900" lvl="1" indent="0">
              <a:lnSpc>
                <a:spcPct val="100000"/>
              </a:lnSpc>
            </a:pPr>
            <a:endParaRPr lang="lv-LV" sz="750" dirty="0"/>
          </a:p>
          <a:p>
            <a:pPr marL="342900" lvl="1" indent="0">
              <a:lnSpc>
                <a:spcPct val="100000"/>
              </a:lnSpc>
            </a:pPr>
            <a:endParaRPr lang="lv-LV" sz="750" dirty="0"/>
          </a:p>
        </p:txBody>
      </p:sp>
      <p:sp>
        <p:nvSpPr>
          <p:cNvPr id="5" name="Teksta vietturis 4"/>
          <p:cNvSpPr>
            <a:spLocks noGrp="1"/>
          </p:cNvSpPr>
          <p:nvPr>
            <p:ph type="body" sz="quarter" idx="10"/>
          </p:nvPr>
        </p:nvSpPr>
        <p:spPr>
          <a:xfrm>
            <a:off x="594001" y="243000"/>
            <a:ext cx="8208911" cy="461739"/>
          </a:xfrm>
        </p:spPr>
        <p:txBody>
          <a:bodyPr>
            <a:noAutofit/>
          </a:bodyPr>
          <a:lstStyle/>
          <a:p>
            <a:r>
              <a:rPr lang="lv-LV" dirty="0"/>
              <a:t>Kas nosaka skolēnu mācību rezultātus valsts skolās? </a:t>
            </a:r>
          </a:p>
          <a:p>
            <a:r>
              <a:rPr lang="lv-LV" dirty="0"/>
              <a:t>Latvijas Bankas pētījuma rezultāti</a:t>
            </a:r>
            <a:endParaRPr lang="en-GB" dirty="0"/>
          </a:p>
        </p:txBody>
      </p:sp>
      <p:sp>
        <p:nvSpPr>
          <p:cNvPr id="8" name="Slaida numura vietturis 7">
            <a:extLst>
              <a:ext uri="{FF2B5EF4-FFF2-40B4-BE49-F238E27FC236}">
                <a16:creationId xmlns:a16="http://schemas.microsoft.com/office/drawing/2014/main" id="{B5567D5B-6C1D-460A-820B-9F02D0A082ED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72C27523-3AC3-48C8-BB7A-10782CDB5166}" type="slidenum">
              <a:rPr lang="lv-LV" smtClean="0"/>
              <a:pPr/>
              <a:t>10</a:t>
            </a:fld>
            <a:endParaRPr lang="lv-LV" dirty="0"/>
          </a:p>
        </p:txBody>
      </p:sp>
      <p:pic>
        <p:nvPicPr>
          <p:cNvPr id="10" name="Attēls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43725" y="1385838"/>
            <a:ext cx="1979917" cy="279792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63578624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Virsraksts 3"/>
          <p:cNvSpPr>
            <a:spLocks noGrp="1"/>
          </p:cNvSpPr>
          <p:nvPr>
            <p:ph type="title"/>
          </p:nvPr>
        </p:nvSpPr>
        <p:spPr>
          <a:xfrm>
            <a:off x="-32146" y="479956"/>
            <a:ext cx="9144000" cy="475060"/>
          </a:xfrm>
        </p:spPr>
        <p:txBody>
          <a:bodyPr>
            <a:noAutofit/>
          </a:bodyPr>
          <a:lstStyle/>
          <a:p>
            <a:pPr algn="ctr"/>
            <a:r>
              <a:rPr lang="lv-LV" sz="1425" dirty="0">
                <a:solidFill>
                  <a:schemeClr val="tx1">
                    <a:lumMod val="65000"/>
                    <a:lumOff val="35000"/>
                  </a:schemeClr>
                </a:solidFill>
                <a:ea typeface="+mn-ea"/>
                <a:cs typeface="+mn-cs"/>
              </a:rPr>
              <a:t>Vidējais vidusskolas lielums pēc skolēnu skaita</a:t>
            </a:r>
            <a:endParaRPr lang="en-GB" sz="1050" dirty="0">
              <a:solidFill>
                <a:schemeClr val="tx1">
                  <a:lumMod val="65000"/>
                  <a:lumOff val="35000"/>
                </a:schemeClr>
              </a:solidFill>
              <a:ea typeface="+mn-ea"/>
              <a:cs typeface="+mn-cs"/>
            </a:endParaRPr>
          </a:p>
        </p:txBody>
      </p:sp>
      <p:graphicFrame>
        <p:nvGraphicFramePr>
          <p:cNvPr id="8" name="Satura vietturis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05181444"/>
              </p:ext>
            </p:extLst>
          </p:nvPr>
        </p:nvGraphicFramePr>
        <p:xfrm>
          <a:off x="200026" y="1075511"/>
          <a:ext cx="8679656" cy="332811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Slaida numura vietturis 4">
            <a:extLst>
              <a:ext uri="{FF2B5EF4-FFF2-40B4-BE49-F238E27FC236}">
                <a16:creationId xmlns:a16="http://schemas.microsoft.com/office/drawing/2014/main" id="{2961D984-FCBE-4727-B7E5-BFAEBC79836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C27523-3AC3-48C8-BB7A-10782CDB5166}" type="slidenum">
              <a:rPr lang="lv-LV" smtClean="0"/>
              <a:pPr/>
              <a:t>11</a:t>
            </a:fld>
            <a:endParaRPr lang="lv-LV" dirty="0"/>
          </a:p>
        </p:txBody>
      </p:sp>
      <p:sp>
        <p:nvSpPr>
          <p:cNvPr id="6" name="Teksta vietturis 4">
            <a:extLst>
              <a:ext uri="{FF2B5EF4-FFF2-40B4-BE49-F238E27FC236}">
                <a16:creationId xmlns:a16="http://schemas.microsoft.com/office/drawing/2014/main" id="{8CE17B34-2FCE-44A6-B51B-8C1E988D978E}"/>
              </a:ext>
            </a:extLst>
          </p:cNvPr>
          <p:cNvSpPr txBox="1">
            <a:spLocks/>
          </p:cNvSpPr>
          <p:nvPr/>
        </p:nvSpPr>
        <p:spPr>
          <a:xfrm>
            <a:off x="594000" y="243000"/>
            <a:ext cx="8388574" cy="334087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>
            <a:defPPr>
              <a:defRPr lang="lv-LV"/>
            </a:defPPr>
            <a:lvl1pPr marL="0" algn="r" defTabSz="914400" rtl="0" eaLnBrk="1" latinLnBrk="0" hangingPunct="1">
              <a:defRPr sz="1800" kern="1200">
                <a:solidFill>
                  <a:srgbClr val="FFC000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lv-LV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itchFamily="34" charset="0"/>
              </a:rPr>
              <a:t>Latvijas vidusskolu lielums – mazākais starp OECD valstīm</a:t>
            </a:r>
            <a:endParaRPr lang="en-GB" sz="2400" b="1" dirty="0">
              <a:solidFill>
                <a:schemeClr val="tx1">
                  <a:lumMod val="75000"/>
                  <a:lumOff val="25000"/>
                </a:schemeClr>
              </a:solidFill>
              <a:latin typeface="Calibri" pitchFamily="34" charset="0"/>
            </a:endParaRPr>
          </a:p>
        </p:txBody>
      </p:sp>
      <p:sp>
        <p:nvSpPr>
          <p:cNvPr id="9" name="Teksta vietturis 7">
            <a:extLst>
              <a:ext uri="{FF2B5EF4-FFF2-40B4-BE49-F238E27FC236}">
                <a16:creationId xmlns:a16="http://schemas.microsoft.com/office/drawing/2014/main" id="{366E4E9D-167A-4270-A2EE-05E043925AD9}"/>
              </a:ext>
            </a:extLst>
          </p:cNvPr>
          <p:cNvSpPr txBox="1">
            <a:spLocks/>
          </p:cNvSpPr>
          <p:nvPr/>
        </p:nvSpPr>
        <p:spPr>
          <a:xfrm>
            <a:off x="0" y="4443958"/>
            <a:ext cx="1497319" cy="177712"/>
          </a:xfrm>
          <a:prstGeom prst="rect">
            <a:avLst/>
          </a:prstGeom>
        </p:spPr>
        <p:txBody>
          <a:bodyPr vert="horz" lIns="68580" tIns="34290" rIns="68580" bIns="3429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lv-LV" sz="900" dirty="0"/>
              <a:t>Avots: H. </a:t>
            </a:r>
            <a:r>
              <a:rPr lang="lv-LV" sz="900" dirty="0" err="1"/>
              <a:t>Luyten</a:t>
            </a:r>
            <a:r>
              <a:rPr lang="lv-LV" sz="900" dirty="0"/>
              <a:t> </a:t>
            </a:r>
            <a:r>
              <a:rPr lang="lv-LV" sz="900" dirty="0" err="1"/>
              <a:t>et</a:t>
            </a:r>
            <a:r>
              <a:rPr lang="lv-LV" sz="900" dirty="0"/>
              <a:t> </a:t>
            </a:r>
            <a:r>
              <a:rPr lang="lv-LV" sz="900" dirty="0" err="1"/>
              <a:t>al</a:t>
            </a:r>
            <a:r>
              <a:rPr lang="lv-LV" sz="900" dirty="0"/>
              <a:t>., 2014</a:t>
            </a:r>
            <a:endParaRPr lang="en-GB" sz="900" dirty="0"/>
          </a:p>
        </p:txBody>
      </p:sp>
    </p:spTree>
    <p:extLst>
      <p:ext uri="{BB962C8B-B14F-4D97-AF65-F5344CB8AC3E}">
        <p14:creationId xmlns:p14="http://schemas.microsoft.com/office/powerpoint/2010/main" val="73675084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ksta vietturis 6"/>
          <p:cNvSpPr>
            <a:spLocks noGrp="1"/>
          </p:cNvSpPr>
          <p:nvPr>
            <p:ph type="body" sz="quarter" idx="13"/>
          </p:nvPr>
        </p:nvSpPr>
        <p:spPr>
          <a:xfrm>
            <a:off x="1" y="783000"/>
            <a:ext cx="9143999" cy="420649"/>
          </a:xfrm>
        </p:spPr>
        <p:txBody>
          <a:bodyPr>
            <a:noAutofit/>
          </a:bodyPr>
          <a:lstStyle/>
          <a:p>
            <a:pPr algn="ctr"/>
            <a:r>
              <a:rPr lang="lv-LV" sz="1425" dirty="0"/>
              <a:t>Skolotāju skaits uz 100 skolēniem OECD valstīs</a:t>
            </a:r>
          </a:p>
          <a:p>
            <a:pPr algn="ctr"/>
            <a:r>
              <a:rPr lang="lv-LV" sz="1050" dirty="0"/>
              <a:t>(2014. gads)</a:t>
            </a:r>
            <a:endParaRPr lang="en-GB" sz="1050" dirty="0"/>
          </a:p>
        </p:txBody>
      </p:sp>
      <p:sp>
        <p:nvSpPr>
          <p:cNvPr id="8" name="Teksta vietturis 7"/>
          <p:cNvSpPr>
            <a:spLocks noGrp="1"/>
          </p:cNvSpPr>
          <p:nvPr>
            <p:ph type="body" sz="quarter" idx="16"/>
          </p:nvPr>
        </p:nvSpPr>
        <p:spPr>
          <a:xfrm>
            <a:off x="1" y="4398243"/>
            <a:ext cx="911771" cy="216023"/>
          </a:xfrm>
        </p:spPr>
        <p:txBody>
          <a:bodyPr>
            <a:noAutofit/>
          </a:bodyPr>
          <a:lstStyle/>
          <a:p>
            <a:r>
              <a:rPr lang="lv-LV" sz="900" dirty="0"/>
              <a:t>Avots: OECD</a:t>
            </a:r>
            <a:endParaRPr lang="en-GB" sz="900" dirty="0"/>
          </a:p>
        </p:txBody>
      </p:sp>
      <p:graphicFrame>
        <p:nvGraphicFramePr>
          <p:cNvPr id="6" name="Satura vietturis 10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3363650618"/>
              </p:ext>
            </p:extLst>
          </p:nvPr>
        </p:nvGraphicFramePr>
        <p:xfrm>
          <a:off x="364332" y="1139355"/>
          <a:ext cx="8493919" cy="32588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Teksta vietturis 4"/>
          <p:cNvSpPr>
            <a:spLocks noGrp="1"/>
          </p:cNvSpPr>
          <p:nvPr>
            <p:ph type="body" sz="quarter" idx="10"/>
          </p:nvPr>
        </p:nvSpPr>
        <p:spPr>
          <a:xfrm>
            <a:off x="594001" y="243001"/>
            <a:ext cx="8208911" cy="368870"/>
          </a:xfrm>
        </p:spPr>
        <p:txBody>
          <a:bodyPr>
            <a:noAutofit/>
          </a:bodyPr>
          <a:lstStyle/>
          <a:p>
            <a:r>
              <a:rPr lang="lv-LV" dirty="0"/>
              <a:t>Patlaban Latvijā ir relatīvi visvairāk skolotāju…</a:t>
            </a:r>
            <a:br>
              <a:rPr lang="en-US" dirty="0"/>
            </a:br>
            <a:endParaRPr lang="en-GB" dirty="0"/>
          </a:p>
        </p:txBody>
      </p:sp>
      <p:sp>
        <p:nvSpPr>
          <p:cNvPr id="4" name="Slaida numura vietturis 3">
            <a:extLst>
              <a:ext uri="{FF2B5EF4-FFF2-40B4-BE49-F238E27FC236}">
                <a16:creationId xmlns:a16="http://schemas.microsoft.com/office/drawing/2014/main" id="{BEE67FBD-98A5-4312-BA0F-4A30F9B7F162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72C27523-3AC3-48C8-BB7A-10782CDB5166}" type="slidenum">
              <a:rPr lang="lv-LV" smtClean="0"/>
              <a:pPr/>
              <a:t>12</a:t>
            </a:fld>
            <a:endParaRPr lang="lv-LV" dirty="0"/>
          </a:p>
        </p:txBody>
      </p:sp>
    </p:spTree>
    <p:extLst>
      <p:ext uri="{BB962C8B-B14F-4D97-AF65-F5344CB8AC3E}">
        <p14:creationId xmlns:p14="http://schemas.microsoft.com/office/powerpoint/2010/main" val="252018514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ksta vietturis 7"/>
          <p:cNvSpPr>
            <a:spLocks noGrp="1"/>
          </p:cNvSpPr>
          <p:nvPr>
            <p:ph type="body" sz="quarter" idx="13"/>
          </p:nvPr>
        </p:nvSpPr>
        <p:spPr>
          <a:xfrm>
            <a:off x="0" y="4264279"/>
            <a:ext cx="8425507" cy="360039"/>
          </a:xfrm>
        </p:spPr>
        <p:txBody>
          <a:bodyPr>
            <a:noAutofit/>
          </a:bodyPr>
          <a:lstStyle/>
          <a:p>
            <a:r>
              <a:rPr lang="lv-LV" sz="900" dirty="0"/>
              <a:t>Avots: </a:t>
            </a:r>
            <a:r>
              <a:rPr lang="lv-LV" sz="900" i="1" dirty="0"/>
              <a:t>Eurostat</a:t>
            </a:r>
          </a:p>
          <a:p>
            <a:r>
              <a:rPr lang="lv-LV" sz="900" i="1" dirty="0"/>
              <a:t>* Latvijai dati par 2016. gadu, Igaunijai – par 2017. gada 1. ceturksni, pārējām valstīm dati par izglītības sektorā kopā nodarbinātajiem</a:t>
            </a:r>
            <a:endParaRPr lang="en-GB" sz="900" i="1" dirty="0"/>
          </a:p>
        </p:txBody>
      </p:sp>
      <p:sp>
        <p:nvSpPr>
          <p:cNvPr id="5" name="Teksta vietturis 4"/>
          <p:cNvSpPr>
            <a:spLocks noGrp="1"/>
          </p:cNvSpPr>
          <p:nvPr>
            <p:ph type="body" sz="quarter" idx="10"/>
          </p:nvPr>
        </p:nvSpPr>
        <p:spPr>
          <a:xfrm>
            <a:off x="457200" y="243000"/>
            <a:ext cx="8633744" cy="422398"/>
          </a:xfrm>
        </p:spPr>
        <p:txBody>
          <a:bodyPr>
            <a:noAutofit/>
          </a:bodyPr>
          <a:lstStyle/>
          <a:p>
            <a:r>
              <a:rPr lang="lv-LV" dirty="0"/>
              <a:t>..un tieši tādēļ skolotāja profesija ir maz apmaksāta un nav pieprasīta</a:t>
            </a:r>
            <a:endParaRPr lang="en-GB" dirty="0"/>
          </a:p>
        </p:txBody>
      </p:sp>
      <p:sp>
        <p:nvSpPr>
          <p:cNvPr id="7" name="Slaida numura vietturis 6">
            <a:extLst>
              <a:ext uri="{FF2B5EF4-FFF2-40B4-BE49-F238E27FC236}">
                <a16:creationId xmlns:a16="http://schemas.microsoft.com/office/drawing/2014/main" id="{AC0F6CEF-D0AF-4BF8-B8B5-B97C7594F6F9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72C27523-3AC3-48C8-BB7A-10782CDB5166}" type="slidenum">
              <a:rPr lang="lv-LV" smtClean="0"/>
              <a:pPr/>
              <a:t>13</a:t>
            </a:fld>
            <a:endParaRPr lang="lv-LV" dirty="0"/>
          </a:p>
        </p:txBody>
      </p:sp>
      <p:sp>
        <p:nvSpPr>
          <p:cNvPr id="2" name="Taisnstūris 1"/>
          <p:cNvSpPr/>
          <p:nvPr/>
        </p:nvSpPr>
        <p:spPr>
          <a:xfrm>
            <a:off x="0" y="832701"/>
            <a:ext cx="9144000" cy="4732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lv-LV" sz="1425" dirty="0"/>
              <a:t>Vidējā darba samaksa skolotājiem</a:t>
            </a:r>
          </a:p>
          <a:p>
            <a:pPr algn="ctr"/>
            <a:r>
              <a:rPr lang="lv-LV" sz="1050" dirty="0"/>
              <a:t>(2014. gadā*, % no ekonomikā nodarbināto samaksas)</a:t>
            </a:r>
            <a:endParaRPr lang="en-GB" sz="1050" dirty="0"/>
          </a:p>
        </p:txBody>
      </p:sp>
      <p:grpSp>
        <p:nvGrpSpPr>
          <p:cNvPr id="6" name="Grupa 5">
            <a:extLst>
              <a:ext uri="{FF2B5EF4-FFF2-40B4-BE49-F238E27FC236}">
                <a16:creationId xmlns:a16="http://schemas.microsoft.com/office/drawing/2014/main" id="{9AD0C8F2-25CE-498C-86BA-EB9612BE4A11}"/>
              </a:ext>
            </a:extLst>
          </p:cNvPr>
          <p:cNvGrpSpPr/>
          <p:nvPr/>
        </p:nvGrpSpPr>
        <p:grpSpPr>
          <a:xfrm>
            <a:off x="235744" y="1220881"/>
            <a:ext cx="8593931" cy="3151069"/>
            <a:chOff x="2200275" y="1701787"/>
            <a:chExt cx="8936216" cy="3903762"/>
          </a:xfrm>
        </p:grpSpPr>
        <p:graphicFrame>
          <p:nvGraphicFramePr>
            <p:cNvPr id="9" name="Satura vietturis 10">
              <a:extLst>
                <a:ext uri="{FF2B5EF4-FFF2-40B4-BE49-F238E27FC236}">
                  <a16:creationId xmlns:a16="http://schemas.microsoft.com/office/drawing/2014/main" id="{F56D67C8-5ACF-43FE-BF3D-DB9DDF3992F2}"/>
                </a:ext>
              </a:extLst>
            </p:cNvPr>
            <p:cNvGraphicFramePr>
              <a:graphicFrameLocks/>
            </p:cNvGraphicFramePr>
            <p:nvPr>
              <p:extLst>
                <p:ext uri="{D42A27DB-BD31-4B8C-83A1-F6EECF244321}">
                  <p14:modId xmlns:p14="http://schemas.microsoft.com/office/powerpoint/2010/main" val="983930003"/>
                </p:ext>
              </p:extLst>
            </p:nvPr>
          </p:nvGraphicFramePr>
          <p:xfrm>
            <a:off x="2200275" y="1701787"/>
            <a:ext cx="8936216" cy="3903762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3"/>
            </a:graphicData>
          </a:graphic>
        </p:graphicFrame>
        <p:cxnSp>
          <p:nvCxnSpPr>
            <p:cNvPr id="10" name="Taisns savienotājs 9">
              <a:extLst>
                <a:ext uri="{FF2B5EF4-FFF2-40B4-BE49-F238E27FC236}">
                  <a16:creationId xmlns:a16="http://schemas.microsoft.com/office/drawing/2014/main" id="{AC288E92-32C7-4774-8A28-A4AE3987CD8C}"/>
                </a:ext>
              </a:extLst>
            </p:cNvPr>
            <p:cNvCxnSpPr>
              <a:cxnSpLocks/>
            </p:cNvCxnSpPr>
            <p:nvPr/>
          </p:nvCxnSpPr>
          <p:spPr>
            <a:xfrm>
              <a:off x="2478304" y="2750877"/>
              <a:ext cx="8509621" cy="0"/>
            </a:xfrm>
            <a:prstGeom prst="line">
              <a:avLst/>
            </a:prstGeom>
            <a:ln w="1905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42174684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a vietturis 1"/>
          <p:cNvSpPr>
            <a:spLocks noGrp="1"/>
          </p:cNvSpPr>
          <p:nvPr>
            <p:ph type="body" sz="quarter" idx="13"/>
          </p:nvPr>
        </p:nvSpPr>
        <p:spPr>
          <a:xfrm>
            <a:off x="1" y="999000"/>
            <a:ext cx="9143999" cy="334598"/>
          </a:xfrm>
        </p:spPr>
        <p:txBody>
          <a:bodyPr>
            <a:noAutofit/>
          </a:bodyPr>
          <a:lstStyle/>
          <a:p>
            <a:pPr algn="ctr"/>
            <a:r>
              <a:rPr lang="lv-LV" sz="1425" dirty="0"/>
              <a:t>Skolēnu skaits skolā un pedagogu vidējais atalgojums </a:t>
            </a:r>
          </a:p>
        </p:txBody>
      </p:sp>
      <p:sp>
        <p:nvSpPr>
          <p:cNvPr id="3" name="Teksta vietturis 2"/>
          <p:cNvSpPr>
            <a:spLocks noGrp="1"/>
          </p:cNvSpPr>
          <p:nvPr>
            <p:ph type="body" sz="quarter" idx="16"/>
          </p:nvPr>
        </p:nvSpPr>
        <p:spPr>
          <a:xfrm>
            <a:off x="0" y="4371950"/>
            <a:ext cx="711745" cy="216023"/>
          </a:xfrm>
        </p:spPr>
        <p:txBody>
          <a:bodyPr>
            <a:noAutofit/>
          </a:bodyPr>
          <a:lstStyle/>
          <a:p>
            <a:r>
              <a:rPr lang="lv-LV" sz="900" dirty="0"/>
              <a:t>Avots: IZM</a:t>
            </a:r>
            <a:endParaRPr lang="en-GB" sz="900" dirty="0"/>
          </a:p>
        </p:txBody>
      </p:sp>
      <p:graphicFrame>
        <p:nvGraphicFramePr>
          <p:cNvPr id="8" name="Satura vietturis 7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1693160891"/>
              </p:ext>
            </p:extLst>
          </p:nvPr>
        </p:nvGraphicFramePr>
        <p:xfrm>
          <a:off x="760810" y="1333598"/>
          <a:ext cx="7447359" cy="303835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Teksta vietturis 4"/>
          <p:cNvSpPr>
            <a:spLocks noGrp="1"/>
          </p:cNvSpPr>
          <p:nvPr>
            <p:ph type="body" sz="quarter" idx="10"/>
          </p:nvPr>
        </p:nvSpPr>
        <p:spPr>
          <a:xfrm>
            <a:off x="179512" y="243001"/>
            <a:ext cx="8743032" cy="435656"/>
          </a:xfrm>
        </p:spPr>
        <p:txBody>
          <a:bodyPr>
            <a:noAutofit/>
          </a:bodyPr>
          <a:lstStyle/>
          <a:p>
            <a:r>
              <a:rPr lang="lv-LV" dirty="0"/>
              <a:t>Daudzu skolotāju algas ir zemas, jo to skolās ir nepiepildītas klases</a:t>
            </a:r>
            <a:endParaRPr lang="en-GB" dirty="0"/>
          </a:p>
        </p:txBody>
      </p:sp>
      <p:sp>
        <p:nvSpPr>
          <p:cNvPr id="7" name="Slaida numura vietturis 6">
            <a:extLst>
              <a:ext uri="{FF2B5EF4-FFF2-40B4-BE49-F238E27FC236}">
                <a16:creationId xmlns:a16="http://schemas.microsoft.com/office/drawing/2014/main" id="{DC146C00-615A-460A-A0AD-F327ABF0D39B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72C27523-3AC3-48C8-BB7A-10782CDB5166}" type="slidenum">
              <a:rPr lang="lv-LV" smtClean="0"/>
              <a:pPr/>
              <a:t>14</a:t>
            </a:fld>
            <a:endParaRPr lang="lv-LV" dirty="0"/>
          </a:p>
        </p:txBody>
      </p:sp>
    </p:spTree>
    <p:extLst>
      <p:ext uri="{BB962C8B-B14F-4D97-AF65-F5344CB8AC3E}">
        <p14:creationId xmlns:p14="http://schemas.microsoft.com/office/powerpoint/2010/main" val="343635045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Virsraksts 5"/>
          <p:cNvSpPr>
            <a:spLocks noGrp="1"/>
          </p:cNvSpPr>
          <p:nvPr>
            <p:ph type="title"/>
          </p:nvPr>
        </p:nvSpPr>
        <p:spPr>
          <a:xfrm>
            <a:off x="629841" y="214313"/>
            <a:ext cx="7886700" cy="614363"/>
          </a:xfrm>
        </p:spPr>
        <p:txBody>
          <a:bodyPr>
            <a:normAutofit fontScale="90000"/>
          </a:bodyPr>
          <a:lstStyle/>
          <a:p>
            <a:r>
              <a:rPr lang="lv-LV" sz="2400" b="1" dirty="0">
                <a:ea typeface="+mn-ea"/>
                <a:cs typeface="+mn-cs"/>
              </a:rPr>
              <a:t>kvalitatīvus jaunos skolotājus piesaistīt grūti – Daudzviet Skolēnus māca skolotāji, kam pašiem bijušas viduvējas vai vājas sekmes</a:t>
            </a:r>
            <a:endParaRPr lang="en-GB" sz="2400" b="1" dirty="0">
              <a:ea typeface="+mn-ea"/>
              <a:cs typeface="+mn-cs"/>
            </a:endParaRPr>
          </a:p>
        </p:txBody>
      </p:sp>
      <p:sp>
        <p:nvSpPr>
          <p:cNvPr id="7" name="Teksta vietturis 6"/>
          <p:cNvSpPr>
            <a:spLocks noGrp="1"/>
          </p:cNvSpPr>
          <p:nvPr>
            <p:ph type="body" idx="1"/>
          </p:nvPr>
        </p:nvSpPr>
        <p:spPr>
          <a:xfrm>
            <a:off x="629841" y="971534"/>
            <a:ext cx="7897079" cy="558899"/>
          </a:xfrm>
        </p:spPr>
        <p:txBody>
          <a:bodyPr>
            <a:noAutofit/>
          </a:bodyPr>
          <a:lstStyle/>
          <a:p>
            <a:r>
              <a:rPr lang="lv-LV" sz="1538" dirty="0"/>
              <a:t>Centralizēto eksāmenu rezultātu sadalījums MATEMĀTIKĀ jaunajiem pedagogiem, kas CE kārtojuši 2009-2013</a:t>
            </a:r>
            <a:endParaRPr lang="en-GB" sz="1538" dirty="0"/>
          </a:p>
        </p:txBody>
      </p:sp>
      <p:graphicFrame>
        <p:nvGraphicFramePr>
          <p:cNvPr id="13" name="Satura vietturis 12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3156558361"/>
              </p:ext>
            </p:extLst>
          </p:nvPr>
        </p:nvGraphicFramePr>
        <p:xfrm>
          <a:off x="952365" y="1487607"/>
          <a:ext cx="7026215" cy="310610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" name="Slaida numura vietturis 3">
            <a:extLst>
              <a:ext uri="{FF2B5EF4-FFF2-40B4-BE49-F238E27FC236}">
                <a16:creationId xmlns:a16="http://schemas.microsoft.com/office/drawing/2014/main" id="{8BF4D94D-1B61-41C9-9241-A3891457DD4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C27523-3AC3-48C8-BB7A-10782CDB5166}" type="slidenum">
              <a:rPr lang="lv-LV" smtClean="0"/>
              <a:pPr/>
              <a:t>15</a:t>
            </a:fld>
            <a:endParaRPr lang="lv-LV" dirty="0"/>
          </a:p>
        </p:txBody>
      </p:sp>
      <p:sp>
        <p:nvSpPr>
          <p:cNvPr id="2" name="TextBox 1"/>
          <p:cNvSpPr txBox="1"/>
          <p:nvPr/>
        </p:nvSpPr>
        <p:spPr>
          <a:xfrm>
            <a:off x="629841" y="2400300"/>
            <a:ext cx="322524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lv-LV" sz="1500" dirty="0"/>
              <a:t>%</a:t>
            </a:r>
            <a:endParaRPr lang="en-GB" sz="1500" dirty="0"/>
          </a:p>
        </p:txBody>
      </p:sp>
      <p:sp>
        <p:nvSpPr>
          <p:cNvPr id="3" name="Taisnstūris 2"/>
          <p:cNvSpPr/>
          <p:nvPr/>
        </p:nvSpPr>
        <p:spPr>
          <a:xfrm>
            <a:off x="4465472" y="1487607"/>
            <a:ext cx="3458721" cy="2869480"/>
          </a:xfrm>
          <a:prstGeom prst="rect">
            <a:avLst/>
          </a:prstGeom>
          <a:solidFill>
            <a:srgbClr val="C00000">
              <a:alpha val="1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 dirty="0"/>
          </a:p>
        </p:txBody>
      </p:sp>
      <p:sp>
        <p:nvSpPr>
          <p:cNvPr id="5" name="TextBox 4"/>
          <p:cNvSpPr txBox="1"/>
          <p:nvPr/>
        </p:nvSpPr>
        <p:spPr>
          <a:xfrm>
            <a:off x="6178433" y="1474889"/>
            <a:ext cx="686406" cy="4385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lv-LV" sz="2250" b="1" dirty="0">
                <a:solidFill>
                  <a:srgbClr val="C00000"/>
                </a:solidFill>
              </a:rPr>
              <a:t>52%</a:t>
            </a:r>
            <a:endParaRPr lang="en-GB" sz="225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949605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Virsraksts 5"/>
          <p:cNvSpPr>
            <a:spLocks noGrp="1"/>
          </p:cNvSpPr>
          <p:nvPr>
            <p:ph type="title"/>
          </p:nvPr>
        </p:nvSpPr>
        <p:spPr>
          <a:xfrm>
            <a:off x="629841" y="214313"/>
            <a:ext cx="7886700" cy="614363"/>
          </a:xfrm>
        </p:spPr>
        <p:txBody>
          <a:bodyPr>
            <a:normAutofit fontScale="90000"/>
          </a:bodyPr>
          <a:lstStyle/>
          <a:p>
            <a:r>
              <a:rPr lang="lv-LV" sz="2400" b="1" dirty="0"/>
              <a:t>Labus skolotājus visgrūtāk piesaistīt mazajām skolām</a:t>
            </a:r>
            <a:endParaRPr lang="en-GB" sz="2400" b="1" dirty="0">
              <a:ea typeface="+mn-ea"/>
              <a:cs typeface="+mn-cs"/>
            </a:endParaRPr>
          </a:p>
        </p:txBody>
      </p:sp>
      <p:sp>
        <p:nvSpPr>
          <p:cNvPr id="16" name="Teksta vietturis 6"/>
          <p:cNvSpPr>
            <a:spLocks noGrp="1"/>
          </p:cNvSpPr>
          <p:nvPr>
            <p:ph type="body" idx="1"/>
          </p:nvPr>
        </p:nvSpPr>
        <p:spPr>
          <a:xfrm>
            <a:off x="737558" y="833143"/>
            <a:ext cx="8137361" cy="434940"/>
          </a:xfrm>
        </p:spPr>
        <p:txBody>
          <a:bodyPr>
            <a:normAutofit/>
          </a:bodyPr>
          <a:lstStyle/>
          <a:p>
            <a:r>
              <a:rPr lang="lv-LV" sz="1538" dirty="0"/>
              <a:t>Centralizēto eksāmenu rezultātu sadalījums FIZIKĀ tagadējiem skolotājiem, 2009-2013</a:t>
            </a:r>
            <a:endParaRPr lang="en-GB" sz="1538" dirty="0"/>
          </a:p>
        </p:txBody>
      </p:sp>
      <p:graphicFrame>
        <p:nvGraphicFramePr>
          <p:cNvPr id="15" name="Satura vietturis 12"/>
          <p:cNvGraphicFramePr>
            <a:graphicFrameLocks noGrp="1"/>
          </p:cNvGraphicFramePr>
          <p:nvPr>
            <p:ph sz="half" idx="2"/>
            <p:extLst/>
          </p:nvPr>
        </p:nvGraphicFramePr>
        <p:xfrm>
          <a:off x="1007706" y="1268083"/>
          <a:ext cx="7157196" cy="311639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" name="Slaida numura vietturis 3">
            <a:extLst>
              <a:ext uri="{FF2B5EF4-FFF2-40B4-BE49-F238E27FC236}">
                <a16:creationId xmlns:a16="http://schemas.microsoft.com/office/drawing/2014/main" id="{8BF4D94D-1B61-41C9-9241-A3891457DD4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C27523-3AC3-48C8-BB7A-10782CDB5166}" type="slidenum">
              <a:rPr lang="lv-LV" smtClean="0"/>
              <a:pPr/>
              <a:t>16</a:t>
            </a:fld>
            <a:endParaRPr lang="lv-LV" dirty="0"/>
          </a:p>
        </p:txBody>
      </p:sp>
    </p:spTree>
    <p:extLst>
      <p:ext uri="{BB962C8B-B14F-4D97-AF65-F5344CB8AC3E}">
        <p14:creationId xmlns:p14="http://schemas.microsoft.com/office/powerpoint/2010/main" val="124147026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ksta vietturis 7"/>
          <p:cNvSpPr>
            <a:spLocks noGrp="1"/>
          </p:cNvSpPr>
          <p:nvPr>
            <p:ph type="body" sz="quarter" idx="13"/>
          </p:nvPr>
        </p:nvSpPr>
        <p:spPr>
          <a:xfrm>
            <a:off x="3073933" y="1958204"/>
            <a:ext cx="5998630" cy="853418"/>
          </a:xfrm>
        </p:spPr>
        <p:txBody>
          <a:bodyPr>
            <a:noAutofit/>
          </a:bodyPr>
          <a:lstStyle/>
          <a:p>
            <a:r>
              <a:rPr lang="lv-LV" sz="1800" dirty="0"/>
              <a:t>Uz jautājumu "Kā jūties skolā?" </a:t>
            </a:r>
            <a:r>
              <a:rPr lang="lv-LV" sz="1800" b="1" dirty="0"/>
              <a:t>33%</a:t>
            </a:r>
            <a:r>
              <a:rPr lang="lv-LV" sz="1800" dirty="0">
                <a:solidFill>
                  <a:srgbClr val="C00000"/>
                </a:solidFill>
              </a:rPr>
              <a:t> </a:t>
            </a:r>
            <a:r>
              <a:rPr lang="lv-LV" sz="1800" dirty="0"/>
              <a:t>skolēnu atbildējuši, ka </a:t>
            </a:r>
            <a:r>
              <a:rPr lang="lv-LV" sz="1800" b="1" dirty="0"/>
              <a:t>jūtas nelaimīgi</a:t>
            </a:r>
          </a:p>
          <a:p>
            <a:r>
              <a:rPr lang="lv-LV" sz="1200" dirty="0"/>
              <a:t>(OECD vidējais rādītājs starp 64 valstīm – 20%)</a:t>
            </a:r>
          </a:p>
        </p:txBody>
      </p:sp>
      <p:sp>
        <p:nvSpPr>
          <p:cNvPr id="12" name="Teksta vietturis 7"/>
          <p:cNvSpPr>
            <a:spLocks noGrp="1"/>
          </p:cNvSpPr>
          <p:nvPr>
            <p:ph type="body" sz="quarter" idx="16"/>
          </p:nvPr>
        </p:nvSpPr>
        <p:spPr>
          <a:xfrm>
            <a:off x="3073933" y="3208796"/>
            <a:ext cx="6070067" cy="873438"/>
          </a:xfrm>
        </p:spPr>
        <p:txBody>
          <a:bodyPr>
            <a:noAutofit/>
          </a:bodyPr>
          <a:lstStyle/>
          <a:p>
            <a:r>
              <a:rPr lang="lv-LV" sz="1800" b="1" i="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62.8%</a:t>
            </a:r>
            <a:r>
              <a:rPr lang="lv-LV" sz="1800" i="0" dirty="0">
                <a:solidFill>
                  <a:srgbClr val="C00000"/>
                </a:solidFill>
              </a:rPr>
              <a:t> </a:t>
            </a:r>
            <a:r>
              <a:rPr lang="lv-LV" sz="1800" i="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skolēnu norādījuši, ka vismaz reizi vai divas pēdējo divu nedēļu laikā </a:t>
            </a:r>
            <a:r>
              <a:rPr lang="lv-LV" sz="1800" b="1" i="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nokavējuši kādu stundu</a:t>
            </a:r>
          </a:p>
          <a:p>
            <a:r>
              <a:rPr lang="lv-LV" sz="1200" i="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(OECD vidējais rādītājs </a:t>
            </a:r>
            <a:r>
              <a:rPr lang="lv-LV" sz="1200" dirty="0"/>
              <a:t>–</a:t>
            </a:r>
            <a:r>
              <a:rPr lang="lv-LV" sz="1200" i="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18%)</a:t>
            </a:r>
          </a:p>
        </p:txBody>
      </p:sp>
      <p:sp>
        <p:nvSpPr>
          <p:cNvPr id="8" name="Teksta vietturis 7"/>
          <p:cNvSpPr>
            <a:spLocks noGrp="1"/>
          </p:cNvSpPr>
          <p:nvPr>
            <p:ph type="body" sz="quarter" idx="11"/>
          </p:nvPr>
        </p:nvSpPr>
        <p:spPr>
          <a:xfrm>
            <a:off x="3132075" y="866492"/>
            <a:ext cx="6011926" cy="827774"/>
          </a:xfrm>
        </p:spPr>
        <p:txBody>
          <a:bodyPr>
            <a:noAutofit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lv-LV" sz="1800" b="1" dirty="0"/>
              <a:t>Mācību stundas ir garlaicīgas </a:t>
            </a:r>
            <a:r>
              <a:rPr lang="lv-LV" sz="1800" dirty="0"/>
              <a:t>– tā norāda vairāk nekā puse skolēnu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lv-LV" sz="1200" dirty="0"/>
              <a:t>(IKVD aptaujas dati, 2014. gads)</a:t>
            </a:r>
          </a:p>
        </p:txBody>
      </p:sp>
      <p:sp>
        <p:nvSpPr>
          <p:cNvPr id="5" name="Teksta vietturis 4"/>
          <p:cNvSpPr>
            <a:spLocks noGrp="1"/>
          </p:cNvSpPr>
          <p:nvPr>
            <p:ph type="body" sz="quarter" idx="10"/>
          </p:nvPr>
        </p:nvSpPr>
        <p:spPr>
          <a:xfrm>
            <a:off x="594001" y="243000"/>
            <a:ext cx="8208911" cy="444592"/>
          </a:xfrm>
        </p:spPr>
        <p:txBody>
          <a:bodyPr>
            <a:noAutofit/>
          </a:bodyPr>
          <a:lstStyle/>
          <a:p>
            <a:r>
              <a:rPr lang="lv-LV" dirty="0"/>
              <a:t>Sekas – skolēnu interese mācīties mazinās</a:t>
            </a:r>
            <a:endParaRPr lang="en-GB" dirty="0"/>
          </a:p>
        </p:txBody>
      </p:sp>
      <p:sp>
        <p:nvSpPr>
          <p:cNvPr id="4" name="Slaida numura vietturis 3">
            <a:extLst>
              <a:ext uri="{FF2B5EF4-FFF2-40B4-BE49-F238E27FC236}">
                <a16:creationId xmlns:a16="http://schemas.microsoft.com/office/drawing/2014/main" id="{DB749C64-7F21-4C16-97A0-D669EE2CF890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72C27523-3AC3-48C8-BB7A-10782CDB5166}" type="slidenum">
              <a:rPr lang="lv-LV" smtClean="0"/>
              <a:pPr/>
              <a:t>17</a:t>
            </a:fld>
            <a:endParaRPr lang="lv-LV" dirty="0"/>
          </a:p>
        </p:txBody>
      </p:sp>
      <p:sp>
        <p:nvSpPr>
          <p:cNvPr id="27" name="Runas burbulis: taisnstūrveida ar noapaļotiem stūriem 26">
            <a:extLst>
              <a:ext uri="{FF2B5EF4-FFF2-40B4-BE49-F238E27FC236}">
                <a16:creationId xmlns:a16="http://schemas.microsoft.com/office/drawing/2014/main" id="{BE1669DF-1065-451B-AA03-E7E8C10D57A7}"/>
              </a:ext>
            </a:extLst>
          </p:cNvPr>
          <p:cNvSpPr/>
          <p:nvPr/>
        </p:nvSpPr>
        <p:spPr>
          <a:xfrm>
            <a:off x="385762" y="851611"/>
            <a:ext cx="2245409" cy="789406"/>
          </a:xfrm>
          <a:prstGeom prst="wedgeRoundRectCallout">
            <a:avLst>
              <a:gd name="adj1" fmla="val 62701"/>
              <a:gd name="adj2" fmla="val -5327"/>
              <a:gd name="adj3" fmla="val 16667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lv-LV" sz="2700" b="1" cap="all" dirty="0">
                <a:solidFill>
                  <a:schemeClr val="bg1"/>
                </a:solidFill>
                <a:latin typeface="Calibri" pitchFamily="34" charset="0"/>
                <a:ea typeface="Franchise" pitchFamily="49" charset="0"/>
              </a:rPr>
              <a:t>53.8%</a:t>
            </a:r>
            <a:endParaRPr lang="en-GB" sz="2700" b="1" cap="all" dirty="0">
              <a:solidFill>
                <a:schemeClr val="bg1"/>
              </a:solidFill>
              <a:latin typeface="Calibri" pitchFamily="34" charset="0"/>
              <a:ea typeface="Franchise" pitchFamily="49" charset="0"/>
            </a:endParaRPr>
          </a:p>
        </p:txBody>
      </p:sp>
      <p:sp>
        <p:nvSpPr>
          <p:cNvPr id="28" name="Runas burbulis: taisnstūrveida ar noapaļotiem stūriem 27">
            <a:extLst>
              <a:ext uri="{FF2B5EF4-FFF2-40B4-BE49-F238E27FC236}">
                <a16:creationId xmlns:a16="http://schemas.microsoft.com/office/drawing/2014/main" id="{2E40D8CF-25FB-4F70-975C-B45E4E26F3F8}"/>
              </a:ext>
            </a:extLst>
          </p:cNvPr>
          <p:cNvSpPr/>
          <p:nvPr/>
        </p:nvSpPr>
        <p:spPr>
          <a:xfrm>
            <a:off x="385762" y="1780299"/>
            <a:ext cx="2245409" cy="868745"/>
          </a:xfrm>
          <a:prstGeom prst="wedgeRoundRectCallout">
            <a:avLst>
              <a:gd name="adj1" fmla="val 62701"/>
              <a:gd name="adj2" fmla="val -5327"/>
              <a:gd name="adj3" fmla="val 16667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lv-LV" sz="2700" b="1" cap="all" dirty="0">
                <a:solidFill>
                  <a:schemeClr val="bg1"/>
                </a:solidFill>
                <a:latin typeface="Calibri" pitchFamily="34" charset="0"/>
                <a:ea typeface="Franchise" pitchFamily="49" charset="0"/>
              </a:rPr>
              <a:t>59. vieta</a:t>
            </a:r>
            <a:endParaRPr lang="en-GB" sz="2700" b="1" cap="all" dirty="0">
              <a:solidFill>
                <a:schemeClr val="bg1"/>
              </a:solidFill>
              <a:latin typeface="Calibri" pitchFamily="34" charset="0"/>
              <a:ea typeface="Franchise" pitchFamily="49" charset="0"/>
            </a:endParaRPr>
          </a:p>
        </p:txBody>
      </p:sp>
      <p:sp>
        <p:nvSpPr>
          <p:cNvPr id="29" name="Runas burbulis: taisnstūrveida ar noapaļotiem stūriem 28">
            <a:extLst>
              <a:ext uri="{FF2B5EF4-FFF2-40B4-BE49-F238E27FC236}">
                <a16:creationId xmlns:a16="http://schemas.microsoft.com/office/drawing/2014/main" id="{D1095E2B-B59A-4CF5-83FE-3CE0715065FF}"/>
              </a:ext>
            </a:extLst>
          </p:cNvPr>
          <p:cNvSpPr/>
          <p:nvPr/>
        </p:nvSpPr>
        <p:spPr>
          <a:xfrm>
            <a:off x="385762" y="2795469"/>
            <a:ext cx="2245410" cy="1398311"/>
          </a:xfrm>
          <a:prstGeom prst="wedgeRoundRectCallout">
            <a:avLst>
              <a:gd name="adj1" fmla="val 62701"/>
              <a:gd name="adj2" fmla="val -5327"/>
              <a:gd name="adj3" fmla="val 16667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Clr>
                <a:srgbClr val="F5C24C"/>
              </a:buClr>
            </a:pPr>
            <a:r>
              <a:rPr lang="lv-LV" sz="2700" b="1" cap="all" dirty="0">
                <a:solidFill>
                  <a:schemeClr val="bg1"/>
                </a:solidFill>
                <a:latin typeface="Calibri" pitchFamily="34" charset="0"/>
                <a:ea typeface="Franchise" pitchFamily="49" charset="0"/>
              </a:rPr>
              <a:t>1. vieta stundu</a:t>
            </a:r>
          </a:p>
          <a:p>
            <a:pPr algn="ctr">
              <a:buClr>
                <a:srgbClr val="F5C24C"/>
              </a:buClr>
            </a:pPr>
            <a:r>
              <a:rPr lang="lv-LV" sz="2700" b="1" cap="all" dirty="0">
                <a:solidFill>
                  <a:schemeClr val="bg1"/>
                </a:solidFill>
                <a:latin typeface="Calibri" pitchFamily="34" charset="0"/>
                <a:ea typeface="Franchise" pitchFamily="49" charset="0"/>
              </a:rPr>
              <a:t>kavēšanā</a:t>
            </a:r>
            <a:endParaRPr lang="en-GB" sz="2700" b="1" cap="all" dirty="0">
              <a:solidFill>
                <a:schemeClr val="bg1"/>
              </a:solidFill>
              <a:latin typeface="Calibri" pitchFamily="34" charset="0"/>
              <a:ea typeface="Franchise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5055232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ksta vietturis 2"/>
          <p:cNvSpPr>
            <a:spLocks noGrp="1"/>
          </p:cNvSpPr>
          <p:nvPr>
            <p:ph type="body" sz="quarter" idx="10"/>
          </p:nvPr>
        </p:nvSpPr>
        <p:spPr>
          <a:xfrm>
            <a:off x="3563888" y="699542"/>
            <a:ext cx="2007122" cy="516359"/>
          </a:xfrm>
        </p:spPr>
        <p:txBody>
          <a:bodyPr/>
          <a:lstStyle/>
          <a:p>
            <a:pPr algn="ctr"/>
            <a:r>
              <a:rPr lang="lv-LV" sz="3000" dirty="0"/>
              <a:t>KO DARĪT?</a:t>
            </a:r>
            <a:endParaRPr lang="en-GB" sz="3000" dirty="0"/>
          </a:p>
          <a:p>
            <a:pPr algn="ctr"/>
            <a:endParaRPr lang="en-GB" dirty="0"/>
          </a:p>
        </p:txBody>
      </p:sp>
      <p:sp>
        <p:nvSpPr>
          <p:cNvPr id="5" name="Slaida numura vietturis 4">
            <a:extLst>
              <a:ext uri="{FF2B5EF4-FFF2-40B4-BE49-F238E27FC236}">
                <a16:creationId xmlns:a16="http://schemas.microsoft.com/office/drawing/2014/main" id="{A03A77B3-9A18-4F3C-8FC6-9731ABA336CA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72C27523-3AC3-48C8-BB7A-10782CDB5166}" type="slidenum">
              <a:rPr lang="lv-LV" smtClean="0"/>
              <a:pPr/>
              <a:t>18</a:t>
            </a:fld>
            <a:endParaRPr lang="lv-LV" dirty="0"/>
          </a:p>
        </p:txBody>
      </p:sp>
      <p:sp>
        <p:nvSpPr>
          <p:cNvPr id="9" name="Teksta vietturis 2">
            <a:extLst>
              <a:ext uri="{FF2B5EF4-FFF2-40B4-BE49-F238E27FC236}">
                <a16:creationId xmlns:a16="http://schemas.microsoft.com/office/drawing/2014/main" id="{4489A596-F5D5-4C4E-A63D-E44C9032AF49}"/>
              </a:ext>
            </a:extLst>
          </p:cNvPr>
          <p:cNvSpPr txBox="1">
            <a:spLocks/>
          </p:cNvSpPr>
          <p:nvPr/>
        </p:nvSpPr>
        <p:spPr>
          <a:xfrm>
            <a:off x="251520" y="1635646"/>
            <a:ext cx="8640960" cy="1152128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110000"/>
              </a:lnSpc>
              <a:spcBef>
                <a:spcPts val="0"/>
              </a:spcBef>
              <a:buClr>
                <a:srgbClr val="F5C24C"/>
              </a:buClr>
              <a:buFont typeface="Wingdings" pitchFamily="2" charset="2"/>
              <a:buNone/>
              <a:defRPr sz="2400" b="1" kern="1200" cap="none" baseline="0">
                <a:solidFill>
                  <a:schemeClr val="tx1">
                    <a:lumMod val="75000"/>
                    <a:lumOff val="25000"/>
                  </a:schemeClr>
                </a:solidFill>
                <a:latin typeface="Calibri" pitchFamily="34" charset="0"/>
                <a:ea typeface="+mn-ea"/>
                <a:cs typeface="Arial" pitchFamily="34" charset="0"/>
              </a:defRPr>
            </a:lvl1pPr>
            <a:lvl2pPr marL="742950" indent="-285750" algn="l" defTabSz="914400" rtl="0" eaLnBrk="1" latinLnBrk="0" hangingPunct="1">
              <a:lnSpc>
                <a:spcPct val="110000"/>
              </a:lnSpc>
              <a:spcBef>
                <a:spcPts val="0"/>
              </a:spcBef>
              <a:buClr>
                <a:srgbClr val="F5C24C"/>
              </a:buClr>
              <a:buFont typeface="Wingdings" pitchFamily="2" charset="2"/>
              <a:buNone/>
              <a:defRPr sz="2400" kern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Calibri" pitchFamily="34" charset="0"/>
                <a:ea typeface="+mn-ea"/>
                <a:cs typeface="Arial" pitchFamily="34" charset="0"/>
              </a:defRPr>
            </a:lvl2pPr>
            <a:lvl3pPr marL="1143000" indent="0" algn="l" defTabSz="914400" rtl="0" eaLnBrk="1" latinLnBrk="0" hangingPunct="1">
              <a:lnSpc>
                <a:spcPct val="110000"/>
              </a:lnSpc>
              <a:spcBef>
                <a:spcPts val="0"/>
              </a:spcBef>
              <a:buClr>
                <a:srgbClr val="F5C24C"/>
              </a:buClr>
              <a:buFont typeface="Wingdings" pitchFamily="2" charset="2"/>
              <a:buNone/>
              <a:defRPr sz="1400" kern="1200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  <a:ea typeface="+mn-ea"/>
                <a:cs typeface="Arial" pitchFamily="34" charset="0"/>
              </a:defRPr>
            </a:lvl3pPr>
            <a:lvl4pPr marL="1600200" indent="-228600" algn="l" defTabSz="914400" rtl="0" eaLnBrk="1" latinLnBrk="0" hangingPunct="1">
              <a:lnSpc>
                <a:spcPct val="110000"/>
              </a:lnSpc>
              <a:spcBef>
                <a:spcPts val="0"/>
              </a:spcBef>
              <a:buClr>
                <a:srgbClr val="F5C24C"/>
              </a:buClr>
              <a:buFont typeface="Wingdings" pitchFamily="2" charset="2"/>
              <a:buNone/>
              <a:defRPr sz="1400" kern="1200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  <a:ea typeface="+mn-ea"/>
                <a:cs typeface="Arial" pitchFamily="34" charset="0"/>
              </a:defRPr>
            </a:lvl4pPr>
            <a:lvl5pPr marL="2057400" indent="-228600" algn="l" defTabSz="914400" rtl="0" eaLnBrk="1" latinLnBrk="0" hangingPunct="1">
              <a:lnSpc>
                <a:spcPct val="110000"/>
              </a:lnSpc>
              <a:spcBef>
                <a:spcPts val="0"/>
              </a:spcBef>
              <a:buClr>
                <a:srgbClr val="F5C24C"/>
              </a:buClr>
              <a:buFont typeface="Wingdings" pitchFamily="2" charset="2"/>
              <a:buChar char="v"/>
              <a:defRPr sz="1400" kern="1200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  <a:ea typeface="+mn-ea"/>
                <a:cs typeface="Arial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lv-LV" sz="2800" dirty="0"/>
              <a:t>SKOLU TĪKLA EFEKTĪVA PĀRVALDĪBA MOMENTĀNI NEATRISINA </a:t>
            </a:r>
            <a:r>
              <a:rPr lang="lv-LV" sz="2800" u="sng" dirty="0"/>
              <a:t>VISAS</a:t>
            </a:r>
            <a:r>
              <a:rPr lang="lv-LV" sz="2800" dirty="0"/>
              <a:t> PROBLĒMAS, TAČU</a:t>
            </a:r>
            <a:endParaRPr lang="en-GB" sz="2800" dirty="0"/>
          </a:p>
          <a:p>
            <a:pPr algn="ctr"/>
            <a:endParaRPr lang="en-GB" sz="2800" dirty="0"/>
          </a:p>
        </p:txBody>
      </p:sp>
      <p:sp>
        <p:nvSpPr>
          <p:cNvPr id="10" name="Teksta vietturis 2">
            <a:extLst>
              <a:ext uri="{FF2B5EF4-FFF2-40B4-BE49-F238E27FC236}">
                <a16:creationId xmlns:a16="http://schemas.microsoft.com/office/drawing/2014/main" id="{A873AB65-88BD-44DC-9823-6070CB24A15C}"/>
              </a:ext>
            </a:extLst>
          </p:cNvPr>
          <p:cNvSpPr txBox="1">
            <a:spLocks/>
          </p:cNvSpPr>
          <p:nvPr/>
        </p:nvSpPr>
        <p:spPr>
          <a:xfrm>
            <a:off x="251520" y="3075806"/>
            <a:ext cx="8640960" cy="1152128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110000"/>
              </a:lnSpc>
              <a:spcBef>
                <a:spcPts val="0"/>
              </a:spcBef>
              <a:buClr>
                <a:srgbClr val="F5C24C"/>
              </a:buClr>
              <a:buFont typeface="Wingdings" pitchFamily="2" charset="2"/>
              <a:buNone/>
              <a:defRPr sz="2400" b="1" kern="1200" cap="none" baseline="0">
                <a:solidFill>
                  <a:schemeClr val="tx1">
                    <a:lumMod val="75000"/>
                    <a:lumOff val="25000"/>
                  </a:schemeClr>
                </a:solidFill>
                <a:latin typeface="Calibri" pitchFamily="34" charset="0"/>
                <a:ea typeface="+mn-ea"/>
                <a:cs typeface="Arial" pitchFamily="34" charset="0"/>
              </a:defRPr>
            </a:lvl1pPr>
            <a:lvl2pPr marL="742950" indent="-285750" algn="l" defTabSz="914400" rtl="0" eaLnBrk="1" latinLnBrk="0" hangingPunct="1">
              <a:lnSpc>
                <a:spcPct val="110000"/>
              </a:lnSpc>
              <a:spcBef>
                <a:spcPts val="0"/>
              </a:spcBef>
              <a:buClr>
                <a:srgbClr val="F5C24C"/>
              </a:buClr>
              <a:buFont typeface="Wingdings" pitchFamily="2" charset="2"/>
              <a:buNone/>
              <a:defRPr sz="2400" kern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Calibri" pitchFamily="34" charset="0"/>
                <a:ea typeface="+mn-ea"/>
                <a:cs typeface="Arial" pitchFamily="34" charset="0"/>
              </a:defRPr>
            </a:lvl2pPr>
            <a:lvl3pPr marL="1143000" indent="0" algn="l" defTabSz="914400" rtl="0" eaLnBrk="1" latinLnBrk="0" hangingPunct="1">
              <a:lnSpc>
                <a:spcPct val="110000"/>
              </a:lnSpc>
              <a:spcBef>
                <a:spcPts val="0"/>
              </a:spcBef>
              <a:buClr>
                <a:srgbClr val="F5C24C"/>
              </a:buClr>
              <a:buFont typeface="Wingdings" pitchFamily="2" charset="2"/>
              <a:buNone/>
              <a:defRPr sz="1400" kern="1200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  <a:ea typeface="+mn-ea"/>
                <a:cs typeface="Arial" pitchFamily="34" charset="0"/>
              </a:defRPr>
            </a:lvl3pPr>
            <a:lvl4pPr marL="1600200" indent="-228600" algn="l" defTabSz="914400" rtl="0" eaLnBrk="1" latinLnBrk="0" hangingPunct="1">
              <a:lnSpc>
                <a:spcPct val="110000"/>
              </a:lnSpc>
              <a:spcBef>
                <a:spcPts val="0"/>
              </a:spcBef>
              <a:buClr>
                <a:srgbClr val="F5C24C"/>
              </a:buClr>
              <a:buFont typeface="Wingdings" pitchFamily="2" charset="2"/>
              <a:buNone/>
              <a:defRPr sz="1400" kern="1200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  <a:ea typeface="+mn-ea"/>
                <a:cs typeface="Arial" pitchFamily="34" charset="0"/>
              </a:defRPr>
            </a:lvl4pPr>
            <a:lvl5pPr marL="2057400" indent="-228600" algn="l" defTabSz="914400" rtl="0" eaLnBrk="1" latinLnBrk="0" hangingPunct="1">
              <a:lnSpc>
                <a:spcPct val="110000"/>
              </a:lnSpc>
              <a:spcBef>
                <a:spcPts val="0"/>
              </a:spcBef>
              <a:buClr>
                <a:srgbClr val="F5C24C"/>
              </a:buClr>
              <a:buFont typeface="Wingdings" pitchFamily="2" charset="2"/>
              <a:buChar char="v"/>
              <a:defRPr sz="1400" kern="1200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  <a:ea typeface="+mn-ea"/>
                <a:cs typeface="Arial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lv-LV" sz="2800" dirty="0"/>
              <a:t>TĀ OPTIMIZĀCIJA IR IZŠĶIROŠS PRIEKŠNOTEIKUMS, LAI SPĒTU RISINĀT PĀRĒJĀS, ESOŠĀ FINANSĒJUMA IETVAROS</a:t>
            </a:r>
            <a:endParaRPr lang="en-GB" sz="2800" dirty="0"/>
          </a:p>
          <a:p>
            <a:pPr algn="ctr"/>
            <a:endParaRPr lang="en-GB" sz="2800" dirty="0"/>
          </a:p>
        </p:txBody>
      </p:sp>
    </p:spTree>
    <p:extLst>
      <p:ext uri="{BB962C8B-B14F-4D97-AF65-F5344CB8AC3E}">
        <p14:creationId xmlns:p14="http://schemas.microsoft.com/office/powerpoint/2010/main" val="345308981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a vietturis 1"/>
          <p:cNvSpPr>
            <a:spLocks noGrp="1"/>
          </p:cNvSpPr>
          <p:nvPr>
            <p:ph type="body" sz="quarter" idx="13"/>
          </p:nvPr>
        </p:nvSpPr>
        <p:spPr>
          <a:xfrm>
            <a:off x="4414550" y="1037502"/>
            <a:ext cx="4509068" cy="288032"/>
          </a:xfrm>
        </p:spPr>
        <p:txBody>
          <a:bodyPr>
            <a:noAutofit/>
          </a:bodyPr>
          <a:lstStyle/>
          <a:p>
            <a:pPr algn="ctr"/>
            <a:r>
              <a:rPr lang="lv-LV" sz="1425" dirty="0"/>
              <a:t>Skolotāju skaits uz 100 skolēniem OECD valstīs </a:t>
            </a:r>
            <a:r>
              <a:rPr lang="lv-LV" sz="1050" dirty="0"/>
              <a:t>(2014. gadā)</a:t>
            </a:r>
            <a:endParaRPr lang="en-GB" sz="1050" dirty="0"/>
          </a:p>
        </p:txBody>
      </p:sp>
      <p:sp>
        <p:nvSpPr>
          <p:cNvPr id="10" name="Teksta vietturis 9"/>
          <p:cNvSpPr>
            <a:spLocks noGrp="1"/>
          </p:cNvSpPr>
          <p:nvPr>
            <p:ph type="body" sz="quarter" idx="15"/>
          </p:nvPr>
        </p:nvSpPr>
        <p:spPr>
          <a:xfrm>
            <a:off x="423021" y="1029539"/>
            <a:ext cx="3161799" cy="332190"/>
          </a:xfrm>
        </p:spPr>
        <p:txBody>
          <a:bodyPr>
            <a:noAutofit/>
          </a:bodyPr>
          <a:lstStyle/>
          <a:p>
            <a:pPr algn="ctr"/>
            <a:r>
              <a:rPr lang="lv-LV" sz="1425" dirty="0"/>
              <a:t>Skolotāju skaits uz 100 skolēniem Latvijā</a:t>
            </a:r>
            <a:endParaRPr lang="en-GB" sz="1425" dirty="0"/>
          </a:p>
          <a:p>
            <a:pPr algn="ctr"/>
            <a:endParaRPr lang="en-GB" dirty="0"/>
          </a:p>
        </p:txBody>
      </p:sp>
      <p:sp>
        <p:nvSpPr>
          <p:cNvPr id="11" name="Teksta vietturis 10"/>
          <p:cNvSpPr>
            <a:spLocks noGrp="1"/>
          </p:cNvSpPr>
          <p:nvPr>
            <p:ph type="body" sz="quarter" idx="16"/>
          </p:nvPr>
        </p:nvSpPr>
        <p:spPr>
          <a:xfrm>
            <a:off x="24300" y="4149901"/>
            <a:ext cx="1111767" cy="216023"/>
          </a:xfrm>
        </p:spPr>
        <p:txBody>
          <a:bodyPr>
            <a:noAutofit/>
          </a:bodyPr>
          <a:lstStyle/>
          <a:p>
            <a:r>
              <a:rPr lang="lv-LV" sz="900" i="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Avots: </a:t>
            </a:r>
            <a:r>
              <a:rPr lang="lv-LV" sz="9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OECD</a:t>
            </a:r>
            <a:r>
              <a:rPr lang="lv-LV" sz="900" i="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, IZM</a:t>
            </a:r>
            <a:endParaRPr lang="en-GB" sz="900" i="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graphicFrame>
        <p:nvGraphicFramePr>
          <p:cNvPr id="13" name="Satura vietturis 7"/>
          <p:cNvGraphicFramePr>
            <a:graphicFrameLocks noGrp="1"/>
          </p:cNvGraphicFramePr>
          <p:nvPr>
            <p:ph sz="half" idx="1"/>
            <p:extLst/>
          </p:nvPr>
        </p:nvGraphicFramePr>
        <p:xfrm>
          <a:off x="306029" y="1405870"/>
          <a:ext cx="3676658" cy="249461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2" name="Satura vietturis 10"/>
          <p:cNvGraphicFramePr>
            <a:graphicFrameLocks noGrp="1"/>
          </p:cNvGraphicFramePr>
          <p:nvPr>
            <p:ph sz="half" idx="17"/>
            <p:extLst>
              <p:ext uri="{D42A27DB-BD31-4B8C-83A1-F6EECF244321}">
                <p14:modId xmlns:p14="http://schemas.microsoft.com/office/powerpoint/2010/main" val="3141376404"/>
              </p:ext>
            </p:extLst>
          </p:nvPr>
        </p:nvGraphicFramePr>
        <p:xfrm>
          <a:off x="4414551" y="1298975"/>
          <a:ext cx="4601960" cy="306694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Teksta vietturis 4"/>
          <p:cNvSpPr>
            <a:spLocks noGrp="1"/>
          </p:cNvSpPr>
          <p:nvPr>
            <p:ph type="body" sz="quarter" idx="10"/>
          </p:nvPr>
        </p:nvSpPr>
        <p:spPr>
          <a:xfrm>
            <a:off x="594000" y="243000"/>
            <a:ext cx="8329618" cy="621166"/>
          </a:xfrm>
        </p:spPr>
        <p:txBody>
          <a:bodyPr>
            <a:noAutofit/>
          </a:bodyPr>
          <a:lstStyle/>
          <a:p>
            <a:r>
              <a:rPr lang="lv-LV" dirty="0"/>
              <a:t>Igaunijā un Somijā skolotāju skaits uz to pašu skolēnu skaitu par aptuveni 1/4 mazāks</a:t>
            </a:r>
            <a:endParaRPr lang="en-GB" dirty="0"/>
          </a:p>
        </p:txBody>
      </p:sp>
      <p:sp>
        <p:nvSpPr>
          <p:cNvPr id="6" name="Slaida numura vietturis 5">
            <a:extLst>
              <a:ext uri="{FF2B5EF4-FFF2-40B4-BE49-F238E27FC236}">
                <a16:creationId xmlns:a16="http://schemas.microsoft.com/office/drawing/2014/main" id="{77031490-BC2E-4725-BB6E-75566011EB86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72C27523-3AC3-48C8-BB7A-10782CDB5166}" type="slidenum">
              <a:rPr lang="lv-LV" smtClean="0"/>
              <a:pPr/>
              <a:t>19</a:t>
            </a:fld>
            <a:endParaRPr lang="lv-LV" dirty="0"/>
          </a:p>
        </p:txBody>
      </p:sp>
      <p:cxnSp>
        <p:nvCxnSpPr>
          <p:cNvPr id="4" name="Taisns savienotājs 3"/>
          <p:cNvCxnSpPr/>
          <p:nvPr/>
        </p:nvCxnSpPr>
        <p:spPr>
          <a:xfrm flipV="1">
            <a:off x="765789" y="2111127"/>
            <a:ext cx="3679031" cy="28575"/>
          </a:xfrm>
          <a:prstGeom prst="line">
            <a:avLst/>
          </a:prstGeom>
          <a:ln w="19050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5115178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695E5EA-6960-49DD-BFF4-6CA282A85A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F5134D-7C6B-4A7B-B28B-A8C75F870448}" type="slidenum">
              <a:rPr lang="en-JM" smtClean="0"/>
              <a:pPr/>
              <a:t>2</a:t>
            </a:fld>
            <a:endParaRPr lang="en-JM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94F25E9-E010-4597-88D3-0C25A865C82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616915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4001" y="243000"/>
            <a:ext cx="8450135" cy="388501"/>
          </a:xfrm>
        </p:spPr>
        <p:txBody>
          <a:bodyPr anchor="t" anchorCtr="0">
            <a:noAutofit/>
          </a:bodyPr>
          <a:lstStyle/>
          <a:p>
            <a:r>
              <a:rPr lang="lv-LV" sz="225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Līdzekļus atalgojuma palielināšanai var iegūt, optimizējot s</a:t>
            </a:r>
            <a:r>
              <a:rPr lang="lv-LV" sz="2250" b="1" dirty="0">
                <a:solidFill>
                  <a:schemeClr val="tx1">
                    <a:lumMod val="65000"/>
                    <a:lumOff val="35000"/>
                  </a:schemeClr>
                </a:solidFill>
                <a:ea typeface="+mn-ea"/>
                <a:cs typeface="+mn-cs"/>
              </a:rPr>
              <a:t>kolu tīklu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88998871"/>
              </p:ext>
            </p:extLst>
          </p:nvPr>
        </p:nvGraphicFramePr>
        <p:xfrm>
          <a:off x="755576" y="915566"/>
          <a:ext cx="7677976" cy="372917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18757">
                  <a:extLst>
                    <a:ext uri="{9D8B030D-6E8A-4147-A177-3AD203B41FA5}">
                      <a16:colId xmlns:a16="http://schemas.microsoft.com/office/drawing/2014/main" val="1021775840"/>
                    </a:ext>
                  </a:extLst>
                </a:gridCol>
                <a:gridCol w="1018758">
                  <a:extLst>
                    <a:ext uri="{9D8B030D-6E8A-4147-A177-3AD203B41FA5}">
                      <a16:colId xmlns:a16="http://schemas.microsoft.com/office/drawing/2014/main" val="3239995083"/>
                    </a:ext>
                  </a:extLst>
                </a:gridCol>
                <a:gridCol w="1155897">
                  <a:extLst>
                    <a:ext uri="{9D8B030D-6E8A-4147-A177-3AD203B41FA5}">
                      <a16:colId xmlns:a16="http://schemas.microsoft.com/office/drawing/2014/main" val="3043100888"/>
                    </a:ext>
                  </a:extLst>
                </a:gridCol>
                <a:gridCol w="1195082">
                  <a:extLst>
                    <a:ext uri="{9D8B030D-6E8A-4147-A177-3AD203B41FA5}">
                      <a16:colId xmlns:a16="http://schemas.microsoft.com/office/drawing/2014/main" val="1258974322"/>
                    </a:ext>
                  </a:extLst>
                </a:gridCol>
                <a:gridCol w="1564292">
                  <a:extLst>
                    <a:ext uri="{9D8B030D-6E8A-4147-A177-3AD203B41FA5}">
                      <a16:colId xmlns:a16="http://schemas.microsoft.com/office/drawing/2014/main" val="963759438"/>
                    </a:ext>
                  </a:extLst>
                </a:gridCol>
                <a:gridCol w="1725190">
                  <a:extLst>
                    <a:ext uri="{9D8B030D-6E8A-4147-A177-3AD203B41FA5}">
                      <a16:colId xmlns:a16="http://schemas.microsoft.com/office/drawing/2014/main" val="1157203084"/>
                    </a:ext>
                  </a:extLst>
                </a:gridCol>
              </a:tblGrid>
              <a:tr h="595963">
                <a:tc gridSpan="2">
                  <a:txBody>
                    <a:bodyPr/>
                    <a:lstStyle/>
                    <a:p>
                      <a:pPr algn="ctr"/>
                      <a:r>
                        <a:rPr lang="lv-LV" sz="1200" dirty="0"/>
                        <a:t>Skolotāju</a:t>
                      </a:r>
                      <a:r>
                        <a:rPr lang="lv-LV" sz="1200" baseline="0" dirty="0"/>
                        <a:t> skaita samazinājums </a:t>
                      </a:r>
                      <a:endParaRPr lang="lv-LV" sz="1200" dirty="0"/>
                    </a:p>
                  </a:txBody>
                  <a:tcPr marL="89756" marR="89756" marT="44878" marB="44878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lv-LV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lv-LV" sz="1200" baseline="0" dirty="0"/>
                        <a:t>Atalgojums</a:t>
                      </a:r>
                    </a:p>
                    <a:p>
                      <a:pPr algn="ctr"/>
                      <a:r>
                        <a:rPr lang="lv-LV" sz="1100" b="0" baseline="0" dirty="0"/>
                        <a:t>(gadā, miljoni eiro)</a:t>
                      </a:r>
                      <a:endParaRPr lang="lv-LV" sz="1100" b="0" dirty="0"/>
                    </a:p>
                  </a:txBody>
                  <a:tcPr marL="89756" marR="89756" marT="44878" marB="44878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lv-LV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lv-LV" sz="1200" dirty="0"/>
                        <a:t>Vidējā alga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lv-LV" sz="1100" b="0" baseline="0" dirty="0"/>
                        <a:t>(ja ietaupīto naudu sadala proporcionāli atlikušajiem skolotājiem)</a:t>
                      </a:r>
                      <a:endParaRPr lang="lv-LV" sz="1100" b="0" dirty="0"/>
                    </a:p>
                  </a:txBody>
                  <a:tcPr marL="89756" marR="89756" marT="44878" marB="44878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lv-LV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98801359"/>
                  </a:ext>
                </a:extLst>
              </a:tr>
              <a:tr h="195369">
                <a:tc>
                  <a:txBody>
                    <a:bodyPr/>
                    <a:lstStyle/>
                    <a:p>
                      <a:pPr algn="ctr"/>
                      <a:r>
                        <a:rPr lang="lv-LV" sz="900" dirty="0">
                          <a:solidFill>
                            <a:schemeClr val="bg1"/>
                          </a:solidFill>
                        </a:rPr>
                        <a:t>skaits</a:t>
                      </a:r>
                    </a:p>
                  </a:txBody>
                  <a:tcPr marL="60733" marR="60733" marT="30367" marB="30367"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lv-LV" sz="900" dirty="0">
                          <a:solidFill>
                            <a:schemeClr val="bg1"/>
                          </a:solidFill>
                        </a:rPr>
                        <a:t>%</a:t>
                      </a:r>
                    </a:p>
                  </a:txBody>
                  <a:tcPr marL="60733" marR="60733" marT="30367" marB="30367"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900" b="0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izmaksātais</a:t>
                      </a:r>
                    </a:p>
                  </a:txBody>
                  <a:tcPr marL="0" marR="0" marT="0" marB="0"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900" b="0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ietaupījums</a:t>
                      </a:r>
                    </a:p>
                  </a:txBody>
                  <a:tcPr marL="0" marR="0" marT="0" marB="0"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900" b="0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eiro</a:t>
                      </a:r>
                    </a:p>
                  </a:txBody>
                  <a:tcPr marL="0" marR="0" marT="0" marB="0"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900" b="0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pieaugums, %</a:t>
                      </a:r>
                    </a:p>
                  </a:txBody>
                  <a:tcPr marL="0" marR="0" marT="0" marB="0"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52330835"/>
                  </a:ext>
                </a:extLst>
              </a:tr>
              <a:tr h="240248">
                <a:tc>
                  <a:txBody>
                    <a:bodyPr/>
                    <a:lstStyle/>
                    <a:p>
                      <a:r>
                        <a:rPr lang="lv-LV" sz="1200" dirty="0">
                          <a:solidFill>
                            <a:srgbClr val="C00000"/>
                          </a:solidFill>
                        </a:rPr>
                        <a:t>0</a:t>
                      </a:r>
                    </a:p>
                  </a:txBody>
                  <a:tcPr marL="60733" marR="60733" marT="30367" marB="30367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lv-LV" sz="1200" dirty="0">
                          <a:solidFill>
                            <a:schemeClr val="tx1"/>
                          </a:solidFill>
                        </a:rPr>
                        <a:t>-</a:t>
                      </a:r>
                    </a:p>
                  </a:txBody>
                  <a:tcPr marL="60733" marR="60733" marT="30367" marB="30367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lv-LV" sz="1200" b="1" i="0" u="none" strike="noStrike" kern="1200" dirty="0"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199.2</a:t>
                      </a:r>
                    </a:p>
                  </a:txBody>
                  <a:tcPr marL="6326" marR="6326" marT="6326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lv-LV" sz="12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-</a:t>
                      </a:r>
                    </a:p>
                  </a:txBody>
                  <a:tcPr marL="6326" marR="6326" marT="63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 dirty="0"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</a:rPr>
                        <a:t>750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3274342456"/>
                  </a:ext>
                </a:extLst>
              </a:tr>
              <a:tr h="240248">
                <a:tc>
                  <a:txBody>
                    <a:bodyPr/>
                    <a:lstStyle/>
                    <a:p>
                      <a:r>
                        <a:rPr lang="lv-LV" sz="1200" dirty="0"/>
                        <a:t>1 000</a:t>
                      </a:r>
                    </a:p>
                  </a:txBody>
                  <a:tcPr marL="60733" marR="60733" marT="30367" marB="30367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4.5%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lv-LV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198.0</a:t>
                      </a:r>
                    </a:p>
                  </a:txBody>
                  <a:tcPr marL="6326" marR="6326" marT="6326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lv-LV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1.2</a:t>
                      </a:r>
                    </a:p>
                  </a:txBody>
                  <a:tcPr marL="6326" marR="6326" marT="63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786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4.7%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791667632"/>
                  </a:ext>
                </a:extLst>
              </a:tr>
              <a:tr h="240248">
                <a:tc>
                  <a:txBody>
                    <a:bodyPr/>
                    <a:lstStyle/>
                    <a:p>
                      <a:r>
                        <a:rPr lang="lv-LV" sz="1200" dirty="0"/>
                        <a:t>2 000</a:t>
                      </a:r>
                    </a:p>
                  </a:txBody>
                  <a:tcPr marL="60733" marR="60733" marT="30367" marB="30367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9.0%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lv-LV" sz="1200" b="0" i="0" u="none" strike="noStrike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195.6</a:t>
                      </a:r>
                    </a:p>
                  </a:txBody>
                  <a:tcPr marL="6326" marR="6326" marT="6326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lv-LV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3.6</a:t>
                      </a:r>
                    </a:p>
                  </a:txBody>
                  <a:tcPr marL="6326" marR="6326" marT="63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825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9.9%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338824873"/>
                  </a:ext>
                </a:extLst>
              </a:tr>
              <a:tr h="240248">
                <a:tc>
                  <a:txBody>
                    <a:bodyPr/>
                    <a:lstStyle/>
                    <a:p>
                      <a:r>
                        <a:rPr lang="lv-LV" sz="1200" dirty="0"/>
                        <a:t>3 000</a:t>
                      </a:r>
                    </a:p>
                  </a:txBody>
                  <a:tcPr marL="60733" marR="60733" marT="30367" marB="30367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13.6%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lv-LV" sz="1200" b="0" i="0" u="none" strike="noStrike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193.2</a:t>
                      </a:r>
                    </a:p>
                  </a:txBody>
                  <a:tcPr marL="6326" marR="6326" marT="6326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lv-LV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6.0</a:t>
                      </a:r>
                    </a:p>
                  </a:txBody>
                  <a:tcPr marL="6326" marR="6326" marT="63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868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15.7%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3637202728"/>
                  </a:ext>
                </a:extLst>
              </a:tr>
              <a:tr h="240248">
                <a:tc>
                  <a:txBody>
                    <a:bodyPr/>
                    <a:lstStyle/>
                    <a:p>
                      <a:r>
                        <a:rPr lang="lv-LV" sz="1200" dirty="0"/>
                        <a:t>4 000</a:t>
                      </a:r>
                    </a:p>
                  </a:txBody>
                  <a:tcPr marL="60733" marR="60733" marT="30367" marB="30367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18.1%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lv-LV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189.6</a:t>
                      </a:r>
                    </a:p>
                  </a:txBody>
                  <a:tcPr marL="6326" marR="6326" marT="6326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lv-LV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9.6</a:t>
                      </a:r>
                    </a:p>
                  </a:txBody>
                  <a:tcPr marL="6326" marR="6326" marT="63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916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22.1%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878610811"/>
                  </a:ext>
                </a:extLst>
              </a:tr>
              <a:tr h="240248">
                <a:tc>
                  <a:txBody>
                    <a:bodyPr/>
                    <a:lstStyle/>
                    <a:p>
                      <a:r>
                        <a:rPr lang="lv-LV" sz="1200" b="0" dirty="0"/>
                        <a:t>5 000</a:t>
                      </a:r>
                    </a:p>
                  </a:txBody>
                  <a:tcPr marL="60733" marR="60733" marT="30367" marB="30367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22.6%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lv-LV" sz="1200" b="0" i="0" u="none" strike="noStrike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183.6</a:t>
                      </a:r>
                    </a:p>
                  </a:txBody>
                  <a:tcPr marL="6326" marR="6326" marT="6326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lv-LV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15.6</a:t>
                      </a:r>
                    </a:p>
                  </a:txBody>
                  <a:tcPr marL="6326" marR="6326" marT="63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969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29.2%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982164352"/>
                  </a:ext>
                </a:extLst>
              </a:tr>
              <a:tr h="240248">
                <a:tc>
                  <a:txBody>
                    <a:bodyPr/>
                    <a:lstStyle/>
                    <a:p>
                      <a:r>
                        <a:rPr lang="lv-LV" sz="1200" b="1" dirty="0">
                          <a:solidFill>
                            <a:srgbClr val="C00000"/>
                          </a:solidFill>
                        </a:rPr>
                        <a:t>5 500</a:t>
                      </a:r>
                    </a:p>
                  </a:txBody>
                  <a:tcPr marL="60733" marR="60733" marT="30367" marB="30367" anchor="ctr">
                    <a:solidFill>
                      <a:schemeClr val="accent4">
                        <a:lumMod val="60000"/>
                        <a:lumOff val="40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 dirty="0"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</a:rPr>
                        <a:t>25.0%</a:t>
                      </a:r>
                    </a:p>
                  </a:txBody>
                  <a:tcPr marL="0" marR="0" marT="0" marB="0" anchor="ctr">
                    <a:solidFill>
                      <a:schemeClr val="accent4">
                        <a:lumMod val="60000"/>
                        <a:lumOff val="40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lv-LV" sz="1200" b="1" i="0" u="none" strike="noStrike" kern="1200" dirty="0"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181.2</a:t>
                      </a:r>
                    </a:p>
                  </a:txBody>
                  <a:tcPr marL="6326" marR="6326" marT="6326" marB="0" anchor="ctr">
                    <a:solidFill>
                      <a:schemeClr val="accent4">
                        <a:lumMod val="60000"/>
                        <a:lumOff val="40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lv-LV" sz="1200" b="1" i="0" u="none" strike="noStrike" kern="1200" dirty="0"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18.0</a:t>
                      </a:r>
                    </a:p>
                  </a:txBody>
                  <a:tcPr marL="6326" marR="6326" marT="6326" marB="0" anchor="ctr">
                    <a:solidFill>
                      <a:schemeClr val="accent4">
                        <a:lumMod val="60000"/>
                        <a:lumOff val="40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 dirty="0"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</a:rPr>
                        <a:t>1 000</a:t>
                      </a:r>
                    </a:p>
                  </a:txBody>
                  <a:tcPr marL="0" marR="0" marT="0" marB="0" anchor="ctr">
                    <a:solidFill>
                      <a:schemeClr val="accent4">
                        <a:lumMod val="60000"/>
                        <a:lumOff val="40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 dirty="0"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</a:rPr>
                        <a:t>33.3%</a:t>
                      </a:r>
                    </a:p>
                  </a:txBody>
                  <a:tcPr marL="0" marR="0" marT="0" marB="0" anchor="ctr">
                    <a:solidFill>
                      <a:schemeClr val="accent4">
                        <a:lumMod val="60000"/>
                        <a:lumOff val="40000"/>
                        <a:alpha val="2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13697379"/>
                  </a:ext>
                </a:extLst>
              </a:tr>
              <a:tr h="240248">
                <a:tc>
                  <a:txBody>
                    <a:bodyPr/>
                    <a:lstStyle/>
                    <a:p>
                      <a:r>
                        <a:rPr lang="lv-LV" sz="1200" dirty="0"/>
                        <a:t>6 000</a:t>
                      </a:r>
                    </a:p>
                  </a:txBody>
                  <a:tcPr marL="60733" marR="60733" marT="30367" marB="30367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27.1%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lv-LV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178.8</a:t>
                      </a:r>
                    </a:p>
                  </a:txBody>
                  <a:tcPr marL="6326" marR="6326" marT="6326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lv-LV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20.4</a:t>
                      </a:r>
                    </a:p>
                  </a:txBody>
                  <a:tcPr marL="6326" marR="6326" marT="63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1 029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37.2%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4165300658"/>
                  </a:ext>
                </a:extLst>
              </a:tr>
              <a:tr h="240248">
                <a:tc>
                  <a:txBody>
                    <a:bodyPr/>
                    <a:lstStyle/>
                    <a:p>
                      <a:r>
                        <a:rPr lang="lv-LV" sz="1200" dirty="0"/>
                        <a:t>7 000</a:t>
                      </a:r>
                    </a:p>
                  </a:txBody>
                  <a:tcPr marL="60733" marR="60733" marT="30367" marB="30367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31.6%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lv-LV" sz="1200" b="0" i="0" u="none" strike="noStrike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171.6</a:t>
                      </a:r>
                    </a:p>
                  </a:txBody>
                  <a:tcPr marL="6326" marR="6326" marT="6326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lv-LV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27.6</a:t>
                      </a:r>
                    </a:p>
                  </a:txBody>
                  <a:tcPr marL="6326" marR="6326" marT="63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1 097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46.3%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347074764"/>
                  </a:ext>
                </a:extLst>
              </a:tr>
              <a:tr h="240248">
                <a:tc>
                  <a:txBody>
                    <a:bodyPr/>
                    <a:lstStyle/>
                    <a:p>
                      <a:r>
                        <a:rPr lang="lv-LV" sz="1200" dirty="0"/>
                        <a:t>8 000</a:t>
                      </a:r>
                    </a:p>
                  </a:txBody>
                  <a:tcPr marL="60733" marR="60733" marT="30367" marB="30367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36.1%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lv-LV" sz="1200" b="0" i="0" u="none" strike="noStrike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164.4</a:t>
                      </a:r>
                    </a:p>
                  </a:txBody>
                  <a:tcPr marL="6326" marR="6326" marT="6326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lv-LV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34.8</a:t>
                      </a:r>
                    </a:p>
                  </a:txBody>
                  <a:tcPr marL="6326" marR="6326" marT="63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1 175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56.6%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671859024"/>
                  </a:ext>
                </a:extLst>
              </a:tr>
              <a:tr h="240248">
                <a:tc>
                  <a:txBody>
                    <a:bodyPr/>
                    <a:lstStyle/>
                    <a:p>
                      <a:r>
                        <a:rPr lang="lv-LV" sz="1200" dirty="0"/>
                        <a:t>9 000</a:t>
                      </a:r>
                    </a:p>
                  </a:txBody>
                  <a:tcPr marL="60733" marR="60733" marT="30367" marB="30367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40.7%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lv-LV" sz="1200" b="0" i="0" u="none" strike="noStrike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156.0</a:t>
                      </a:r>
                    </a:p>
                  </a:txBody>
                  <a:tcPr marL="6326" marR="6326" marT="6326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lv-LV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43.2</a:t>
                      </a:r>
                    </a:p>
                  </a:txBody>
                  <a:tcPr marL="6326" marR="6326" marT="63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1 264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68.5%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82014480"/>
                  </a:ext>
                </a:extLst>
              </a:tr>
              <a:tr h="240248">
                <a:tc>
                  <a:txBody>
                    <a:bodyPr/>
                    <a:lstStyle/>
                    <a:p>
                      <a:r>
                        <a:rPr lang="lv-LV" sz="1200" dirty="0"/>
                        <a:t>10 000</a:t>
                      </a:r>
                    </a:p>
                  </a:txBody>
                  <a:tcPr marL="60733" marR="60733" marT="30367" marB="30367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45.2%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lv-LV" sz="1200" b="0" i="0" u="none" strike="noStrike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146.4</a:t>
                      </a:r>
                    </a:p>
                  </a:txBody>
                  <a:tcPr marL="6326" marR="6326" marT="6326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lv-LV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52.8</a:t>
                      </a:r>
                    </a:p>
                  </a:txBody>
                  <a:tcPr marL="6326" marR="6326" marT="63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1 368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82.4%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3529000128"/>
                  </a:ext>
                </a:extLst>
              </a:tr>
            </a:tbl>
          </a:graphicData>
        </a:graphic>
      </p:graphicFrame>
      <p:sp>
        <p:nvSpPr>
          <p:cNvPr id="6" name="Slaida numura vietturis 5">
            <a:extLst>
              <a:ext uri="{FF2B5EF4-FFF2-40B4-BE49-F238E27FC236}">
                <a16:creationId xmlns:a16="http://schemas.microsoft.com/office/drawing/2014/main" id="{7CCF9235-31A3-4FEA-92ED-3009583B8AC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C27523-3AC3-48C8-BB7A-10782CDB5166}" type="slidenum">
              <a:rPr lang="lv-LV" smtClean="0"/>
              <a:pPr/>
              <a:t>20</a:t>
            </a:fld>
            <a:endParaRPr lang="lv-LV" dirty="0"/>
          </a:p>
        </p:txBody>
      </p:sp>
      <p:sp>
        <p:nvSpPr>
          <p:cNvPr id="3" name="Taisnstūris 2">
            <a:extLst>
              <a:ext uri="{FF2B5EF4-FFF2-40B4-BE49-F238E27FC236}">
                <a16:creationId xmlns:a16="http://schemas.microsoft.com/office/drawing/2014/main" id="{61FFED35-DA45-4503-B3D4-37961BD62186}"/>
              </a:ext>
            </a:extLst>
          </p:cNvPr>
          <p:cNvSpPr/>
          <p:nvPr/>
        </p:nvSpPr>
        <p:spPr>
          <a:xfrm>
            <a:off x="594001" y="3147814"/>
            <a:ext cx="7848872" cy="257176"/>
          </a:xfrm>
          <a:prstGeom prst="rect">
            <a:avLst/>
          </a:prstGeom>
          <a:noFill/>
          <a:ln w="317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v-LV" sz="1350"/>
          </a:p>
        </p:txBody>
      </p:sp>
    </p:spTree>
    <p:extLst>
      <p:ext uri="{BB962C8B-B14F-4D97-AF65-F5344CB8AC3E}">
        <p14:creationId xmlns:p14="http://schemas.microsoft.com/office/powerpoint/2010/main" val="334344463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atura vietturis 2"/>
          <p:cNvSpPr>
            <a:spLocks noGrp="1"/>
          </p:cNvSpPr>
          <p:nvPr>
            <p:ph sz="half" idx="1"/>
          </p:nvPr>
        </p:nvSpPr>
        <p:spPr>
          <a:xfrm>
            <a:off x="728663" y="542926"/>
            <a:ext cx="5461586" cy="3993357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lv-LV" sz="1800" dirty="0"/>
              <a:t>Latvijā vispārējai izglītībai tiek tērēti vieni no lielākajiem valsts budžeta līdzekļiem Eiropā;</a:t>
            </a:r>
          </a:p>
          <a:p>
            <a:pPr marL="0" indent="0">
              <a:spcBef>
                <a:spcPts val="1350"/>
              </a:spcBef>
              <a:buNone/>
            </a:pPr>
            <a:r>
              <a:rPr lang="lv-LV" sz="1800" dirty="0"/>
              <a:t>Tomēr izglītības kvalitāte </a:t>
            </a:r>
            <a:r>
              <a:rPr lang="lv-LV" sz="1800" b="1" dirty="0"/>
              <a:t>viduvēja</a:t>
            </a:r>
            <a:r>
              <a:rPr lang="lv-LV" sz="1800" dirty="0"/>
              <a:t>, bez redzamas uzlabojumu tendences;</a:t>
            </a:r>
          </a:p>
          <a:p>
            <a:pPr marL="0" indent="0">
              <a:spcBef>
                <a:spcPts val="1350"/>
              </a:spcBef>
              <a:buNone/>
            </a:pPr>
            <a:r>
              <a:rPr lang="lv-LV" sz="1800" dirty="0"/>
              <a:t>Risinājums – labāka izglītības kvalitāte par to pašu naudu:</a:t>
            </a:r>
          </a:p>
          <a:p>
            <a:pPr marL="342900" lvl="1" indent="0">
              <a:spcBef>
                <a:spcPts val="1350"/>
              </a:spcBef>
              <a:buNone/>
            </a:pPr>
            <a:r>
              <a:rPr lang="lv-LV" sz="1500" dirty="0"/>
              <a:t>optimizējot vidusskolu tīklu, iespējams ietaupīt budžeta līdzekļus;</a:t>
            </a:r>
          </a:p>
          <a:p>
            <a:pPr marL="342900" lvl="1" indent="0">
              <a:spcBef>
                <a:spcPts val="1350"/>
              </a:spcBef>
              <a:buNone/>
            </a:pPr>
            <a:r>
              <a:rPr lang="lv-LV" sz="1500" dirty="0"/>
              <a:t>ietaupītos līdzekļus novirzīt pedagogu atalgojuma palielināšanai;</a:t>
            </a:r>
          </a:p>
          <a:p>
            <a:pPr marL="342900" lvl="1" indent="0">
              <a:spcBef>
                <a:spcPts val="1350"/>
              </a:spcBef>
              <a:buNone/>
            </a:pPr>
            <a:r>
              <a:rPr lang="lv-LV" sz="1500" dirty="0"/>
              <a:t>uzlabojot vidusskolu pārvaldības modeli;</a:t>
            </a:r>
          </a:p>
          <a:p>
            <a:pPr marL="342900" lvl="1" indent="0">
              <a:spcBef>
                <a:spcPts val="1350"/>
              </a:spcBef>
              <a:buNone/>
            </a:pPr>
            <a:r>
              <a:rPr lang="lv-LV" sz="1500" dirty="0"/>
              <a:t>uzlabojot mācību satura un mācīšanas kvalitāti;</a:t>
            </a:r>
          </a:p>
          <a:p>
            <a:endParaRPr lang="en-GB" dirty="0"/>
          </a:p>
        </p:txBody>
      </p:sp>
      <p:sp>
        <p:nvSpPr>
          <p:cNvPr id="5" name="Slaida numura vietturis 4">
            <a:extLst>
              <a:ext uri="{FF2B5EF4-FFF2-40B4-BE49-F238E27FC236}">
                <a16:creationId xmlns:a16="http://schemas.microsoft.com/office/drawing/2014/main" id="{A1E319ED-901B-473C-A9F8-AE3816AFCD6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C27523-3AC3-48C8-BB7A-10782CDB5166}" type="slidenum">
              <a:rPr lang="lv-LV" smtClean="0"/>
              <a:pPr/>
              <a:t>21</a:t>
            </a:fld>
            <a:endParaRPr lang="lv-LV" dirty="0"/>
          </a:p>
        </p:txBody>
      </p:sp>
      <p:grpSp>
        <p:nvGrpSpPr>
          <p:cNvPr id="26" name="Grupa 25">
            <a:extLst>
              <a:ext uri="{FF2B5EF4-FFF2-40B4-BE49-F238E27FC236}">
                <a16:creationId xmlns:a16="http://schemas.microsoft.com/office/drawing/2014/main" id="{CC7D1477-C637-4901-AD2C-164429A0EB4A}"/>
              </a:ext>
            </a:extLst>
          </p:cNvPr>
          <p:cNvGrpSpPr/>
          <p:nvPr/>
        </p:nvGrpSpPr>
        <p:grpSpPr>
          <a:xfrm>
            <a:off x="6353313" y="1604026"/>
            <a:ext cx="2747015" cy="1995959"/>
            <a:chOff x="-4421408" y="-1521860"/>
            <a:chExt cx="4788514" cy="3455240"/>
          </a:xfrm>
        </p:grpSpPr>
        <p:pic>
          <p:nvPicPr>
            <p:cNvPr id="27" name="Attēls 26">
              <a:extLst>
                <a:ext uri="{FF2B5EF4-FFF2-40B4-BE49-F238E27FC236}">
                  <a16:creationId xmlns:a16="http://schemas.microsoft.com/office/drawing/2014/main" id="{5C0E12FB-2800-4C95-B8DA-78501EA9B01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4421408" y="-1521860"/>
              <a:ext cx="4788513" cy="3308863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sp>
          <p:nvSpPr>
            <p:cNvPr id="37" name="Taisnstūris 36">
              <a:extLst>
                <a:ext uri="{FF2B5EF4-FFF2-40B4-BE49-F238E27FC236}">
                  <a16:creationId xmlns:a16="http://schemas.microsoft.com/office/drawing/2014/main" id="{F5633C4D-885C-4AFF-8A52-3105F0F525CA}"/>
                </a:ext>
              </a:extLst>
            </p:cNvPr>
            <p:cNvSpPr/>
            <p:nvPr/>
          </p:nvSpPr>
          <p:spPr>
            <a:xfrm>
              <a:off x="-4421407" y="1253213"/>
              <a:ext cx="4788513" cy="680167"/>
            </a:xfrm>
            <a:prstGeom prst="rect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lv-LV" sz="1350" b="1" dirty="0"/>
                <a:t>Zinošs, prasmīgs un motivēts skolēns</a:t>
              </a:r>
              <a:endParaRPr lang="en-GB" sz="1350" b="1" dirty="0"/>
            </a:p>
          </p:txBody>
        </p:sp>
      </p:grpSp>
      <p:pic>
        <p:nvPicPr>
          <p:cNvPr id="7" name="Grafika 6" descr="Zvaigznes">
            <a:extLst/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347134" y="2139702"/>
            <a:ext cx="345074" cy="306886"/>
          </a:xfrm>
          <a:prstGeom prst="rect">
            <a:avLst/>
          </a:prstGeom>
        </p:spPr>
      </p:pic>
      <p:pic>
        <p:nvPicPr>
          <p:cNvPr id="8" name="Grafika 7" descr="Galva ar zobratiem">
            <a:extLst/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367596" y="1243707"/>
            <a:ext cx="353887" cy="314723"/>
          </a:xfrm>
          <a:prstGeom prst="rect">
            <a:avLst/>
          </a:prstGeom>
        </p:spPr>
      </p:pic>
      <p:pic>
        <p:nvPicPr>
          <p:cNvPr id="9" name="Grafika 8" descr="Saraksts">
            <a:extLst/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347134" y="600076"/>
            <a:ext cx="367209" cy="326572"/>
          </a:xfrm>
          <a:prstGeom prst="rect">
            <a:avLst/>
          </a:prstGeom>
        </p:spPr>
      </p:pic>
      <p:pic>
        <p:nvPicPr>
          <p:cNvPr id="10" name="Grafika 9" descr="Piespraude">
            <a:extLst/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850248" y="2608441"/>
            <a:ext cx="184294" cy="163898"/>
          </a:xfrm>
          <a:prstGeom prst="rect">
            <a:avLst/>
          </a:prstGeom>
        </p:spPr>
      </p:pic>
      <p:pic>
        <p:nvPicPr>
          <p:cNvPr id="11" name="Grafika 10" descr="Piespraude">
            <a:extLst/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867239" y="2885424"/>
            <a:ext cx="184294" cy="163898"/>
          </a:xfrm>
          <a:prstGeom prst="rect">
            <a:avLst/>
          </a:prstGeom>
        </p:spPr>
      </p:pic>
      <p:pic>
        <p:nvPicPr>
          <p:cNvPr id="12" name="Grafika 11" descr="Piespraude">
            <a:extLst/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868675" y="3275492"/>
            <a:ext cx="184294" cy="163898"/>
          </a:xfrm>
          <a:prstGeom prst="rect">
            <a:avLst/>
          </a:prstGeom>
        </p:spPr>
      </p:pic>
      <p:pic>
        <p:nvPicPr>
          <p:cNvPr id="13" name="Grafika 12" descr="Piespraude">
            <a:extLst/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861060" y="3661663"/>
            <a:ext cx="184294" cy="1638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261497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aida numura vietturis 4">
            <a:extLst>
              <a:ext uri="{FF2B5EF4-FFF2-40B4-BE49-F238E27FC236}">
                <a16:creationId xmlns:a16="http://schemas.microsoft.com/office/drawing/2014/main" id="{A03A77B3-9A18-4F3C-8FC6-9731ABA336CA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72C27523-3AC3-48C8-BB7A-10782CDB5166}" type="slidenum">
              <a:rPr lang="lv-LV" smtClean="0"/>
              <a:pPr/>
              <a:t>22</a:t>
            </a:fld>
            <a:endParaRPr lang="lv-LV" dirty="0"/>
          </a:p>
        </p:txBody>
      </p:sp>
      <p:sp>
        <p:nvSpPr>
          <p:cNvPr id="4" name="Teksta vietturis 2">
            <a:extLst>
              <a:ext uri="{FF2B5EF4-FFF2-40B4-BE49-F238E27FC236}">
                <a16:creationId xmlns:a16="http://schemas.microsoft.com/office/drawing/2014/main" id="{8086CDE5-8116-4473-BD21-90FEF71B4ED9}"/>
              </a:ext>
            </a:extLst>
          </p:cNvPr>
          <p:cNvSpPr txBox="1">
            <a:spLocks/>
          </p:cNvSpPr>
          <p:nvPr/>
        </p:nvSpPr>
        <p:spPr>
          <a:xfrm>
            <a:off x="251520" y="1779662"/>
            <a:ext cx="2160240" cy="1152128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110000"/>
              </a:lnSpc>
              <a:spcBef>
                <a:spcPts val="0"/>
              </a:spcBef>
              <a:buClr>
                <a:srgbClr val="F5C24C"/>
              </a:buClr>
              <a:buFont typeface="Wingdings" pitchFamily="2" charset="2"/>
              <a:buNone/>
              <a:defRPr sz="2400" b="1" kern="1200" cap="none" baseline="0">
                <a:solidFill>
                  <a:schemeClr val="tx1">
                    <a:lumMod val="75000"/>
                    <a:lumOff val="25000"/>
                  </a:schemeClr>
                </a:solidFill>
                <a:latin typeface="Calibri" pitchFamily="34" charset="0"/>
                <a:ea typeface="+mn-ea"/>
                <a:cs typeface="Arial" pitchFamily="34" charset="0"/>
              </a:defRPr>
            </a:lvl1pPr>
            <a:lvl2pPr marL="742950" indent="-285750" algn="l" defTabSz="914400" rtl="0" eaLnBrk="1" latinLnBrk="0" hangingPunct="1">
              <a:lnSpc>
                <a:spcPct val="110000"/>
              </a:lnSpc>
              <a:spcBef>
                <a:spcPts val="0"/>
              </a:spcBef>
              <a:buClr>
                <a:srgbClr val="F5C24C"/>
              </a:buClr>
              <a:buFont typeface="Wingdings" pitchFamily="2" charset="2"/>
              <a:buNone/>
              <a:defRPr sz="2400" kern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Calibri" pitchFamily="34" charset="0"/>
                <a:ea typeface="+mn-ea"/>
                <a:cs typeface="Arial" pitchFamily="34" charset="0"/>
              </a:defRPr>
            </a:lvl2pPr>
            <a:lvl3pPr marL="1143000" indent="0" algn="l" defTabSz="914400" rtl="0" eaLnBrk="1" latinLnBrk="0" hangingPunct="1">
              <a:lnSpc>
                <a:spcPct val="110000"/>
              </a:lnSpc>
              <a:spcBef>
                <a:spcPts val="0"/>
              </a:spcBef>
              <a:buClr>
                <a:srgbClr val="F5C24C"/>
              </a:buClr>
              <a:buFont typeface="Wingdings" pitchFamily="2" charset="2"/>
              <a:buNone/>
              <a:defRPr sz="1400" kern="1200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  <a:ea typeface="+mn-ea"/>
                <a:cs typeface="Arial" pitchFamily="34" charset="0"/>
              </a:defRPr>
            </a:lvl3pPr>
            <a:lvl4pPr marL="1600200" indent="-228600" algn="l" defTabSz="914400" rtl="0" eaLnBrk="1" latinLnBrk="0" hangingPunct="1">
              <a:lnSpc>
                <a:spcPct val="110000"/>
              </a:lnSpc>
              <a:spcBef>
                <a:spcPts val="0"/>
              </a:spcBef>
              <a:buClr>
                <a:srgbClr val="F5C24C"/>
              </a:buClr>
              <a:buFont typeface="Wingdings" pitchFamily="2" charset="2"/>
              <a:buNone/>
              <a:defRPr sz="1400" kern="1200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  <a:ea typeface="+mn-ea"/>
                <a:cs typeface="Arial" pitchFamily="34" charset="0"/>
              </a:defRPr>
            </a:lvl4pPr>
            <a:lvl5pPr marL="2057400" indent="-228600" algn="l" defTabSz="914400" rtl="0" eaLnBrk="1" latinLnBrk="0" hangingPunct="1">
              <a:lnSpc>
                <a:spcPct val="110000"/>
              </a:lnSpc>
              <a:spcBef>
                <a:spcPts val="0"/>
              </a:spcBef>
              <a:buClr>
                <a:srgbClr val="F5C24C"/>
              </a:buClr>
              <a:buFont typeface="Wingdings" pitchFamily="2" charset="2"/>
              <a:buChar char="v"/>
              <a:defRPr sz="1400" kern="1200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  <a:ea typeface="+mn-ea"/>
                <a:cs typeface="Arial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lv-LV" sz="3000" dirty="0"/>
              <a:t>PIEPILDĪTAS KLASES</a:t>
            </a:r>
            <a:endParaRPr lang="en-GB" sz="3000" dirty="0"/>
          </a:p>
          <a:p>
            <a:pPr algn="ctr"/>
            <a:endParaRPr lang="en-GB" dirty="0"/>
          </a:p>
        </p:txBody>
      </p:sp>
      <p:sp>
        <p:nvSpPr>
          <p:cNvPr id="6" name="Teksta vietturis 2">
            <a:extLst>
              <a:ext uri="{FF2B5EF4-FFF2-40B4-BE49-F238E27FC236}">
                <a16:creationId xmlns:a16="http://schemas.microsoft.com/office/drawing/2014/main" id="{36E3A4B9-20A8-4F13-B489-9067D0B2DBE4}"/>
              </a:ext>
            </a:extLst>
          </p:cNvPr>
          <p:cNvSpPr txBox="1">
            <a:spLocks/>
          </p:cNvSpPr>
          <p:nvPr/>
        </p:nvSpPr>
        <p:spPr>
          <a:xfrm>
            <a:off x="3277699" y="1563638"/>
            <a:ext cx="2160240" cy="1584176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110000"/>
              </a:lnSpc>
              <a:spcBef>
                <a:spcPts val="0"/>
              </a:spcBef>
              <a:buClr>
                <a:srgbClr val="F5C24C"/>
              </a:buClr>
              <a:buFont typeface="Wingdings" pitchFamily="2" charset="2"/>
              <a:buNone/>
              <a:defRPr sz="2400" b="1" kern="1200" cap="none" baseline="0">
                <a:solidFill>
                  <a:schemeClr val="tx1">
                    <a:lumMod val="75000"/>
                    <a:lumOff val="25000"/>
                  </a:schemeClr>
                </a:solidFill>
                <a:latin typeface="Calibri" pitchFamily="34" charset="0"/>
                <a:ea typeface="+mn-ea"/>
                <a:cs typeface="Arial" pitchFamily="34" charset="0"/>
              </a:defRPr>
            </a:lvl1pPr>
            <a:lvl2pPr marL="742950" indent="-285750" algn="l" defTabSz="914400" rtl="0" eaLnBrk="1" latinLnBrk="0" hangingPunct="1">
              <a:lnSpc>
                <a:spcPct val="110000"/>
              </a:lnSpc>
              <a:spcBef>
                <a:spcPts val="0"/>
              </a:spcBef>
              <a:buClr>
                <a:srgbClr val="F5C24C"/>
              </a:buClr>
              <a:buFont typeface="Wingdings" pitchFamily="2" charset="2"/>
              <a:buNone/>
              <a:defRPr sz="2400" kern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Calibri" pitchFamily="34" charset="0"/>
                <a:ea typeface="+mn-ea"/>
                <a:cs typeface="Arial" pitchFamily="34" charset="0"/>
              </a:defRPr>
            </a:lvl2pPr>
            <a:lvl3pPr marL="1143000" indent="0" algn="l" defTabSz="914400" rtl="0" eaLnBrk="1" latinLnBrk="0" hangingPunct="1">
              <a:lnSpc>
                <a:spcPct val="110000"/>
              </a:lnSpc>
              <a:spcBef>
                <a:spcPts val="0"/>
              </a:spcBef>
              <a:buClr>
                <a:srgbClr val="F5C24C"/>
              </a:buClr>
              <a:buFont typeface="Wingdings" pitchFamily="2" charset="2"/>
              <a:buNone/>
              <a:defRPr sz="1400" kern="1200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  <a:ea typeface="+mn-ea"/>
                <a:cs typeface="Arial" pitchFamily="34" charset="0"/>
              </a:defRPr>
            </a:lvl3pPr>
            <a:lvl4pPr marL="1600200" indent="-228600" algn="l" defTabSz="914400" rtl="0" eaLnBrk="1" latinLnBrk="0" hangingPunct="1">
              <a:lnSpc>
                <a:spcPct val="110000"/>
              </a:lnSpc>
              <a:spcBef>
                <a:spcPts val="0"/>
              </a:spcBef>
              <a:buClr>
                <a:srgbClr val="F5C24C"/>
              </a:buClr>
              <a:buFont typeface="Wingdings" pitchFamily="2" charset="2"/>
              <a:buNone/>
              <a:defRPr sz="1400" kern="1200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  <a:ea typeface="+mn-ea"/>
                <a:cs typeface="Arial" pitchFamily="34" charset="0"/>
              </a:defRPr>
            </a:lvl4pPr>
            <a:lvl5pPr marL="2057400" indent="-228600" algn="l" defTabSz="914400" rtl="0" eaLnBrk="1" latinLnBrk="0" hangingPunct="1">
              <a:lnSpc>
                <a:spcPct val="110000"/>
              </a:lnSpc>
              <a:spcBef>
                <a:spcPts val="0"/>
              </a:spcBef>
              <a:buClr>
                <a:srgbClr val="F5C24C"/>
              </a:buClr>
              <a:buFont typeface="Wingdings" pitchFamily="2" charset="2"/>
              <a:buChar char="v"/>
              <a:defRPr sz="1400" kern="1200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  <a:ea typeface="+mn-ea"/>
                <a:cs typeface="Arial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lv-LV" sz="3000" dirty="0"/>
              <a:t>LABI APMAKSĀTI SKOLOTĀJI</a:t>
            </a:r>
            <a:endParaRPr lang="en-GB" sz="3000" dirty="0"/>
          </a:p>
          <a:p>
            <a:pPr algn="ctr"/>
            <a:endParaRPr lang="en-GB" dirty="0"/>
          </a:p>
        </p:txBody>
      </p:sp>
      <p:sp>
        <p:nvSpPr>
          <p:cNvPr id="7" name="Teksta vietturis 2">
            <a:extLst>
              <a:ext uri="{FF2B5EF4-FFF2-40B4-BE49-F238E27FC236}">
                <a16:creationId xmlns:a16="http://schemas.microsoft.com/office/drawing/2014/main" id="{8EDC1EB0-1257-491B-93DE-47BBD2991079}"/>
              </a:ext>
            </a:extLst>
          </p:cNvPr>
          <p:cNvSpPr txBox="1">
            <a:spLocks/>
          </p:cNvSpPr>
          <p:nvPr/>
        </p:nvSpPr>
        <p:spPr>
          <a:xfrm>
            <a:off x="6444208" y="1059582"/>
            <a:ext cx="2647547" cy="2880320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110000"/>
              </a:lnSpc>
              <a:spcBef>
                <a:spcPts val="0"/>
              </a:spcBef>
              <a:buClr>
                <a:srgbClr val="F5C24C"/>
              </a:buClr>
              <a:buFont typeface="Wingdings" pitchFamily="2" charset="2"/>
              <a:buNone/>
              <a:defRPr sz="2400" b="1" kern="1200" cap="none" baseline="0">
                <a:solidFill>
                  <a:schemeClr val="tx1">
                    <a:lumMod val="75000"/>
                    <a:lumOff val="25000"/>
                  </a:schemeClr>
                </a:solidFill>
                <a:latin typeface="Calibri" pitchFamily="34" charset="0"/>
                <a:ea typeface="+mn-ea"/>
                <a:cs typeface="Arial" pitchFamily="34" charset="0"/>
              </a:defRPr>
            </a:lvl1pPr>
            <a:lvl2pPr marL="742950" indent="-285750" algn="l" defTabSz="914400" rtl="0" eaLnBrk="1" latinLnBrk="0" hangingPunct="1">
              <a:lnSpc>
                <a:spcPct val="110000"/>
              </a:lnSpc>
              <a:spcBef>
                <a:spcPts val="0"/>
              </a:spcBef>
              <a:buClr>
                <a:srgbClr val="F5C24C"/>
              </a:buClr>
              <a:buFont typeface="Wingdings" pitchFamily="2" charset="2"/>
              <a:buNone/>
              <a:defRPr sz="2400" kern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Calibri" pitchFamily="34" charset="0"/>
                <a:ea typeface="+mn-ea"/>
                <a:cs typeface="Arial" pitchFamily="34" charset="0"/>
              </a:defRPr>
            </a:lvl2pPr>
            <a:lvl3pPr marL="1143000" indent="0" algn="l" defTabSz="914400" rtl="0" eaLnBrk="1" latinLnBrk="0" hangingPunct="1">
              <a:lnSpc>
                <a:spcPct val="110000"/>
              </a:lnSpc>
              <a:spcBef>
                <a:spcPts val="0"/>
              </a:spcBef>
              <a:buClr>
                <a:srgbClr val="F5C24C"/>
              </a:buClr>
              <a:buFont typeface="Wingdings" pitchFamily="2" charset="2"/>
              <a:buNone/>
              <a:defRPr sz="1400" kern="1200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  <a:ea typeface="+mn-ea"/>
                <a:cs typeface="Arial" pitchFamily="34" charset="0"/>
              </a:defRPr>
            </a:lvl3pPr>
            <a:lvl4pPr marL="1600200" indent="-228600" algn="l" defTabSz="914400" rtl="0" eaLnBrk="1" latinLnBrk="0" hangingPunct="1">
              <a:lnSpc>
                <a:spcPct val="110000"/>
              </a:lnSpc>
              <a:spcBef>
                <a:spcPts val="0"/>
              </a:spcBef>
              <a:buClr>
                <a:srgbClr val="F5C24C"/>
              </a:buClr>
              <a:buFont typeface="Wingdings" pitchFamily="2" charset="2"/>
              <a:buNone/>
              <a:defRPr sz="1400" kern="1200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  <a:ea typeface="+mn-ea"/>
                <a:cs typeface="Arial" pitchFamily="34" charset="0"/>
              </a:defRPr>
            </a:lvl4pPr>
            <a:lvl5pPr marL="2057400" indent="-228600" algn="l" defTabSz="914400" rtl="0" eaLnBrk="1" latinLnBrk="0" hangingPunct="1">
              <a:lnSpc>
                <a:spcPct val="110000"/>
              </a:lnSpc>
              <a:spcBef>
                <a:spcPts val="0"/>
              </a:spcBef>
              <a:buClr>
                <a:srgbClr val="F5C24C"/>
              </a:buClr>
              <a:buFont typeface="Wingdings" pitchFamily="2" charset="2"/>
              <a:buChar char="v"/>
              <a:defRPr sz="1400" kern="1200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  <a:ea typeface="+mn-ea"/>
                <a:cs typeface="Arial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>
              <a:buFont typeface="Arial" panose="020B0604020202020204" pitchFamily="34" charset="0"/>
              <a:buChar char="•"/>
            </a:pPr>
            <a:r>
              <a:rPr lang="lv-LV" sz="1400" dirty="0"/>
              <a:t>LIELĀKA MOTIVĀCIJA ESOŠAJIEM PEDAGOGIEM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lv-LV" sz="1400" dirty="0"/>
              <a:t>INTERESE PAR PEDAGOĢIJU JAUNIEŠU VIDŪ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lv-LV" sz="1400" dirty="0"/>
              <a:t>AUGSTĀK KVALIFICĒTS PED. KOLEKTĪVS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lv-LV" sz="1400" dirty="0"/>
              <a:t>AUGSTĀKA IZGLĪTĪBAS KVALITĀTE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lv-LV" sz="1400" dirty="0"/>
              <a:t>LV SKOLĒNS – STARPTAUTISKI KONKURĒTSPĒJĪGS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lv-LV" sz="1400" dirty="0"/>
              <a:t>AUGSTĀKA VALSTS LABKLĀJĪBA</a:t>
            </a:r>
            <a:endParaRPr lang="en-GB" sz="1400" dirty="0"/>
          </a:p>
          <a:p>
            <a:pPr algn="ctr"/>
            <a:endParaRPr lang="en-GB" dirty="0"/>
          </a:p>
        </p:txBody>
      </p:sp>
      <p:sp>
        <p:nvSpPr>
          <p:cNvPr id="2" name="Arrow: Right 1">
            <a:extLst>
              <a:ext uri="{FF2B5EF4-FFF2-40B4-BE49-F238E27FC236}">
                <a16:creationId xmlns:a16="http://schemas.microsoft.com/office/drawing/2014/main" id="{D7FF0EB4-7D32-433E-A3D3-DF5D0402B699}"/>
              </a:ext>
            </a:extLst>
          </p:cNvPr>
          <p:cNvSpPr/>
          <p:nvPr/>
        </p:nvSpPr>
        <p:spPr>
          <a:xfrm>
            <a:off x="2411760" y="2211710"/>
            <a:ext cx="726873" cy="36004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v-LV"/>
          </a:p>
        </p:txBody>
      </p:sp>
      <p:sp>
        <p:nvSpPr>
          <p:cNvPr id="8" name="Arrow: Right 7">
            <a:extLst>
              <a:ext uri="{FF2B5EF4-FFF2-40B4-BE49-F238E27FC236}">
                <a16:creationId xmlns:a16="http://schemas.microsoft.com/office/drawing/2014/main" id="{D263F50E-3662-4D20-BDFC-81A9A3C30410}"/>
              </a:ext>
            </a:extLst>
          </p:cNvPr>
          <p:cNvSpPr/>
          <p:nvPr/>
        </p:nvSpPr>
        <p:spPr>
          <a:xfrm>
            <a:off x="5577005" y="2211710"/>
            <a:ext cx="726873" cy="36004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285496613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2" grpId="0" animBg="1"/>
      <p:bldP spid="8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695E5EA-6960-49DD-BFF4-6CA282A85A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F5134D-7C6B-4A7B-B28B-A8C75F870448}" type="slidenum">
              <a:rPr lang="en-JM" smtClean="0"/>
              <a:pPr/>
              <a:t>23</a:t>
            </a:fld>
            <a:endParaRPr lang="en-JM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94F25E9-E010-4597-88D3-0C25A865C82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717086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ksta vietturis 6"/>
          <p:cNvSpPr>
            <a:spLocks noGrp="1"/>
          </p:cNvSpPr>
          <p:nvPr>
            <p:ph type="body" sz="quarter" idx="13"/>
          </p:nvPr>
        </p:nvSpPr>
        <p:spPr>
          <a:xfrm>
            <a:off x="0" y="783001"/>
            <a:ext cx="9144000" cy="440264"/>
          </a:xfrm>
        </p:spPr>
        <p:txBody>
          <a:bodyPr>
            <a:normAutofit fontScale="92500" lnSpcReduction="20000"/>
          </a:bodyPr>
          <a:lstStyle/>
          <a:p>
            <a:pPr algn="ctr"/>
            <a:r>
              <a:rPr lang="lv-LV" sz="1575" dirty="0"/>
              <a:t>Starptautiskais skolēnu sekmju rezultātu matemātikā, dabaszinībās un lasīšanā salīdzinājums</a:t>
            </a:r>
          </a:p>
          <a:p>
            <a:pPr algn="ctr"/>
            <a:r>
              <a:rPr lang="lv-LV" sz="1125" dirty="0"/>
              <a:t>(2015. gads, punkti)</a:t>
            </a:r>
            <a:endParaRPr lang="en-GB" sz="1125" dirty="0"/>
          </a:p>
        </p:txBody>
      </p:sp>
      <p:sp>
        <p:nvSpPr>
          <p:cNvPr id="8" name="Teksta vietturis 7"/>
          <p:cNvSpPr>
            <a:spLocks noGrp="1"/>
          </p:cNvSpPr>
          <p:nvPr>
            <p:ph type="body" sz="quarter" idx="16"/>
          </p:nvPr>
        </p:nvSpPr>
        <p:spPr>
          <a:xfrm flipH="1">
            <a:off x="0" y="4393560"/>
            <a:ext cx="1197619" cy="251046"/>
          </a:xfrm>
        </p:spPr>
        <p:txBody>
          <a:bodyPr>
            <a:noAutofit/>
          </a:bodyPr>
          <a:lstStyle/>
          <a:p>
            <a:r>
              <a:rPr lang="lv-LV" sz="900" dirty="0"/>
              <a:t>Avots: PISA, OECD</a:t>
            </a:r>
            <a:endParaRPr lang="en-GB" sz="900" dirty="0"/>
          </a:p>
        </p:txBody>
      </p:sp>
      <p:graphicFrame>
        <p:nvGraphicFramePr>
          <p:cNvPr id="11" name="Satura vietturis 10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2989957745"/>
              </p:ext>
            </p:extLst>
          </p:nvPr>
        </p:nvGraphicFramePr>
        <p:xfrm>
          <a:off x="179512" y="1153020"/>
          <a:ext cx="8841396" cy="336294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Teksta vietturis 4"/>
          <p:cNvSpPr>
            <a:spLocks noGrp="1"/>
          </p:cNvSpPr>
          <p:nvPr>
            <p:ph type="body" sz="quarter" idx="10"/>
          </p:nvPr>
        </p:nvSpPr>
        <p:spPr>
          <a:xfrm>
            <a:off x="594001" y="243000"/>
            <a:ext cx="8208911" cy="399341"/>
          </a:xfrm>
        </p:spPr>
        <p:txBody>
          <a:bodyPr/>
          <a:lstStyle/>
          <a:p>
            <a:r>
              <a:rPr lang="lv-LV" dirty="0"/>
              <a:t>Latvijas skolēniem viduvējas sekmes </a:t>
            </a:r>
            <a:endParaRPr lang="en-GB" dirty="0"/>
          </a:p>
        </p:txBody>
      </p:sp>
      <p:sp>
        <p:nvSpPr>
          <p:cNvPr id="4" name="Slaida numura vietturis 3">
            <a:extLst>
              <a:ext uri="{FF2B5EF4-FFF2-40B4-BE49-F238E27FC236}">
                <a16:creationId xmlns:a16="http://schemas.microsoft.com/office/drawing/2014/main" id="{3B4CF15E-2EEA-4A3F-94BB-E77D790F25F0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72C27523-3AC3-48C8-BB7A-10782CDB5166}" type="slidenum">
              <a:rPr lang="lv-LV" smtClean="0"/>
              <a:pPr/>
              <a:t>3</a:t>
            </a:fld>
            <a:endParaRPr lang="lv-LV" dirty="0"/>
          </a:p>
        </p:txBody>
      </p:sp>
      <p:cxnSp>
        <p:nvCxnSpPr>
          <p:cNvPr id="13" name="Taisns savienotājs 12"/>
          <p:cNvCxnSpPr>
            <a:cxnSpLocks/>
          </p:cNvCxnSpPr>
          <p:nvPr/>
        </p:nvCxnSpPr>
        <p:spPr>
          <a:xfrm>
            <a:off x="594000" y="1779662"/>
            <a:ext cx="8422511" cy="0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8097089" y="1402132"/>
            <a:ext cx="936104" cy="328095"/>
          </a:xfrm>
          <a:prstGeom prst="rect">
            <a:avLst/>
          </a:prstGeom>
        </p:spPr>
        <p:txBody>
          <a:bodyPr vert="horz" wrap="none" lIns="91440" tIns="45720" rIns="91440" bIns="45720" rtlCol="0">
            <a:noAutofit/>
          </a:bodyPr>
          <a:lstStyle/>
          <a:p>
            <a:pPr>
              <a:buClr>
                <a:srgbClr val="F5C24C"/>
              </a:buClr>
            </a:pPr>
            <a:r>
              <a:rPr lang="lv-LV" sz="1400" b="1" cap="all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itchFamily="34" charset="0"/>
                <a:ea typeface="Franchise" pitchFamily="49" charset="0"/>
              </a:rPr>
              <a:t>OECD = 495</a:t>
            </a:r>
            <a:endParaRPr lang="en-GB" sz="1400" b="1" cap="all" dirty="0">
              <a:solidFill>
                <a:schemeClr val="tx1">
                  <a:lumMod val="75000"/>
                  <a:lumOff val="25000"/>
                </a:schemeClr>
              </a:solidFill>
              <a:latin typeface="Calibri" pitchFamily="34" charset="0"/>
              <a:ea typeface="Franchise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4453239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ksta vietturis 6"/>
          <p:cNvSpPr>
            <a:spLocks noGrp="1"/>
          </p:cNvSpPr>
          <p:nvPr>
            <p:ph type="body" sz="quarter" idx="13"/>
          </p:nvPr>
        </p:nvSpPr>
        <p:spPr>
          <a:xfrm>
            <a:off x="0" y="783000"/>
            <a:ext cx="9144000" cy="474300"/>
          </a:xfrm>
        </p:spPr>
        <p:txBody>
          <a:bodyPr>
            <a:noAutofit/>
          </a:bodyPr>
          <a:lstStyle/>
          <a:p>
            <a:pPr algn="ctr"/>
            <a:r>
              <a:rPr lang="lv-LV" sz="1425" dirty="0"/>
              <a:t>Skolēnu īpatsvars ar izciliem rezultātiem vismaz vienā mācību priekšmetā</a:t>
            </a:r>
          </a:p>
          <a:p>
            <a:pPr algn="ctr"/>
            <a:r>
              <a:rPr lang="lv-LV" sz="1050" dirty="0"/>
              <a:t>(2015. gads, % no kopējā skaita)</a:t>
            </a:r>
            <a:endParaRPr lang="en-GB" sz="1050" dirty="0"/>
          </a:p>
        </p:txBody>
      </p:sp>
      <p:sp>
        <p:nvSpPr>
          <p:cNvPr id="8" name="Teksta vietturis 7"/>
          <p:cNvSpPr>
            <a:spLocks noGrp="1"/>
          </p:cNvSpPr>
          <p:nvPr>
            <p:ph type="body" sz="quarter" idx="16"/>
          </p:nvPr>
        </p:nvSpPr>
        <p:spPr>
          <a:xfrm>
            <a:off x="52509" y="4411390"/>
            <a:ext cx="1082981" cy="177712"/>
          </a:xfrm>
        </p:spPr>
        <p:txBody>
          <a:bodyPr>
            <a:noAutofit/>
          </a:bodyPr>
          <a:lstStyle/>
          <a:p>
            <a:r>
              <a:rPr lang="lv-LV" sz="900" dirty="0"/>
              <a:t>Avots: PISA, OECD</a:t>
            </a:r>
            <a:endParaRPr lang="en-GB" sz="900" dirty="0"/>
          </a:p>
        </p:txBody>
      </p:sp>
      <p:graphicFrame>
        <p:nvGraphicFramePr>
          <p:cNvPr id="11" name="Satura vietturis 10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3396160482"/>
              </p:ext>
            </p:extLst>
          </p:nvPr>
        </p:nvGraphicFramePr>
        <p:xfrm>
          <a:off x="179512" y="1143000"/>
          <a:ext cx="8785447" cy="344610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Teksta vietturis 4"/>
          <p:cNvSpPr>
            <a:spLocks noGrp="1"/>
          </p:cNvSpPr>
          <p:nvPr>
            <p:ph type="body" sz="quarter" idx="10"/>
          </p:nvPr>
        </p:nvSpPr>
        <p:spPr>
          <a:xfrm>
            <a:off x="594000" y="243000"/>
            <a:ext cx="8597178" cy="440166"/>
          </a:xfrm>
        </p:spPr>
        <p:txBody>
          <a:bodyPr/>
          <a:lstStyle/>
          <a:p>
            <a:r>
              <a:rPr lang="lv-LV" dirty="0"/>
              <a:t>Latvijas izglītības sistēmā satraucoši zems izcilnieku īpatsvars</a:t>
            </a:r>
          </a:p>
        </p:txBody>
      </p:sp>
      <p:sp>
        <p:nvSpPr>
          <p:cNvPr id="6" name="Slaida numura vietturis 5">
            <a:extLst>
              <a:ext uri="{FF2B5EF4-FFF2-40B4-BE49-F238E27FC236}">
                <a16:creationId xmlns:a16="http://schemas.microsoft.com/office/drawing/2014/main" id="{3ABE37F1-0681-45CF-8D98-0E35689AE05A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72C27523-3AC3-48C8-BB7A-10782CDB5166}" type="slidenum">
              <a:rPr lang="lv-LV" smtClean="0"/>
              <a:pPr/>
              <a:t>4</a:t>
            </a:fld>
            <a:endParaRPr lang="lv-LV" dirty="0"/>
          </a:p>
        </p:txBody>
      </p:sp>
      <p:sp>
        <p:nvSpPr>
          <p:cNvPr id="2" name="TextBox 1"/>
          <p:cNvSpPr txBox="1"/>
          <p:nvPr/>
        </p:nvSpPr>
        <p:spPr>
          <a:xfrm>
            <a:off x="7810078" y="2400300"/>
            <a:ext cx="1091035" cy="360040"/>
          </a:xfrm>
          <a:prstGeom prst="rect">
            <a:avLst/>
          </a:prstGeom>
        </p:spPr>
        <p:txBody>
          <a:bodyPr vert="horz" wrap="none" lIns="91440" tIns="45720" rIns="91440" bIns="45720" rtlCol="0">
            <a:noAutofit/>
          </a:bodyPr>
          <a:lstStyle/>
          <a:p>
            <a:pPr>
              <a:buClr>
                <a:srgbClr val="F5C24C"/>
              </a:buClr>
            </a:pPr>
            <a:r>
              <a:rPr lang="lv-LV" sz="1400" b="1" cap="all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alibri" pitchFamily="34" charset="0"/>
                <a:ea typeface="Franchise" pitchFamily="49" charset="0"/>
              </a:rPr>
              <a:t>oecd</a:t>
            </a:r>
            <a:r>
              <a:rPr lang="lv-LV" sz="1400" b="1" cap="all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itchFamily="34" charset="0"/>
                <a:ea typeface="Franchise" pitchFamily="49" charset="0"/>
              </a:rPr>
              <a:t> = 15.3%</a:t>
            </a:r>
            <a:endParaRPr lang="en-GB" sz="1400" b="1" cap="all" dirty="0">
              <a:solidFill>
                <a:schemeClr val="tx1">
                  <a:lumMod val="75000"/>
                  <a:lumOff val="25000"/>
                </a:schemeClr>
              </a:solidFill>
              <a:latin typeface="Calibri" pitchFamily="34" charset="0"/>
              <a:ea typeface="Franchise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6018006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375827-BD91-4FCE-AD9B-1DF56BB428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4000" y="243000"/>
            <a:ext cx="8629650" cy="471600"/>
          </a:xfrm>
        </p:spPr>
        <p:txBody>
          <a:bodyPr anchor="t" anchorCtr="0">
            <a:noAutofit/>
          </a:bodyPr>
          <a:lstStyle/>
          <a:p>
            <a:r>
              <a:rPr lang="lv-LV" sz="2400" b="1" dirty="0">
                <a:ea typeface="+mn-ea"/>
                <a:cs typeface="+mn-cs"/>
              </a:rPr>
              <a:t>Turklāt vidusskolu beidzēju sekmes pasliktinās</a:t>
            </a:r>
          </a:p>
        </p:txBody>
      </p:sp>
      <p:graphicFrame>
        <p:nvGraphicFramePr>
          <p:cNvPr id="12" name="Content Placeholder 11">
            <a:extLst>
              <a:ext uri="{FF2B5EF4-FFF2-40B4-BE49-F238E27FC236}">
                <a16:creationId xmlns:a16="http://schemas.microsoft.com/office/drawing/2014/main" id="{43A332C2-11B6-4A00-84D8-96E9EDCB371D}"/>
              </a:ext>
            </a:extLst>
          </p:cNvPr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4106172373"/>
              </p:ext>
            </p:extLst>
          </p:nvPr>
        </p:nvGraphicFramePr>
        <p:xfrm>
          <a:off x="395536" y="1503338"/>
          <a:ext cx="7488832" cy="276344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7" name="Slaida numura vietturis 6">
            <a:extLst>
              <a:ext uri="{FF2B5EF4-FFF2-40B4-BE49-F238E27FC236}">
                <a16:creationId xmlns:a16="http://schemas.microsoft.com/office/drawing/2014/main" id="{DE9ABC45-CC1A-465D-B724-A23BF4FC6B3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C27523-3AC3-48C8-BB7A-10782CDB5166}" type="slidenum">
              <a:rPr lang="lv-LV" smtClean="0"/>
              <a:pPr/>
              <a:t>5</a:t>
            </a:fld>
            <a:endParaRPr lang="lv-LV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A3784FF5-B990-46A8-A6E0-0CE08DA85E66}"/>
              </a:ext>
            </a:extLst>
          </p:cNvPr>
          <p:cNvSpPr txBox="1"/>
          <p:nvPr/>
        </p:nvSpPr>
        <p:spPr>
          <a:xfrm>
            <a:off x="0" y="4282101"/>
            <a:ext cx="208210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v-LV" sz="900" dirty="0"/>
              <a:t>Avots: VISC dati, Latvijas Bankas aprēķins </a:t>
            </a:r>
          </a:p>
        </p:txBody>
      </p:sp>
      <p:sp>
        <p:nvSpPr>
          <p:cNvPr id="3" name="Bultiņa: pa labi 2">
            <a:extLst>
              <a:ext uri="{FF2B5EF4-FFF2-40B4-BE49-F238E27FC236}">
                <a16:creationId xmlns:a16="http://schemas.microsoft.com/office/drawing/2014/main" id="{16177D0D-2EF0-4153-ACDA-A3B21F6ACE26}"/>
              </a:ext>
            </a:extLst>
          </p:cNvPr>
          <p:cNvSpPr/>
          <p:nvPr/>
        </p:nvSpPr>
        <p:spPr>
          <a:xfrm>
            <a:off x="1858039" y="2114399"/>
            <a:ext cx="407194" cy="400050"/>
          </a:xfrm>
          <a:prstGeom prst="rightArrow">
            <a:avLst/>
          </a:prstGeom>
          <a:solidFill>
            <a:srgbClr val="3A68B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v-LV" sz="1350"/>
          </a:p>
        </p:txBody>
      </p:sp>
      <p:sp>
        <p:nvSpPr>
          <p:cNvPr id="9" name="Bultiņa: pa labi 8">
            <a:extLst>
              <a:ext uri="{FF2B5EF4-FFF2-40B4-BE49-F238E27FC236}">
                <a16:creationId xmlns:a16="http://schemas.microsoft.com/office/drawing/2014/main" id="{07F71FDF-A559-4444-8538-A8E80464DCD7}"/>
              </a:ext>
            </a:extLst>
          </p:cNvPr>
          <p:cNvSpPr/>
          <p:nvPr/>
        </p:nvSpPr>
        <p:spPr>
          <a:xfrm>
            <a:off x="1858038" y="3108901"/>
            <a:ext cx="407194" cy="388570"/>
          </a:xfrm>
          <a:prstGeom prst="rightArrow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v-LV" sz="1350"/>
          </a:p>
        </p:txBody>
      </p:sp>
      <p:sp>
        <p:nvSpPr>
          <p:cNvPr id="13" name="Text Placeholder 5">
            <a:extLst>
              <a:ext uri="{FF2B5EF4-FFF2-40B4-BE49-F238E27FC236}">
                <a16:creationId xmlns:a16="http://schemas.microsoft.com/office/drawing/2014/main" id="{9A4D169F-EBAA-4BFF-BF21-72AE915392B1}"/>
              </a:ext>
            </a:extLst>
          </p:cNvPr>
          <p:cNvSpPr txBox="1">
            <a:spLocks/>
          </p:cNvSpPr>
          <p:nvPr/>
        </p:nvSpPr>
        <p:spPr>
          <a:xfrm>
            <a:off x="1725547" y="947362"/>
            <a:ext cx="5150709" cy="517500"/>
          </a:xfrm>
          <a:prstGeom prst="rect">
            <a:avLst/>
          </a:prstGeom>
        </p:spPr>
        <p:txBody>
          <a:bodyPr vert="horz" lIns="68580" tIns="34290" rIns="68580" bIns="34290" rtlCol="0" anchor="t" anchorCtr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00000"/>
              </a:lnSpc>
            </a:pPr>
            <a:r>
              <a:rPr lang="lv-LV" sz="1600" b="0" dirty="0"/>
              <a:t>Centralizēto eksāmenu vidējais vērtējums matemātikā</a:t>
            </a:r>
          </a:p>
        </p:txBody>
      </p:sp>
    </p:spTree>
    <p:extLst>
      <p:ext uri="{BB962C8B-B14F-4D97-AF65-F5344CB8AC3E}">
        <p14:creationId xmlns:p14="http://schemas.microsoft.com/office/powerpoint/2010/main" val="380926036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Virsraksts 3"/>
          <p:cNvSpPr>
            <a:spLocks noGrp="1"/>
          </p:cNvSpPr>
          <p:nvPr>
            <p:ph type="title"/>
          </p:nvPr>
        </p:nvSpPr>
        <p:spPr>
          <a:xfrm>
            <a:off x="0" y="783000"/>
            <a:ext cx="9144000" cy="475060"/>
          </a:xfrm>
        </p:spPr>
        <p:txBody>
          <a:bodyPr>
            <a:noAutofit/>
          </a:bodyPr>
          <a:lstStyle/>
          <a:p>
            <a:pPr algn="ctr"/>
            <a:r>
              <a:rPr lang="lv-LV" sz="1425" dirty="0">
                <a:solidFill>
                  <a:schemeClr val="tx1">
                    <a:lumMod val="65000"/>
                    <a:lumOff val="35000"/>
                  </a:schemeClr>
                </a:solidFill>
                <a:ea typeface="+mn-ea"/>
                <a:cs typeface="+mn-cs"/>
              </a:rPr>
              <a:t>Valsts budžeta finansējums izglītībai (% no kopējiem budžeta izdevumiem), 2015.gads</a:t>
            </a:r>
            <a:endParaRPr lang="en-GB" sz="1050" dirty="0">
              <a:solidFill>
                <a:schemeClr val="tx1">
                  <a:lumMod val="65000"/>
                  <a:lumOff val="35000"/>
                </a:schemeClr>
              </a:solidFill>
              <a:ea typeface="+mn-ea"/>
              <a:cs typeface="+mn-cs"/>
            </a:endParaRPr>
          </a:p>
        </p:txBody>
      </p:sp>
      <p:graphicFrame>
        <p:nvGraphicFramePr>
          <p:cNvPr id="8" name="Satura vietturis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45921979"/>
              </p:ext>
            </p:extLst>
          </p:nvPr>
        </p:nvGraphicFramePr>
        <p:xfrm>
          <a:off x="200026" y="1075510"/>
          <a:ext cx="8679656" cy="336844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Slaida numura vietturis 4">
            <a:extLst>
              <a:ext uri="{FF2B5EF4-FFF2-40B4-BE49-F238E27FC236}">
                <a16:creationId xmlns:a16="http://schemas.microsoft.com/office/drawing/2014/main" id="{2961D984-FCBE-4727-B7E5-BFAEBC79836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C27523-3AC3-48C8-BB7A-10782CDB5166}" type="slidenum">
              <a:rPr lang="lv-LV" smtClean="0"/>
              <a:pPr/>
              <a:t>6</a:t>
            </a:fld>
            <a:endParaRPr lang="lv-LV" dirty="0"/>
          </a:p>
        </p:txBody>
      </p:sp>
      <p:sp>
        <p:nvSpPr>
          <p:cNvPr id="6" name="Teksta vietturis 4">
            <a:extLst>
              <a:ext uri="{FF2B5EF4-FFF2-40B4-BE49-F238E27FC236}">
                <a16:creationId xmlns:a16="http://schemas.microsoft.com/office/drawing/2014/main" id="{8CE17B34-2FCE-44A6-B51B-8C1E988D978E}"/>
              </a:ext>
            </a:extLst>
          </p:cNvPr>
          <p:cNvSpPr txBox="1">
            <a:spLocks/>
          </p:cNvSpPr>
          <p:nvPr/>
        </p:nvSpPr>
        <p:spPr>
          <a:xfrm>
            <a:off x="278607" y="285750"/>
            <a:ext cx="8703968" cy="355633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>
            <a:defPPr>
              <a:defRPr lang="lv-LV"/>
            </a:defPPr>
            <a:lvl1pPr marL="0" algn="r" defTabSz="914400" rtl="0" eaLnBrk="1" latinLnBrk="0" hangingPunct="1">
              <a:defRPr sz="1800" kern="1200">
                <a:solidFill>
                  <a:srgbClr val="FFC000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lv-LV" sz="2175" b="1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itchFamily="34" charset="0"/>
              </a:rPr>
              <a:t>Latvija izglītībai atvēl vislielāko budžeta daļu Eiropā</a:t>
            </a:r>
            <a:endParaRPr lang="en-GB" sz="2175" b="1" dirty="0">
              <a:solidFill>
                <a:schemeClr val="tx1">
                  <a:lumMod val="75000"/>
                  <a:lumOff val="25000"/>
                </a:schemeClr>
              </a:solidFill>
              <a:latin typeface="Calibri" pitchFamily="34" charset="0"/>
            </a:endParaRPr>
          </a:p>
        </p:txBody>
      </p:sp>
      <p:sp>
        <p:nvSpPr>
          <p:cNvPr id="9" name="Teksta vietturis 7">
            <a:extLst>
              <a:ext uri="{FF2B5EF4-FFF2-40B4-BE49-F238E27FC236}">
                <a16:creationId xmlns:a16="http://schemas.microsoft.com/office/drawing/2014/main" id="{366E4E9D-167A-4270-A2EE-05E043925AD9}"/>
              </a:ext>
            </a:extLst>
          </p:cNvPr>
          <p:cNvSpPr txBox="1">
            <a:spLocks/>
          </p:cNvSpPr>
          <p:nvPr/>
        </p:nvSpPr>
        <p:spPr>
          <a:xfrm>
            <a:off x="0" y="4435041"/>
            <a:ext cx="1497319" cy="177712"/>
          </a:xfrm>
          <a:prstGeom prst="rect">
            <a:avLst/>
          </a:prstGeom>
        </p:spPr>
        <p:txBody>
          <a:bodyPr vert="horz" lIns="68580" tIns="34290" rIns="68580" bIns="3429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lv-LV" sz="900" dirty="0"/>
              <a:t>Avots: Eurostat</a:t>
            </a:r>
            <a:endParaRPr lang="en-GB" sz="900" dirty="0"/>
          </a:p>
        </p:txBody>
      </p:sp>
      <p:sp>
        <p:nvSpPr>
          <p:cNvPr id="2" name="TextBox 1"/>
          <p:cNvSpPr txBox="1"/>
          <p:nvPr/>
        </p:nvSpPr>
        <p:spPr>
          <a:xfrm>
            <a:off x="7752800" y="1937180"/>
            <a:ext cx="978153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lv-LV" sz="900" b="1" dirty="0"/>
              <a:t>ES vidēji = 10.3%</a:t>
            </a:r>
            <a:endParaRPr lang="en-GB" sz="900" b="1" dirty="0"/>
          </a:p>
        </p:txBody>
      </p:sp>
    </p:spTree>
    <p:extLst>
      <p:ext uri="{BB962C8B-B14F-4D97-AF65-F5344CB8AC3E}">
        <p14:creationId xmlns:p14="http://schemas.microsoft.com/office/powerpoint/2010/main" val="62201134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>
            <a:extLst>
              <a:ext uri="{FF2B5EF4-FFF2-40B4-BE49-F238E27FC236}">
                <a16:creationId xmlns:a16="http://schemas.microsoft.com/office/drawing/2014/main" id="{065E1B2D-2ED7-4397-8014-C4F668125E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7175" y="78582"/>
            <a:ext cx="8570301" cy="578644"/>
          </a:xfrm>
        </p:spPr>
        <p:txBody>
          <a:bodyPr>
            <a:normAutofit fontScale="90000"/>
          </a:bodyPr>
          <a:lstStyle/>
          <a:p>
            <a:r>
              <a:rPr lang="lv-LV" sz="2400" b="1" dirty="0"/>
              <a:t>Arī vispārējās izglītības finansējums no valsts budžeta viens no augstākajiem starp </a:t>
            </a:r>
            <a:r>
              <a:rPr lang="lv-LV" sz="2400" b="1" dirty="0">
                <a:ea typeface="+mn-ea"/>
                <a:cs typeface="+mn-cs"/>
              </a:rPr>
              <a:t>ES valstīm</a:t>
            </a:r>
          </a:p>
        </p:txBody>
      </p:sp>
      <p:graphicFrame>
        <p:nvGraphicFramePr>
          <p:cNvPr id="7" name="Satura vietturis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12187977"/>
              </p:ext>
            </p:extLst>
          </p:nvPr>
        </p:nvGraphicFramePr>
        <p:xfrm>
          <a:off x="283552" y="779240"/>
          <a:ext cx="8543924" cy="388074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Slaida numura vietturis 3">
            <a:extLst>
              <a:ext uri="{FF2B5EF4-FFF2-40B4-BE49-F238E27FC236}">
                <a16:creationId xmlns:a16="http://schemas.microsoft.com/office/drawing/2014/main" id="{E0846C70-C849-4265-A3FC-682CD3C416A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C27523-3AC3-48C8-BB7A-10782CDB5166}" type="slidenum">
              <a:rPr lang="lv-LV" smtClean="0"/>
              <a:pPr/>
              <a:t>7</a:t>
            </a:fld>
            <a:endParaRPr lang="lv-LV" dirty="0"/>
          </a:p>
        </p:txBody>
      </p:sp>
      <p:sp>
        <p:nvSpPr>
          <p:cNvPr id="8" name="Teksta vietturis 7"/>
          <p:cNvSpPr txBox="1">
            <a:spLocks/>
          </p:cNvSpPr>
          <p:nvPr/>
        </p:nvSpPr>
        <p:spPr>
          <a:xfrm flipH="1">
            <a:off x="32084" y="4386934"/>
            <a:ext cx="1197619" cy="251046"/>
          </a:xfrm>
          <a:prstGeom prst="rect">
            <a:avLst/>
          </a:prstGeom>
        </p:spPr>
        <p:txBody>
          <a:bodyPr vert="horz" lIns="68580" tIns="34290" rIns="68580" bIns="3429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lv-LV" sz="900" dirty="0"/>
              <a:t>Avots: </a:t>
            </a:r>
            <a:r>
              <a:rPr lang="lv-LV" sz="900" i="1" dirty="0"/>
              <a:t>Eurostat</a:t>
            </a:r>
            <a:endParaRPr lang="en-GB" sz="900" i="1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261E554C-E4F8-49EE-86F6-677F3BA4FFAE}"/>
              </a:ext>
            </a:extLst>
          </p:cNvPr>
          <p:cNvSpPr/>
          <p:nvPr/>
        </p:nvSpPr>
        <p:spPr>
          <a:xfrm>
            <a:off x="2771800" y="1059583"/>
            <a:ext cx="288032" cy="3089676"/>
          </a:xfrm>
          <a:prstGeom prst="rect">
            <a:avLst/>
          </a:prstGeom>
          <a:solidFill>
            <a:schemeClr val="accent2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v-LV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6AD823C7-9AC2-4913-B200-F6D786E4FDB6}"/>
              </a:ext>
            </a:extLst>
          </p:cNvPr>
          <p:cNvSpPr/>
          <p:nvPr/>
        </p:nvSpPr>
        <p:spPr>
          <a:xfrm>
            <a:off x="4716016" y="1058971"/>
            <a:ext cx="288032" cy="3089676"/>
          </a:xfrm>
          <a:prstGeom prst="rect">
            <a:avLst/>
          </a:prstGeom>
          <a:solidFill>
            <a:schemeClr val="accent6">
              <a:lumMod val="75000"/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v-LV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8E7C10FF-BD50-4E5A-8426-D358394DA894}"/>
              </a:ext>
            </a:extLst>
          </p:cNvPr>
          <p:cNvSpPr/>
          <p:nvPr/>
        </p:nvSpPr>
        <p:spPr>
          <a:xfrm>
            <a:off x="1979712" y="1058971"/>
            <a:ext cx="288032" cy="3089676"/>
          </a:xfrm>
          <a:prstGeom prst="rect">
            <a:avLst/>
          </a:prstGeom>
          <a:solidFill>
            <a:srgbClr val="00B050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v-LV"/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28D71C9D-0D07-440D-AD71-FC35BE950B02}"/>
              </a:ext>
            </a:extLst>
          </p:cNvPr>
          <p:cNvCxnSpPr>
            <a:cxnSpLocks/>
            <a:endCxn id="7" idx="3"/>
          </p:cNvCxnSpPr>
          <p:nvPr/>
        </p:nvCxnSpPr>
        <p:spPr>
          <a:xfrm>
            <a:off x="611560" y="2715766"/>
            <a:ext cx="8215916" cy="3845"/>
          </a:xfrm>
          <a:prstGeom prst="line">
            <a:avLst/>
          </a:prstGeom>
          <a:ln w="19050">
            <a:solidFill>
              <a:srgbClr val="C00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0406433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ksta vietturis 2"/>
          <p:cNvSpPr>
            <a:spLocks noGrp="1"/>
          </p:cNvSpPr>
          <p:nvPr>
            <p:ph type="body" sz="quarter" idx="10"/>
          </p:nvPr>
        </p:nvSpPr>
        <p:spPr>
          <a:xfrm>
            <a:off x="395536" y="699542"/>
            <a:ext cx="8496944" cy="516359"/>
          </a:xfrm>
        </p:spPr>
        <p:txBody>
          <a:bodyPr/>
          <a:lstStyle/>
          <a:p>
            <a:pPr algn="ctr"/>
            <a:r>
              <a:rPr lang="lv-LV" sz="3000" dirty="0"/>
              <a:t>Ja valsts finansējums izglītībai </a:t>
            </a:r>
            <a:r>
              <a:rPr lang="lv-LV" sz="3000" u="sng" dirty="0"/>
              <a:t>salīdzinoši</a:t>
            </a:r>
            <a:r>
              <a:rPr lang="lv-LV" sz="3000" dirty="0"/>
              <a:t> augsts, KUR PROBLĒMA?</a:t>
            </a:r>
            <a:endParaRPr lang="en-GB" sz="3000" dirty="0"/>
          </a:p>
          <a:p>
            <a:pPr algn="ctr"/>
            <a:endParaRPr lang="en-GB" dirty="0"/>
          </a:p>
        </p:txBody>
      </p:sp>
      <p:sp>
        <p:nvSpPr>
          <p:cNvPr id="5" name="Slaida numura vietturis 4">
            <a:extLst>
              <a:ext uri="{FF2B5EF4-FFF2-40B4-BE49-F238E27FC236}">
                <a16:creationId xmlns:a16="http://schemas.microsoft.com/office/drawing/2014/main" id="{A03A77B3-9A18-4F3C-8FC6-9731ABA336CA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72C27523-3AC3-48C8-BB7A-10782CDB5166}" type="slidenum">
              <a:rPr lang="lv-LV" smtClean="0"/>
              <a:pPr/>
              <a:t>8</a:t>
            </a:fld>
            <a:endParaRPr lang="lv-LV" dirty="0"/>
          </a:p>
        </p:txBody>
      </p:sp>
      <p:sp>
        <p:nvSpPr>
          <p:cNvPr id="9" name="Teksta vietturis 2">
            <a:extLst>
              <a:ext uri="{FF2B5EF4-FFF2-40B4-BE49-F238E27FC236}">
                <a16:creationId xmlns:a16="http://schemas.microsoft.com/office/drawing/2014/main" id="{4489A596-F5D5-4C4E-A63D-E44C9032AF49}"/>
              </a:ext>
            </a:extLst>
          </p:cNvPr>
          <p:cNvSpPr txBox="1">
            <a:spLocks/>
          </p:cNvSpPr>
          <p:nvPr/>
        </p:nvSpPr>
        <p:spPr>
          <a:xfrm>
            <a:off x="251520" y="2186930"/>
            <a:ext cx="8640960" cy="670520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110000"/>
              </a:lnSpc>
              <a:spcBef>
                <a:spcPts val="0"/>
              </a:spcBef>
              <a:buClr>
                <a:srgbClr val="F5C24C"/>
              </a:buClr>
              <a:buFont typeface="Wingdings" pitchFamily="2" charset="2"/>
              <a:buNone/>
              <a:defRPr sz="2400" b="1" kern="1200" cap="none" baseline="0">
                <a:solidFill>
                  <a:schemeClr val="tx1">
                    <a:lumMod val="75000"/>
                    <a:lumOff val="25000"/>
                  </a:schemeClr>
                </a:solidFill>
                <a:latin typeface="Calibri" pitchFamily="34" charset="0"/>
                <a:ea typeface="+mn-ea"/>
                <a:cs typeface="Arial" pitchFamily="34" charset="0"/>
              </a:defRPr>
            </a:lvl1pPr>
            <a:lvl2pPr marL="742950" indent="-285750" algn="l" defTabSz="914400" rtl="0" eaLnBrk="1" latinLnBrk="0" hangingPunct="1">
              <a:lnSpc>
                <a:spcPct val="110000"/>
              </a:lnSpc>
              <a:spcBef>
                <a:spcPts val="0"/>
              </a:spcBef>
              <a:buClr>
                <a:srgbClr val="F5C24C"/>
              </a:buClr>
              <a:buFont typeface="Wingdings" pitchFamily="2" charset="2"/>
              <a:buNone/>
              <a:defRPr sz="2400" kern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Calibri" pitchFamily="34" charset="0"/>
                <a:ea typeface="+mn-ea"/>
                <a:cs typeface="Arial" pitchFamily="34" charset="0"/>
              </a:defRPr>
            </a:lvl2pPr>
            <a:lvl3pPr marL="1143000" indent="0" algn="l" defTabSz="914400" rtl="0" eaLnBrk="1" latinLnBrk="0" hangingPunct="1">
              <a:lnSpc>
                <a:spcPct val="110000"/>
              </a:lnSpc>
              <a:spcBef>
                <a:spcPts val="0"/>
              </a:spcBef>
              <a:buClr>
                <a:srgbClr val="F5C24C"/>
              </a:buClr>
              <a:buFont typeface="Wingdings" pitchFamily="2" charset="2"/>
              <a:buNone/>
              <a:defRPr sz="1400" kern="1200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  <a:ea typeface="+mn-ea"/>
                <a:cs typeface="Arial" pitchFamily="34" charset="0"/>
              </a:defRPr>
            </a:lvl3pPr>
            <a:lvl4pPr marL="1600200" indent="-228600" algn="l" defTabSz="914400" rtl="0" eaLnBrk="1" latinLnBrk="0" hangingPunct="1">
              <a:lnSpc>
                <a:spcPct val="110000"/>
              </a:lnSpc>
              <a:spcBef>
                <a:spcPts val="0"/>
              </a:spcBef>
              <a:buClr>
                <a:srgbClr val="F5C24C"/>
              </a:buClr>
              <a:buFont typeface="Wingdings" pitchFamily="2" charset="2"/>
              <a:buNone/>
              <a:defRPr sz="1400" kern="1200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  <a:ea typeface="+mn-ea"/>
                <a:cs typeface="Arial" pitchFamily="34" charset="0"/>
              </a:defRPr>
            </a:lvl4pPr>
            <a:lvl5pPr marL="2057400" indent="-228600" algn="l" defTabSz="914400" rtl="0" eaLnBrk="1" latinLnBrk="0" hangingPunct="1">
              <a:lnSpc>
                <a:spcPct val="110000"/>
              </a:lnSpc>
              <a:spcBef>
                <a:spcPts val="0"/>
              </a:spcBef>
              <a:buClr>
                <a:srgbClr val="F5C24C"/>
              </a:buClr>
              <a:buFont typeface="Wingdings" pitchFamily="2" charset="2"/>
              <a:buChar char="v"/>
              <a:defRPr sz="1400" kern="1200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  <a:ea typeface="+mn-ea"/>
                <a:cs typeface="Arial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lv-LV" sz="2800" dirty="0"/>
              <a:t>KO SAKA MIKRO DATI SKOLU LĪMENĪ?</a:t>
            </a:r>
            <a:endParaRPr lang="en-GB" sz="2800" dirty="0"/>
          </a:p>
        </p:txBody>
      </p:sp>
    </p:spTree>
    <p:extLst>
      <p:ext uri="{BB962C8B-B14F-4D97-AF65-F5344CB8AC3E}">
        <p14:creationId xmlns:p14="http://schemas.microsoft.com/office/powerpoint/2010/main" val="226249829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ksta vietturis 4"/>
          <p:cNvSpPr>
            <a:spLocks noGrp="1"/>
          </p:cNvSpPr>
          <p:nvPr>
            <p:ph type="body" sz="quarter" idx="10"/>
          </p:nvPr>
        </p:nvSpPr>
        <p:spPr>
          <a:xfrm>
            <a:off x="594001" y="243000"/>
            <a:ext cx="8208911" cy="461739"/>
          </a:xfrm>
        </p:spPr>
        <p:txBody>
          <a:bodyPr>
            <a:noAutofit/>
          </a:bodyPr>
          <a:lstStyle/>
          <a:p>
            <a:r>
              <a:rPr lang="lv-LV" dirty="0"/>
              <a:t>Kas nosaka skolēnu mācību rezultātus valsts skolās? </a:t>
            </a:r>
          </a:p>
          <a:p>
            <a:r>
              <a:rPr lang="lv-LV" dirty="0"/>
              <a:t>Latvijas Bankas pētījuma rezultāti</a:t>
            </a:r>
            <a:endParaRPr lang="en-GB" dirty="0"/>
          </a:p>
        </p:txBody>
      </p:sp>
      <p:sp>
        <p:nvSpPr>
          <p:cNvPr id="8" name="Slaida numura vietturis 7">
            <a:extLst>
              <a:ext uri="{FF2B5EF4-FFF2-40B4-BE49-F238E27FC236}">
                <a16:creationId xmlns:a16="http://schemas.microsoft.com/office/drawing/2014/main" id="{B5567D5B-6C1D-460A-820B-9F02D0A082ED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72C27523-3AC3-48C8-BB7A-10782CDB5166}" type="slidenum">
              <a:rPr lang="lv-LV" smtClean="0"/>
              <a:pPr/>
              <a:t>9</a:t>
            </a:fld>
            <a:endParaRPr lang="lv-LV" dirty="0"/>
          </a:p>
        </p:txBody>
      </p:sp>
      <p:sp>
        <p:nvSpPr>
          <p:cNvPr id="12" name="Satura vietturis 3">
            <a:extLst>
              <a:ext uri="{FF2B5EF4-FFF2-40B4-BE49-F238E27FC236}">
                <a16:creationId xmlns:a16="http://schemas.microsoft.com/office/drawing/2014/main" id="{4958D3B9-F20B-4F81-8290-3FD22ED0142D}"/>
              </a:ext>
            </a:extLst>
          </p:cNvPr>
          <p:cNvSpPr txBox="1">
            <a:spLocks/>
          </p:cNvSpPr>
          <p:nvPr/>
        </p:nvSpPr>
        <p:spPr>
          <a:xfrm>
            <a:off x="264319" y="1400176"/>
            <a:ext cx="6386513" cy="2943225"/>
          </a:xfrm>
          <a:prstGeom prst="rect">
            <a:avLst/>
          </a:prstGeom>
        </p:spPr>
        <p:txBody>
          <a:bodyPr vert="horz" lIns="68580" tIns="34290" rIns="68580" bIns="3429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Tx/>
              <a:buNone/>
              <a:defRPr sz="2133" b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2133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2133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2133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2133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lvl="1" indent="0">
              <a:lnSpc>
                <a:spcPct val="150000"/>
              </a:lnSpc>
            </a:pPr>
            <a:r>
              <a:rPr lang="lv-LV" sz="2100" b="1" u="sng" dirty="0">
                <a:solidFill>
                  <a:srgbClr val="C00000"/>
                </a:solidFill>
              </a:rPr>
              <a:t>Rezultāti NAV atkarīgi no: </a:t>
            </a:r>
          </a:p>
          <a:p>
            <a:pPr lvl="1" indent="-342900">
              <a:lnSpc>
                <a:spcPct val="100000"/>
              </a:lnSpc>
              <a:spcBef>
                <a:spcPts val="1350"/>
              </a:spcBef>
              <a:buFont typeface="Arial" panose="020B0604020202020204" pitchFamily="34" charset="0"/>
              <a:buChar char="•"/>
            </a:pPr>
            <a:r>
              <a:rPr lang="lv-LV" sz="1800" b="1" dirty="0"/>
              <a:t>Sociālekonomiskiem rādītājiem </a:t>
            </a:r>
            <a:r>
              <a:rPr lang="lv-LV" sz="1800" dirty="0"/>
              <a:t>pašvaldībā (bezdarbs, alga)</a:t>
            </a:r>
          </a:p>
          <a:p>
            <a:pPr lvl="1" indent="-342900">
              <a:lnSpc>
                <a:spcPct val="100000"/>
              </a:lnSpc>
              <a:spcBef>
                <a:spcPts val="1350"/>
              </a:spcBef>
              <a:buFont typeface="Arial" panose="020B0604020202020204" pitchFamily="34" charset="0"/>
              <a:buChar char="•"/>
            </a:pPr>
            <a:r>
              <a:rPr lang="lv-LV" sz="1800" dirty="0"/>
              <a:t>Skolas </a:t>
            </a:r>
            <a:r>
              <a:rPr lang="lv-LV" sz="1800" b="1" dirty="0"/>
              <a:t>atrašanās vietas</a:t>
            </a:r>
            <a:r>
              <a:rPr lang="lv-LV" sz="1800" dirty="0"/>
              <a:t> – laukos, pilsētā vai Rīgas reģionā </a:t>
            </a:r>
          </a:p>
          <a:p>
            <a:pPr lvl="1" indent="-342900">
              <a:lnSpc>
                <a:spcPct val="100000"/>
              </a:lnSpc>
              <a:spcBef>
                <a:spcPts val="1350"/>
              </a:spcBef>
              <a:buFont typeface="Arial" panose="020B0604020202020204" pitchFamily="34" charset="0"/>
              <a:buChar char="•"/>
            </a:pPr>
            <a:r>
              <a:rPr lang="lv-LV" sz="1800" b="1" dirty="0"/>
              <a:t>Tautības</a:t>
            </a:r>
            <a:r>
              <a:rPr lang="lv-LV" sz="1800" dirty="0"/>
              <a:t> (dažādos priekšmetos mēdz būt atšķirīga ietekme)</a:t>
            </a:r>
          </a:p>
          <a:p>
            <a:pPr lvl="1" indent="-342900">
              <a:lnSpc>
                <a:spcPct val="100000"/>
              </a:lnSpc>
              <a:spcBef>
                <a:spcPts val="1350"/>
              </a:spcBef>
              <a:buFont typeface="Arial" panose="020B0604020202020204" pitchFamily="34" charset="0"/>
              <a:buChar char="•"/>
            </a:pPr>
            <a:r>
              <a:rPr lang="lv-LV" sz="1800" dirty="0"/>
              <a:t>Skolas</a:t>
            </a:r>
            <a:r>
              <a:rPr lang="lv-LV" sz="1800" b="1" dirty="0"/>
              <a:t> tehniskā aprīkojuma </a:t>
            </a:r>
            <a:r>
              <a:rPr lang="lv-LV" sz="1800" dirty="0"/>
              <a:t>(datoru skaits u.tml.)</a:t>
            </a:r>
          </a:p>
        </p:txBody>
      </p:sp>
      <p:pic>
        <p:nvPicPr>
          <p:cNvPr id="2" name="Attēls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43725" y="1385838"/>
            <a:ext cx="1979917" cy="279792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98002294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LB prezentācija (zilgana, 2015)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3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LB_zilgana.pptx" id="{3FA31784-AFA4-4522-B745-75537E14AF0C}" vid="{1C38BAA9-4D7B-4103-95C3-B156AE094E98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kuments" ma:contentTypeID="0x010100CE780D0B64144340BE7F913EF691249C" ma:contentTypeVersion="0" ma:contentTypeDescription="Izveidot jaunu dokumentu." ma:contentTypeScope="" ma:versionID="7cac99d518a0dcab91a0d05d8033ccd0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ef6bef76b1948cc14eb045bdecfa38a5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Satura tips"/>
        <xsd:element ref="dc:title" minOccurs="0" maxOccurs="1" ma:index="4" ma:displayName="Virsraksts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FA606F9C-F814-42C1-8B3F-99734BE8A91E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  <ds:schemaRef ds:uri="http://schemas.microsoft.com/office/infopath/2007/PartnerControls"/>
  </ds:schemaRefs>
</ds:datastoreItem>
</file>

<file path=customXml/itemProps2.xml><?xml version="1.0" encoding="utf-8"?>
<ds:datastoreItem xmlns:ds="http://schemas.openxmlformats.org/officeDocument/2006/customXml" ds:itemID="{D1536CA3-D91D-4F4E-9292-37DEE832D758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D1356760-FC8E-4611-BC24-284D8056DE1D}">
  <ds:schemaRefs>
    <ds:schemaRef ds:uri="http://purl.org/dc/elements/1.1/"/>
    <ds:schemaRef ds:uri="http://schemas.microsoft.com/office/2006/metadata/properties"/>
    <ds:schemaRef ds:uri="http://schemas.openxmlformats.org/package/2006/metadata/core-properties"/>
    <ds:schemaRef ds:uri="http://purl.org/dc/dcmitype/"/>
    <ds:schemaRef ds:uri="http://schemas.microsoft.com/office/infopath/2007/PartnerControls"/>
    <ds:schemaRef ds:uri="http://purl.org/dc/terms/"/>
    <ds:schemaRef ds:uri="http://schemas.microsoft.com/office/2006/documentManagement/types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LB prezentācija (zilgana, 2015)</Template>
  <TotalTime>0</TotalTime>
  <Words>864</Words>
  <Application>Microsoft Office PowerPoint</Application>
  <PresentationFormat>On-screen Show (16:9)</PresentationFormat>
  <Paragraphs>206</Paragraphs>
  <Slides>23</Slides>
  <Notes>14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30" baseType="lpstr">
      <vt:lpstr>Arial</vt:lpstr>
      <vt:lpstr>Bebas Neue</vt:lpstr>
      <vt:lpstr>Calibri</vt:lpstr>
      <vt:lpstr>Courier New</vt:lpstr>
      <vt:lpstr>Franchise</vt:lpstr>
      <vt:lpstr>Wingdings</vt:lpstr>
      <vt:lpstr>LB prezentācija (zilgana, 2015)</vt:lpstr>
      <vt:lpstr>kāpēc mācību sasniegumi dažādās Latvijas skolās ir tik atšķirīgi?</vt:lpstr>
      <vt:lpstr>PowerPoint Presentation</vt:lpstr>
      <vt:lpstr>PowerPoint Presentation</vt:lpstr>
      <vt:lpstr>PowerPoint Presentation</vt:lpstr>
      <vt:lpstr>Turklāt vidusskolu beidzēju sekmes pasliktinās</vt:lpstr>
      <vt:lpstr>Valsts budžeta finansējums izglītībai (% no kopējiem budžeta izdevumiem), 2015.gads</vt:lpstr>
      <vt:lpstr>Arī vispārējās izglītības finansējums no valsts budžeta viens no augstākajiem starp ES valstīm</vt:lpstr>
      <vt:lpstr>PowerPoint Presentation</vt:lpstr>
      <vt:lpstr>PowerPoint Presentation</vt:lpstr>
      <vt:lpstr>PowerPoint Presentation</vt:lpstr>
      <vt:lpstr>Vidējais vidusskolas lielums pēc skolēnu skaita</vt:lpstr>
      <vt:lpstr>PowerPoint Presentation</vt:lpstr>
      <vt:lpstr>PowerPoint Presentation</vt:lpstr>
      <vt:lpstr>PowerPoint Presentation</vt:lpstr>
      <vt:lpstr>kvalitatīvus jaunos skolotājus piesaistīt grūti – Daudzviet Skolēnus māca skolotāji, kam pašiem bijušas viduvējas vai vājas sekmes</vt:lpstr>
      <vt:lpstr>Labus skolotājus visgrūtāk piesaistīt mazajām skolām</vt:lpstr>
      <vt:lpstr>PowerPoint Presentation</vt:lpstr>
      <vt:lpstr>PowerPoint Presentation</vt:lpstr>
      <vt:lpstr>PowerPoint Presentation</vt:lpstr>
      <vt:lpstr>Līdzekļus atalgojuma palielināšanai var iegūt, optimizējot skolu tīklu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2017-11-24T01:38:58Z</dcterms:created>
  <dcterms:modified xsi:type="dcterms:W3CDTF">2017-11-24T06:36:25Z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0x010100CE780D0B64144340BE7F913EF691249C</vt:lpwstr>
  </property>
</Properties>
</file>