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6"/>
  </p:notesMasterIdLst>
  <p:handoutMasterIdLst>
    <p:handoutMasterId r:id="rId17"/>
  </p:handoutMasterIdLst>
  <p:sldIdLst>
    <p:sldId id="256" r:id="rId2"/>
    <p:sldId id="420" r:id="rId3"/>
    <p:sldId id="383" r:id="rId4"/>
    <p:sldId id="378" r:id="rId5"/>
    <p:sldId id="421" r:id="rId6"/>
    <p:sldId id="385" r:id="rId7"/>
    <p:sldId id="422" r:id="rId8"/>
    <p:sldId id="423" r:id="rId9"/>
    <p:sldId id="426" r:id="rId10"/>
    <p:sldId id="424" r:id="rId11"/>
    <p:sldId id="425" r:id="rId12"/>
    <p:sldId id="427" r:id="rId13"/>
    <p:sldId id="428" r:id="rId14"/>
    <p:sldId id="380" r:id="rId15"/>
  </p:sldIdLst>
  <p:sldSz cx="9144000" cy="6858000" type="screen4x3"/>
  <p:notesSz cx="6858000" cy="9296400"/>
  <p:defaultTextStyle>
    <a:defPPr>
      <a:defRPr lang="en-US"/>
    </a:defPPr>
    <a:lvl1pPr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1pPr>
    <a:lvl2pPr marL="468313" indent="-111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2pPr>
    <a:lvl3pPr marL="938213" indent="-238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3pPr>
    <a:lvl4pPr marL="1408113" indent="-365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4pPr>
    <a:lvl5pPr marL="1878013" indent="-49213" algn="l" defTabSz="938213" rtl="0" eaLnBrk="0" fontAlgn="base" hangingPunct="0">
      <a:spcBef>
        <a:spcPct val="0"/>
      </a:spcBef>
      <a:spcAft>
        <a:spcPct val="0"/>
      </a:spcAft>
      <a:defRPr sz="1700" kern="1200">
        <a:solidFill>
          <a:schemeClr val="tx1"/>
        </a:solidFill>
        <a:latin typeface="Times New Roman" pitchFamily="18" charset="0"/>
        <a:ea typeface="+mn-ea"/>
        <a:cs typeface="Arial" charset="0"/>
      </a:defRPr>
    </a:lvl5pPr>
    <a:lvl6pPr marL="2286000" algn="l" defTabSz="914400" rtl="0" eaLnBrk="1" latinLnBrk="0" hangingPunct="1">
      <a:defRPr sz="1700" kern="1200">
        <a:solidFill>
          <a:schemeClr val="tx1"/>
        </a:solidFill>
        <a:latin typeface="Times New Roman" pitchFamily="18" charset="0"/>
        <a:ea typeface="+mn-ea"/>
        <a:cs typeface="Arial" charset="0"/>
      </a:defRPr>
    </a:lvl6pPr>
    <a:lvl7pPr marL="2743200" algn="l" defTabSz="914400" rtl="0" eaLnBrk="1" latinLnBrk="0" hangingPunct="1">
      <a:defRPr sz="1700" kern="1200">
        <a:solidFill>
          <a:schemeClr val="tx1"/>
        </a:solidFill>
        <a:latin typeface="Times New Roman" pitchFamily="18" charset="0"/>
        <a:ea typeface="+mn-ea"/>
        <a:cs typeface="Arial" charset="0"/>
      </a:defRPr>
    </a:lvl7pPr>
    <a:lvl8pPr marL="3200400" algn="l" defTabSz="914400" rtl="0" eaLnBrk="1" latinLnBrk="0" hangingPunct="1">
      <a:defRPr sz="1700" kern="1200">
        <a:solidFill>
          <a:schemeClr val="tx1"/>
        </a:solidFill>
        <a:latin typeface="Times New Roman" pitchFamily="18" charset="0"/>
        <a:ea typeface="+mn-ea"/>
        <a:cs typeface="Arial" charset="0"/>
      </a:defRPr>
    </a:lvl8pPr>
    <a:lvl9pPr marL="3657600" algn="l" defTabSz="914400" rtl="0" eaLnBrk="1" latinLnBrk="0" hangingPunct="1">
      <a:defRPr sz="1700" kern="1200">
        <a:solidFill>
          <a:schemeClr val="tx1"/>
        </a:solidFill>
        <a:latin typeface="Times New Roman" pitchFamily="18"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B0530"/>
    <a:srgbClr val="FF5050"/>
    <a:srgbClr val="18721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276" autoAdjust="0"/>
  </p:normalViewPr>
  <p:slideViewPr>
    <p:cSldViewPr snapToGrid="0" snapToObjects="1">
      <p:cViewPr varScale="1">
        <p:scale>
          <a:sx n="79" d="100"/>
          <a:sy n="79" d="100"/>
        </p:scale>
        <p:origin x="1530"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547" cy="465266"/>
          </a:xfrm>
          <a:prstGeom prst="rect">
            <a:avLst/>
          </a:prstGeom>
        </p:spPr>
        <p:txBody>
          <a:bodyPr vert="horz" lIns="91440" tIns="45720" rIns="91440" bIns="45720" rtlCol="0"/>
          <a:lstStyle>
            <a:lvl1pPr algn="l">
              <a:defRPr sz="1200"/>
            </a:lvl1pPr>
          </a:lstStyle>
          <a:p>
            <a:pPr>
              <a:defRPr/>
            </a:pPr>
            <a:endParaRPr lang="lv-LV"/>
          </a:p>
        </p:txBody>
      </p:sp>
      <p:sp>
        <p:nvSpPr>
          <p:cNvPr id="3" name="Date Placeholder 2"/>
          <p:cNvSpPr>
            <a:spLocks noGrp="1"/>
          </p:cNvSpPr>
          <p:nvPr>
            <p:ph type="dt" sz="quarter" idx="1"/>
          </p:nvPr>
        </p:nvSpPr>
        <p:spPr>
          <a:xfrm>
            <a:off x="3883851" y="0"/>
            <a:ext cx="2972547" cy="465266"/>
          </a:xfrm>
          <a:prstGeom prst="rect">
            <a:avLst/>
          </a:prstGeom>
        </p:spPr>
        <p:txBody>
          <a:bodyPr vert="horz" lIns="91440" tIns="45720" rIns="91440" bIns="45720" rtlCol="0"/>
          <a:lstStyle>
            <a:lvl1pPr algn="r">
              <a:defRPr sz="1200"/>
            </a:lvl1pPr>
          </a:lstStyle>
          <a:p>
            <a:pPr>
              <a:defRPr/>
            </a:pPr>
            <a:fld id="{A6BB94C3-82D3-4C60-B1CA-A6B2513F9D53}" type="datetimeFigureOut">
              <a:rPr lang="lv-LV"/>
              <a:pPr>
                <a:defRPr/>
              </a:pPr>
              <a:t>11.12.2017</a:t>
            </a:fld>
            <a:endParaRPr lang="lv-LV"/>
          </a:p>
        </p:txBody>
      </p:sp>
      <p:sp>
        <p:nvSpPr>
          <p:cNvPr id="4" name="Footer Placeholder 3"/>
          <p:cNvSpPr>
            <a:spLocks noGrp="1"/>
          </p:cNvSpPr>
          <p:nvPr>
            <p:ph type="ftr" sz="quarter" idx="2"/>
          </p:nvPr>
        </p:nvSpPr>
        <p:spPr>
          <a:xfrm>
            <a:off x="0" y="8829648"/>
            <a:ext cx="2972547" cy="465266"/>
          </a:xfrm>
          <a:prstGeom prst="rect">
            <a:avLst/>
          </a:prstGeom>
        </p:spPr>
        <p:txBody>
          <a:bodyPr vert="horz" lIns="91440" tIns="45720" rIns="91440" bIns="45720" rtlCol="0" anchor="b"/>
          <a:lstStyle>
            <a:lvl1pPr algn="l">
              <a:defRPr sz="1200"/>
            </a:lvl1pPr>
          </a:lstStyle>
          <a:p>
            <a:pPr>
              <a:defRPr/>
            </a:pPr>
            <a:endParaRPr lang="lv-LV"/>
          </a:p>
        </p:txBody>
      </p:sp>
      <p:sp>
        <p:nvSpPr>
          <p:cNvPr id="5" name="Slide Number Placeholder 4"/>
          <p:cNvSpPr>
            <a:spLocks noGrp="1"/>
          </p:cNvSpPr>
          <p:nvPr>
            <p:ph type="sldNum" sz="quarter" idx="3"/>
          </p:nvPr>
        </p:nvSpPr>
        <p:spPr>
          <a:xfrm>
            <a:off x="3883851" y="8829648"/>
            <a:ext cx="2972547" cy="465266"/>
          </a:xfrm>
          <a:prstGeom prst="rect">
            <a:avLst/>
          </a:prstGeom>
        </p:spPr>
        <p:txBody>
          <a:bodyPr vert="horz" lIns="91440" tIns="45720" rIns="91440" bIns="45720" rtlCol="0" anchor="b"/>
          <a:lstStyle>
            <a:lvl1pPr algn="r">
              <a:defRPr sz="1200"/>
            </a:lvl1pPr>
          </a:lstStyle>
          <a:p>
            <a:pPr>
              <a:defRPr/>
            </a:pPr>
            <a:fld id="{B8CC4CE5-13FD-44C8-91C3-E8FAA4F2CC29}" type="slidenum">
              <a:rPr lang="lv-LV"/>
              <a:pPr>
                <a:defRPr/>
              </a:pPr>
              <a:t>‹#›</a:t>
            </a:fld>
            <a:endParaRPr lang="lv-LV"/>
          </a:p>
        </p:txBody>
      </p:sp>
    </p:spTree>
    <p:extLst>
      <p:ext uri="{BB962C8B-B14F-4D97-AF65-F5344CB8AC3E}">
        <p14:creationId xmlns:p14="http://schemas.microsoft.com/office/powerpoint/2010/main" val="1279217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2547" cy="465266"/>
          </a:xfrm>
          <a:prstGeom prst="rect">
            <a:avLst/>
          </a:prstGeom>
        </p:spPr>
        <p:txBody>
          <a:bodyPr vert="horz" lIns="91440" tIns="45720" rIns="91440" bIns="45720" rtlCol="0"/>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3" name="Date Placeholder 2"/>
          <p:cNvSpPr>
            <a:spLocks noGrp="1"/>
          </p:cNvSpPr>
          <p:nvPr>
            <p:ph type="dt" idx="1"/>
          </p:nvPr>
        </p:nvSpPr>
        <p:spPr>
          <a:xfrm>
            <a:off x="3883851" y="0"/>
            <a:ext cx="2972547" cy="465266"/>
          </a:xfrm>
          <a:prstGeom prst="rect">
            <a:avLst/>
          </a:prstGeom>
        </p:spPr>
        <p:txBody>
          <a:bodyPr vert="horz" lIns="91440" tIns="45720" rIns="91440" bIns="45720" rtlCol="0"/>
          <a:lstStyle>
            <a:lvl1pPr algn="r" defTabSz="939575" eaLnBrk="1" fontAlgn="auto" hangingPunct="1">
              <a:spcBef>
                <a:spcPts val="0"/>
              </a:spcBef>
              <a:spcAft>
                <a:spcPts val="0"/>
              </a:spcAft>
              <a:defRPr sz="1200">
                <a:latin typeface="+mn-lt"/>
                <a:cs typeface="+mn-cs"/>
              </a:defRPr>
            </a:lvl1pPr>
          </a:lstStyle>
          <a:p>
            <a:pPr>
              <a:defRPr/>
            </a:pPr>
            <a:fld id="{7B15CED9-9093-41C0-A628-E4CFBA0AC5F6}" type="datetimeFigureOut">
              <a:rPr lang="lv-LV"/>
              <a:pPr>
                <a:defRPr/>
              </a:pPr>
              <a:t>11.12.2017</a:t>
            </a:fld>
            <a:endParaRPr lang="lv-LV"/>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pPr lvl="0"/>
            <a:endParaRPr lang="lv-LV" noProof="0"/>
          </a:p>
        </p:txBody>
      </p:sp>
      <p:sp>
        <p:nvSpPr>
          <p:cNvPr id="5" name="Notes Placeholder 4"/>
          <p:cNvSpPr>
            <a:spLocks noGrp="1"/>
          </p:cNvSpPr>
          <p:nvPr>
            <p:ph type="body" sz="quarter" idx="3"/>
          </p:nvPr>
        </p:nvSpPr>
        <p:spPr>
          <a:xfrm>
            <a:off x="685480" y="4416311"/>
            <a:ext cx="5487041" cy="4182934"/>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lv-LV" noProof="0"/>
          </a:p>
        </p:txBody>
      </p:sp>
      <p:sp>
        <p:nvSpPr>
          <p:cNvPr id="6" name="Footer Placeholder 5"/>
          <p:cNvSpPr>
            <a:spLocks noGrp="1"/>
          </p:cNvSpPr>
          <p:nvPr>
            <p:ph type="ftr" sz="quarter" idx="4"/>
          </p:nvPr>
        </p:nvSpPr>
        <p:spPr>
          <a:xfrm>
            <a:off x="0" y="8829648"/>
            <a:ext cx="2972547" cy="465266"/>
          </a:xfrm>
          <a:prstGeom prst="rect">
            <a:avLst/>
          </a:prstGeom>
        </p:spPr>
        <p:txBody>
          <a:bodyPr vert="horz" lIns="91440" tIns="45720" rIns="91440" bIns="45720" rtlCol="0" anchor="b"/>
          <a:lstStyle>
            <a:lvl1pPr algn="l" defTabSz="939575" eaLnBrk="1" fontAlgn="auto" hangingPunct="1">
              <a:spcBef>
                <a:spcPts val="0"/>
              </a:spcBef>
              <a:spcAft>
                <a:spcPts val="0"/>
              </a:spcAft>
              <a:defRPr sz="1200">
                <a:latin typeface="+mn-lt"/>
                <a:cs typeface="+mn-cs"/>
              </a:defRPr>
            </a:lvl1pPr>
          </a:lstStyle>
          <a:p>
            <a:pPr>
              <a:defRPr/>
            </a:pPr>
            <a:endParaRPr lang="lv-LV"/>
          </a:p>
        </p:txBody>
      </p:sp>
      <p:sp>
        <p:nvSpPr>
          <p:cNvPr id="7" name="Slide Number Placeholder 6"/>
          <p:cNvSpPr>
            <a:spLocks noGrp="1"/>
          </p:cNvSpPr>
          <p:nvPr>
            <p:ph type="sldNum" sz="quarter" idx="5"/>
          </p:nvPr>
        </p:nvSpPr>
        <p:spPr>
          <a:xfrm>
            <a:off x="3883851" y="8829648"/>
            <a:ext cx="2972547" cy="465266"/>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pPr>
              <a:defRPr/>
            </a:pPr>
            <a:fld id="{A988368D-750D-488D-9E17-82DBDA50B350}" type="slidenum">
              <a:rPr lang="lv-LV" altLang="en-US"/>
              <a:pPr>
                <a:defRPr/>
              </a:pPr>
              <a:t>‹#›</a:t>
            </a:fld>
            <a:endParaRPr lang="lv-LV" altLang="en-US"/>
          </a:p>
        </p:txBody>
      </p:sp>
    </p:spTree>
    <p:extLst>
      <p:ext uri="{BB962C8B-B14F-4D97-AF65-F5344CB8AC3E}">
        <p14:creationId xmlns:p14="http://schemas.microsoft.com/office/powerpoint/2010/main" val="601587129"/>
      </p:ext>
    </p:extLst>
  </p:cSld>
  <p:clrMap bg1="lt1" tx1="dk1" bg2="lt2" tx2="dk2" accent1="accent1" accent2="accent2" accent3="accent3" accent4="accent4" accent5="accent5" accent6="accent6" hlink="hlink" folHlink="folHlink"/>
  <p:notesStyle>
    <a:lvl1pPr algn="l" defTabSz="938213" rtl="0" eaLnBrk="0" fontAlgn="base" hangingPunct="0">
      <a:spcBef>
        <a:spcPct val="30000"/>
      </a:spcBef>
      <a:spcAft>
        <a:spcPct val="0"/>
      </a:spcAft>
      <a:defRPr sz="1200" kern="1200">
        <a:solidFill>
          <a:schemeClr val="tx1"/>
        </a:solidFill>
        <a:latin typeface="+mn-lt"/>
        <a:ea typeface="+mn-ea"/>
        <a:cs typeface="+mn-cs"/>
      </a:defRPr>
    </a:lvl1pPr>
    <a:lvl2pPr marL="468313" algn="l" defTabSz="938213" rtl="0" eaLnBrk="0" fontAlgn="base" hangingPunct="0">
      <a:spcBef>
        <a:spcPct val="30000"/>
      </a:spcBef>
      <a:spcAft>
        <a:spcPct val="0"/>
      </a:spcAft>
      <a:defRPr sz="1200" kern="1200">
        <a:solidFill>
          <a:schemeClr val="tx1"/>
        </a:solidFill>
        <a:latin typeface="+mn-lt"/>
        <a:ea typeface="+mn-ea"/>
        <a:cs typeface="+mn-cs"/>
      </a:defRPr>
    </a:lvl2pPr>
    <a:lvl3pPr marL="938213" algn="l" defTabSz="938213" rtl="0" eaLnBrk="0" fontAlgn="base" hangingPunct="0">
      <a:spcBef>
        <a:spcPct val="30000"/>
      </a:spcBef>
      <a:spcAft>
        <a:spcPct val="0"/>
      </a:spcAft>
      <a:defRPr sz="1200" kern="1200">
        <a:solidFill>
          <a:schemeClr val="tx1"/>
        </a:solidFill>
        <a:latin typeface="+mn-lt"/>
        <a:ea typeface="+mn-ea"/>
        <a:cs typeface="+mn-cs"/>
      </a:defRPr>
    </a:lvl3pPr>
    <a:lvl4pPr marL="1408113" algn="l" defTabSz="938213" rtl="0" eaLnBrk="0" fontAlgn="base" hangingPunct="0">
      <a:spcBef>
        <a:spcPct val="30000"/>
      </a:spcBef>
      <a:spcAft>
        <a:spcPct val="0"/>
      </a:spcAft>
      <a:defRPr sz="1200" kern="1200">
        <a:solidFill>
          <a:schemeClr val="tx1"/>
        </a:solidFill>
        <a:latin typeface="+mn-lt"/>
        <a:ea typeface="+mn-ea"/>
        <a:cs typeface="+mn-cs"/>
      </a:defRPr>
    </a:lvl4pPr>
    <a:lvl5pPr marL="1878013" algn="l" defTabSz="938213" rtl="0" eaLnBrk="0" fontAlgn="base" hangingPunct="0">
      <a:spcBef>
        <a:spcPct val="30000"/>
      </a:spcBef>
      <a:spcAft>
        <a:spcPct val="0"/>
      </a:spcAft>
      <a:defRPr sz="1200" kern="1200">
        <a:solidFill>
          <a:schemeClr val="tx1"/>
        </a:solidFill>
        <a:latin typeface="+mn-lt"/>
        <a:ea typeface="+mn-ea"/>
        <a:cs typeface="+mn-cs"/>
      </a:defRPr>
    </a:lvl5pPr>
    <a:lvl6pPr marL="2348940" algn="l" defTabSz="939575" rtl="0" eaLnBrk="1" latinLnBrk="0" hangingPunct="1">
      <a:defRPr sz="1200" kern="1200">
        <a:solidFill>
          <a:schemeClr val="tx1"/>
        </a:solidFill>
        <a:latin typeface="+mn-lt"/>
        <a:ea typeface="+mn-ea"/>
        <a:cs typeface="+mn-cs"/>
      </a:defRPr>
    </a:lvl6pPr>
    <a:lvl7pPr marL="2818729" algn="l" defTabSz="939575" rtl="0" eaLnBrk="1" latinLnBrk="0" hangingPunct="1">
      <a:defRPr sz="1200" kern="1200">
        <a:solidFill>
          <a:schemeClr val="tx1"/>
        </a:solidFill>
        <a:latin typeface="+mn-lt"/>
        <a:ea typeface="+mn-ea"/>
        <a:cs typeface="+mn-cs"/>
      </a:defRPr>
    </a:lvl7pPr>
    <a:lvl8pPr marL="3288515" algn="l" defTabSz="939575" rtl="0" eaLnBrk="1" latinLnBrk="0" hangingPunct="1">
      <a:defRPr sz="1200" kern="1200">
        <a:solidFill>
          <a:schemeClr val="tx1"/>
        </a:solidFill>
        <a:latin typeface="+mn-lt"/>
        <a:ea typeface="+mn-ea"/>
        <a:cs typeface="+mn-cs"/>
      </a:defRPr>
    </a:lvl8pPr>
    <a:lvl9pPr marL="3758305" algn="l" defTabSz="93957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38213" rtl="0" eaLnBrk="0" fontAlgn="base" latinLnBrk="0" hangingPunct="0">
              <a:lnSpc>
                <a:spcPct val="100000"/>
              </a:lnSpc>
              <a:spcBef>
                <a:spcPct val="30000"/>
              </a:spcBef>
              <a:spcAft>
                <a:spcPct val="0"/>
              </a:spcAft>
              <a:buClrTx/>
              <a:buSzTx/>
              <a:buFontTx/>
              <a:buNone/>
              <a:tabLst/>
              <a:defRPr/>
            </a:pPr>
            <a:endParaRPr lang="lv-LV" dirty="0"/>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3</a:t>
            </a:fld>
            <a:endParaRPr lang="lv-LV" altLang="en-US"/>
          </a:p>
        </p:txBody>
      </p:sp>
    </p:spTree>
    <p:extLst>
      <p:ext uri="{BB962C8B-B14F-4D97-AF65-F5344CB8AC3E}">
        <p14:creationId xmlns:p14="http://schemas.microsoft.com/office/powerpoint/2010/main" val="10816487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12</a:t>
            </a:fld>
            <a:endParaRPr lang="lv-LV" altLang="en-US"/>
          </a:p>
        </p:txBody>
      </p:sp>
    </p:spTree>
    <p:extLst>
      <p:ext uri="{BB962C8B-B14F-4D97-AF65-F5344CB8AC3E}">
        <p14:creationId xmlns:p14="http://schemas.microsoft.com/office/powerpoint/2010/main" val="8898032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38213" rtl="0" eaLnBrk="0" fontAlgn="base" latinLnBrk="0" hangingPunct="0">
              <a:lnSpc>
                <a:spcPct val="100000"/>
              </a:lnSpc>
              <a:spcBef>
                <a:spcPct val="30000"/>
              </a:spcBef>
              <a:spcAft>
                <a:spcPct val="0"/>
              </a:spcAft>
              <a:buClrTx/>
              <a:buSzTx/>
              <a:buFontTx/>
              <a:buNone/>
              <a:tabLst/>
              <a:defRPr/>
            </a:pPr>
            <a:r>
              <a:rPr lang="lv-LV" dirty="0" err="1"/>
              <a:t>The</a:t>
            </a:r>
            <a:r>
              <a:rPr lang="lv-LV" dirty="0"/>
              <a:t> </a:t>
            </a:r>
            <a:r>
              <a:rPr lang="lv-LV" dirty="0" err="1"/>
              <a:t>main</a:t>
            </a:r>
            <a:r>
              <a:rPr lang="lv-LV" dirty="0"/>
              <a:t> </a:t>
            </a:r>
            <a:r>
              <a:rPr lang="lv-LV" dirty="0" err="1"/>
              <a:t>principle</a:t>
            </a:r>
            <a:r>
              <a:rPr lang="lv-LV" dirty="0"/>
              <a:t> </a:t>
            </a:r>
            <a:r>
              <a:rPr lang="lv-LV" dirty="0" err="1"/>
              <a:t>of</a:t>
            </a:r>
            <a:r>
              <a:rPr lang="lv-LV" baseline="0" dirty="0"/>
              <a:t> </a:t>
            </a:r>
            <a:r>
              <a:rPr lang="lv-LV" baseline="0" dirty="0" err="1"/>
              <a:t>the</a:t>
            </a:r>
            <a:r>
              <a:rPr lang="lv-LV" baseline="0" dirty="0"/>
              <a:t> </a:t>
            </a:r>
            <a:r>
              <a:rPr lang="lv-LV" baseline="0" dirty="0" err="1"/>
              <a:t>Coastal</a:t>
            </a:r>
            <a:r>
              <a:rPr lang="lv-LV" baseline="0" dirty="0"/>
              <a:t> </a:t>
            </a:r>
            <a:r>
              <a:rPr lang="lv-LV" baseline="0" dirty="0" err="1"/>
              <a:t>plan</a:t>
            </a:r>
            <a:r>
              <a:rPr lang="lv-LV" baseline="0" dirty="0"/>
              <a:t> </a:t>
            </a:r>
            <a:r>
              <a:rPr lang="lv-LV" baseline="0" dirty="0" err="1"/>
              <a:t>is</a:t>
            </a:r>
            <a:r>
              <a:rPr lang="lv-LV" baseline="0" dirty="0"/>
              <a:t> to </a:t>
            </a:r>
            <a:r>
              <a:rPr lang="lv-LV" baseline="0" dirty="0" err="1"/>
              <a:t>balance</a:t>
            </a:r>
            <a:r>
              <a:rPr lang="lv-LV" baseline="0" dirty="0"/>
              <a:t> </a:t>
            </a:r>
            <a:r>
              <a:rPr lang="lv-LV" baseline="0" dirty="0" err="1"/>
              <a:t>different</a:t>
            </a:r>
            <a:r>
              <a:rPr lang="lv-LV" baseline="0" dirty="0"/>
              <a:t> </a:t>
            </a:r>
            <a:r>
              <a:rPr lang="lv-LV" baseline="0" dirty="0" err="1"/>
              <a:t>interests</a:t>
            </a:r>
            <a:r>
              <a:rPr lang="lv-LV" baseline="0" dirty="0"/>
              <a:t> </a:t>
            </a:r>
            <a:r>
              <a:rPr lang="lv-LV" baseline="0" dirty="0" err="1"/>
              <a:t>by</a:t>
            </a:r>
            <a:r>
              <a:rPr lang="lv-LV" baseline="0" dirty="0"/>
              <a:t> </a:t>
            </a:r>
            <a:endParaRPr lang="lv-LV" dirty="0"/>
          </a:p>
          <a:p>
            <a:endParaRPr lang="lv-LV" baseline="0" dirty="0"/>
          </a:p>
          <a:p>
            <a:pPr marL="0" marR="0" lvl="0" indent="0" algn="l" defTabSz="938213" rtl="0" eaLnBrk="0" fontAlgn="base" latinLnBrk="0" hangingPunct="0">
              <a:lnSpc>
                <a:spcPct val="100000"/>
              </a:lnSpc>
              <a:spcBef>
                <a:spcPct val="30000"/>
              </a:spcBef>
              <a:spcAft>
                <a:spcPct val="0"/>
              </a:spcAft>
              <a:buClrTx/>
              <a:buSzTx/>
              <a:buFont typeface="Arial" pitchFamily="34" charset="0"/>
              <a:buChar char="•"/>
              <a:tabLst/>
              <a:defRPr/>
            </a:pPr>
            <a:r>
              <a:rPr lang="en-GB" b="1" noProof="0" dirty="0" err="1">
                <a:solidFill>
                  <a:schemeClr val="tx1"/>
                </a:solidFill>
                <a:latin typeface="Calibri" pitchFamily="34" charset="0"/>
              </a:rPr>
              <a:t>Concentrat</a:t>
            </a:r>
            <a:r>
              <a:rPr lang="lv-LV" b="1" noProof="0" dirty="0" err="1">
                <a:solidFill>
                  <a:schemeClr val="tx1"/>
                </a:solidFill>
                <a:latin typeface="Calibri" pitchFamily="34" charset="0"/>
              </a:rPr>
              <a:t>ion</a:t>
            </a:r>
            <a:r>
              <a:rPr lang="lv-LV" b="1" noProof="0" dirty="0">
                <a:solidFill>
                  <a:schemeClr val="tx1"/>
                </a:solidFill>
                <a:latin typeface="Calibri" pitchFamily="34" charset="0"/>
              </a:rPr>
              <a:t> </a:t>
            </a:r>
            <a:r>
              <a:rPr lang="lv-LV" b="1" noProof="0" dirty="0" err="1">
                <a:solidFill>
                  <a:schemeClr val="tx1"/>
                </a:solidFill>
                <a:latin typeface="Calibri" pitchFamily="34" charset="0"/>
              </a:rPr>
              <a:t>of</a:t>
            </a:r>
            <a:r>
              <a:rPr lang="lv-LV" b="1" noProof="0" dirty="0">
                <a:solidFill>
                  <a:schemeClr val="tx1"/>
                </a:solidFill>
                <a:latin typeface="Calibri" pitchFamily="34" charset="0"/>
              </a:rPr>
              <a:t> </a:t>
            </a:r>
            <a:r>
              <a:rPr lang="en-GB" b="1" noProof="0" dirty="0">
                <a:solidFill>
                  <a:schemeClr val="tx1"/>
                </a:solidFill>
                <a:latin typeface="Calibri" pitchFamily="34" charset="0"/>
              </a:rPr>
              <a:t>investments</a:t>
            </a:r>
            <a:r>
              <a:rPr lang="lv-LV" b="1" noProof="0" dirty="0">
                <a:solidFill>
                  <a:schemeClr val="tx1"/>
                </a:solidFill>
                <a:latin typeface="Calibri" pitchFamily="34" charset="0"/>
              </a:rPr>
              <a:t> </a:t>
            </a:r>
            <a:r>
              <a:rPr lang="lv-LV" noProof="0" dirty="0">
                <a:solidFill>
                  <a:schemeClr val="tx1"/>
                </a:solidFill>
                <a:latin typeface="Calibri" pitchFamily="34" charset="0"/>
              </a:rPr>
              <a:t>(</a:t>
            </a:r>
            <a:r>
              <a:rPr lang="lv-LV" noProof="0" dirty="0" err="1">
                <a:solidFill>
                  <a:schemeClr val="tx1"/>
                </a:solidFill>
                <a:latin typeface="Calibri" pitchFamily="34" charset="0"/>
              </a:rPr>
              <a:t>in</a:t>
            </a:r>
            <a:r>
              <a:rPr lang="lv-LV" noProof="0" dirty="0">
                <a:solidFill>
                  <a:schemeClr val="tx1"/>
                </a:solidFill>
                <a:latin typeface="Calibri" pitchFamily="34" charset="0"/>
              </a:rPr>
              <a:t> </a:t>
            </a:r>
            <a:r>
              <a:rPr lang="lv-LV" noProof="0" dirty="0" err="1">
                <a:solidFill>
                  <a:schemeClr val="tx1"/>
                </a:solidFill>
                <a:latin typeface="Calibri" pitchFamily="34" charset="0"/>
              </a:rPr>
              <a:t>investment</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sites</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or</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main</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national</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level</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infrastructure</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challanges</a:t>
            </a:r>
            <a:r>
              <a:rPr lang="lv-LV" baseline="0" noProof="0" dirty="0">
                <a:solidFill>
                  <a:schemeClr val="tx1"/>
                </a:solidFill>
                <a:latin typeface="Calibri" pitchFamily="34" charset="0"/>
              </a:rPr>
              <a:t>);</a:t>
            </a:r>
          </a:p>
          <a:p>
            <a:pPr marL="0" marR="0" lvl="0" indent="0" algn="l" defTabSz="938213" rtl="0" eaLnBrk="0" fontAlgn="base" latinLnBrk="0" hangingPunct="0">
              <a:lnSpc>
                <a:spcPct val="100000"/>
              </a:lnSpc>
              <a:spcBef>
                <a:spcPct val="30000"/>
              </a:spcBef>
              <a:spcAft>
                <a:spcPct val="0"/>
              </a:spcAft>
              <a:buClrTx/>
              <a:buSzTx/>
              <a:buFont typeface="Arial" pitchFamily="34" charset="0"/>
              <a:buChar char="•"/>
              <a:tabLst/>
              <a:defRPr/>
            </a:pPr>
            <a:r>
              <a:rPr lang="en-GB" noProof="0" dirty="0">
                <a:solidFill>
                  <a:schemeClr val="tx1"/>
                </a:solidFill>
                <a:latin typeface="Calibri" pitchFamily="34" charset="0"/>
              </a:rPr>
              <a:t>Development of </a:t>
            </a:r>
            <a:r>
              <a:rPr lang="lv-LV" b="1" noProof="0" dirty="0" err="1">
                <a:solidFill>
                  <a:schemeClr val="tx1"/>
                </a:solidFill>
                <a:latin typeface="Calibri" pitchFamily="34" charset="0"/>
              </a:rPr>
              <a:t>quality</a:t>
            </a:r>
            <a:r>
              <a:rPr lang="lv-LV" b="1" noProof="0" dirty="0">
                <a:solidFill>
                  <a:schemeClr val="tx1"/>
                </a:solidFill>
                <a:latin typeface="Calibri" pitchFamily="34" charset="0"/>
              </a:rPr>
              <a:t> </a:t>
            </a:r>
            <a:r>
              <a:rPr lang="en-GB" b="1" noProof="0" dirty="0">
                <a:solidFill>
                  <a:schemeClr val="tx1"/>
                </a:solidFill>
                <a:latin typeface="Calibri" pitchFamily="34" charset="0"/>
              </a:rPr>
              <a:t>infrastructure network</a:t>
            </a:r>
            <a:r>
              <a:rPr lang="lv-LV" b="1" noProof="0" dirty="0">
                <a:solidFill>
                  <a:schemeClr val="tx1"/>
                </a:solidFill>
                <a:latin typeface="Calibri" pitchFamily="34" charset="0"/>
              </a:rPr>
              <a:t> </a:t>
            </a:r>
            <a:r>
              <a:rPr lang="lv-LV" noProof="0" dirty="0">
                <a:solidFill>
                  <a:schemeClr val="tx1"/>
                </a:solidFill>
                <a:latin typeface="Calibri" pitchFamily="34" charset="0"/>
              </a:rPr>
              <a:t>(</a:t>
            </a:r>
            <a:r>
              <a:rPr lang="lv-LV" noProof="0" dirty="0" err="1">
                <a:solidFill>
                  <a:schemeClr val="tx1"/>
                </a:solidFill>
                <a:latin typeface="Calibri" pitchFamily="34" charset="0"/>
              </a:rPr>
              <a:t>roads</a:t>
            </a:r>
            <a:r>
              <a:rPr lang="lv-LV" noProof="0" dirty="0">
                <a:solidFill>
                  <a:schemeClr val="tx1"/>
                </a:solidFill>
                <a:latin typeface="Calibri" pitchFamily="34" charset="0"/>
              </a:rPr>
              <a:t>, </a:t>
            </a:r>
            <a:r>
              <a:rPr lang="lv-LV" noProof="0" dirty="0" err="1">
                <a:solidFill>
                  <a:schemeClr val="tx1"/>
                </a:solidFill>
                <a:latin typeface="Calibri" pitchFamily="34" charset="0"/>
              </a:rPr>
              <a:t>cycling</a:t>
            </a:r>
            <a:r>
              <a:rPr lang="lv-LV" noProof="0" dirty="0">
                <a:solidFill>
                  <a:schemeClr val="tx1"/>
                </a:solidFill>
                <a:latin typeface="Calibri" pitchFamily="34" charset="0"/>
              </a:rPr>
              <a:t> </a:t>
            </a:r>
            <a:r>
              <a:rPr lang="lv-LV" noProof="0" dirty="0" err="1">
                <a:solidFill>
                  <a:schemeClr val="tx1"/>
                </a:solidFill>
                <a:latin typeface="Calibri" pitchFamily="34" charset="0"/>
              </a:rPr>
              <a:t>and</a:t>
            </a:r>
            <a:r>
              <a:rPr lang="lv-LV" noProof="0" dirty="0">
                <a:solidFill>
                  <a:schemeClr val="tx1"/>
                </a:solidFill>
                <a:latin typeface="Calibri" pitchFamily="34" charset="0"/>
              </a:rPr>
              <a:t> </a:t>
            </a:r>
            <a:r>
              <a:rPr lang="lv-LV" noProof="0" dirty="0" err="1">
                <a:solidFill>
                  <a:schemeClr val="tx1"/>
                </a:solidFill>
                <a:latin typeface="Calibri" pitchFamily="34" charset="0"/>
              </a:rPr>
              <a:t>hitchhiking</a:t>
            </a:r>
            <a:r>
              <a:rPr lang="lv-LV" noProof="0" dirty="0">
                <a:solidFill>
                  <a:schemeClr val="tx1"/>
                </a:solidFill>
                <a:latin typeface="Calibri" pitchFamily="34" charset="0"/>
              </a:rPr>
              <a:t> </a:t>
            </a:r>
            <a:r>
              <a:rPr lang="lv-LV" noProof="0" dirty="0" err="1">
                <a:solidFill>
                  <a:schemeClr val="tx1"/>
                </a:solidFill>
                <a:latin typeface="Calibri" pitchFamily="34" charset="0"/>
              </a:rPr>
              <a:t>routes</a:t>
            </a:r>
            <a:r>
              <a:rPr lang="lv-LV" noProof="0" dirty="0">
                <a:solidFill>
                  <a:schemeClr val="tx1"/>
                </a:solidFill>
                <a:latin typeface="Calibri" pitchFamily="34" charset="0"/>
              </a:rPr>
              <a:t>, </a:t>
            </a:r>
            <a:r>
              <a:rPr lang="lv-LV" noProof="0" dirty="0" err="1">
                <a:solidFill>
                  <a:schemeClr val="tx1"/>
                </a:solidFill>
                <a:latin typeface="Calibri" pitchFamily="34" charset="0"/>
              </a:rPr>
              <a:t>pathways</a:t>
            </a:r>
            <a:r>
              <a:rPr lang="lv-LV" noProof="0" dirty="0">
                <a:solidFill>
                  <a:schemeClr val="tx1"/>
                </a:solidFill>
                <a:latin typeface="Calibri" pitchFamily="34" charset="0"/>
              </a:rPr>
              <a:t>, </a:t>
            </a:r>
            <a:r>
              <a:rPr lang="lv-LV" noProof="0" dirty="0" err="1">
                <a:solidFill>
                  <a:schemeClr val="tx1"/>
                </a:solidFill>
                <a:latin typeface="Calibri" pitchFamily="34" charset="0"/>
              </a:rPr>
              <a:t>parking</a:t>
            </a:r>
            <a:r>
              <a:rPr lang="lv-LV" noProof="0" dirty="0">
                <a:solidFill>
                  <a:schemeClr val="tx1"/>
                </a:solidFill>
                <a:latin typeface="Calibri" pitchFamily="34" charset="0"/>
              </a:rPr>
              <a:t> </a:t>
            </a:r>
            <a:r>
              <a:rPr lang="lv-LV" noProof="0" dirty="0" err="1">
                <a:solidFill>
                  <a:schemeClr val="tx1"/>
                </a:solidFill>
                <a:latin typeface="Calibri" pitchFamily="34" charset="0"/>
              </a:rPr>
              <a:t>lots</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and</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other</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infrastructure</a:t>
            </a:r>
            <a:r>
              <a:rPr lang="lv-LV" baseline="0" noProof="0" dirty="0">
                <a:solidFill>
                  <a:schemeClr val="tx1"/>
                </a:solidFill>
                <a:latin typeface="Calibri" pitchFamily="34" charset="0"/>
              </a:rPr>
              <a:t>)</a:t>
            </a:r>
          </a:p>
          <a:p>
            <a:pPr marL="0" marR="0" lvl="0" indent="0" algn="l" defTabSz="938213" rtl="0" eaLnBrk="0" fontAlgn="base" latinLnBrk="0" hangingPunct="0">
              <a:lnSpc>
                <a:spcPct val="100000"/>
              </a:lnSpc>
              <a:spcBef>
                <a:spcPct val="30000"/>
              </a:spcBef>
              <a:spcAft>
                <a:spcPct val="0"/>
              </a:spcAft>
              <a:buClrTx/>
              <a:buSzTx/>
              <a:buFont typeface="Arial" pitchFamily="34" charset="0"/>
              <a:buChar char="•"/>
              <a:tabLst/>
              <a:defRPr/>
            </a:pPr>
            <a:r>
              <a:rPr lang="lv-LV" b="1" noProof="0" dirty="0" err="1">
                <a:solidFill>
                  <a:schemeClr val="tx1"/>
                </a:solidFill>
                <a:latin typeface="Calibri" pitchFamily="34" charset="0"/>
              </a:rPr>
              <a:t>Better</a:t>
            </a:r>
            <a:r>
              <a:rPr lang="lv-LV" b="1" noProof="0" dirty="0">
                <a:solidFill>
                  <a:schemeClr val="tx1"/>
                </a:solidFill>
                <a:latin typeface="Calibri" pitchFamily="34" charset="0"/>
              </a:rPr>
              <a:t> c</a:t>
            </a:r>
            <a:r>
              <a:rPr lang="en-GB" b="1" noProof="0" dirty="0" err="1">
                <a:solidFill>
                  <a:schemeClr val="tx1"/>
                </a:solidFill>
                <a:latin typeface="Calibri" pitchFamily="34" charset="0"/>
              </a:rPr>
              <a:t>ooperation</a:t>
            </a:r>
            <a:r>
              <a:rPr lang="lv-LV" b="1" noProof="0" dirty="0">
                <a:solidFill>
                  <a:schemeClr val="tx1"/>
                </a:solidFill>
                <a:latin typeface="Calibri" pitchFamily="34" charset="0"/>
              </a:rPr>
              <a:t> </a:t>
            </a:r>
            <a:r>
              <a:rPr lang="lv-LV" noProof="0" dirty="0" err="1">
                <a:solidFill>
                  <a:schemeClr val="tx1"/>
                </a:solidFill>
                <a:latin typeface="Calibri" pitchFamily="34" charset="0"/>
              </a:rPr>
              <a:t>mechanisms</a:t>
            </a:r>
            <a:r>
              <a:rPr lang="lv-LV" noProof="0" dirty="0">
                <a:solidFill>
                  <a:schemeClr val="tx1"/>
                </a:solidFill>
                <a:latin typeface="Calibri" pitchFamily="34" charset="0"/>
              </a:rPr>
              <a:t> (</a:t>
            </a:r>
            <a:r>
              <a:rPr lang="lv-LV" noProof="0" dirty="0" err="1">
                <a:solidFill>
                  <a:schemeClr val="tx1"/>
                </a:solidFill>
                <a:latin typeface="Calibri" pitchFamily="34" charset="0"/>
              </a:rPr>
              <a:t>like</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working</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group</a:t>
            </a:r>
            <a:r>
              <a:rPr lang="lv-LV" baseline="0" noProof="0" dirty="0">
                <a:solidFill>
                  <a:schemeClr val="tx1"/>
                </a:solidFill>
                <a:latin typeface="Calibri" pitchFamily="34" charset="0"/>
              </a:rPr>
              <a:t> </a:t>
            </a:r>
            <a:r>
              <a:rPr lang="lv-LV" baseline="0" noProof="0" dirty="0" err="1">
                <a:solidFill>
                  <a:schemeClr val="tx1"/>
                </a:solidFill>
                <a:latin typeface="Calibri" pitchFamily="34" charset="0"/>
              </a:rPr>
              <a:t>meetins</a:t>
            </a:r>
            <a:r>
              <a:rPr lang="lv-LV" baseline="0" noProof="0" dirty="0">
                <a:solidFill>
                  <a:schemeClr val="tx1"/>
                </a:solidFill>
                <a:latin typeface="Calibri" pitchFamily="34" charset="0"/>
              </a:rPr>
              <a:t>)</a:t>
            </a:r>
            <a:r>
              <a:rPr lang="en-GB" noProof="0" dirty="0">
                <a:solidFill>
                  <a:schemeClr val="tx1"/>
                </a:solidFill>
                <a:latin typeface="Calibri" pitchFamily="34" charset="0"/>
              </a:rPr>
              <a:t> and</a:t>
            </a:r>
            <a:r>
              <a:rPr lang="lv-LV" noProof="0" dirty="0">
                <a:solidFill>
                  <a:schemeClr val="tx1"/>
                </a:solidFill>
                <a:latin typeface="Calibri" pitchFamily="34" charset="0"/>
              </a:rPr>
              <a:t> </a:t>
            </a:r>
            <a:r>
              <a:rPr lang="lv-LV" noProof="0" dirty="0" err="1">
                <a:solidFill>
                  <a:schemeClr val="tx1"/>
                </a:solidFill>
                <a:latin typeface="Calibri" pitchFamily="34" charset="0"/>
              </a:rPr>
              <a:t>overall</a:t>
            </a:r>
            <a:r>
              <a:rPr lang="en-GB" noProof="0" dirty="0">
                <a:solidFill>
                  <a:schemeClr val="tx1"/>
                </a:solidFill>
                <a:latin typeface="Calibri" pitchFamily="34" charset="0"/>
              </a:rPr>
              <a:t> </a:t>
            </a:r>
            <a:r>
              <a:rPr lang="en-US" b="1" noProof="0" dirty="0">
                <a:solidFill>
                  <a:schemeClr val="tx1"/>
                </a:solidFill>
                <a:latin typeface="Calibri" pitchFamily="34" charset="0"/>
              </a:rPr>
              <a:t>governance</a:t>
            </a:r>
            <a:r>
              <a:rPr lang="en-GB" b="1" noProof="0" dirty="0">
                <a:solidFill>
                  <a:schemeClr val="tx1"/>
                </a:solidFill>
                <a:latin typeface="Calibri" pitchFamily="34" charset="0"/>
              </a:rPr>
              <a:t> improvement</a:t>
            </a:r>
          </a:p>
          <a:p>
            <a:pPr marL="0" marR="0" lvl="0" indent="0" algn="l" defTabSz="938213" rtl="0" eaLnBrk="0" fontAlgn="base" latinLnBrk="0" hangingPunct="0">
              <a:lnSpc>
                <a:spcPct val="100000"/>
              </a:lnSpc>
              <a:spcBef>
                <a:spcPct val="30000"/>
              </a:spcBef>
              <a:spcAft>
                <a:spcPct val="0"/>
              </a:spcAft>
              <a:buClrTx/>
              <a:buSzTx/>
              <a:buFont typeface="Arial" pitchFamily="34" charset="0"/>
              <a:buNone/>
              <a:tabLst/>
              <a:defRPr/>
            </a:pPr>
            <a:endParaRPr lang="en-GB" noProof="0" dirty="0">
              <a:solidFill>
                <a:schemeClr val="tx1"/>
              </a:solidFill>
            </a:endParaRPr>
          </a:p>
          <a:p>
            <a:pPr marL="0" marR="0" lvl="0" indent="0" algn="l" defTabSz="938213" rtl="0" eaLnBrk="0" fontAlgn="base" latinLnBrk="0" hangingPunct="0">
              <a:lnSpc>
                <a:spcPct val="100000"/>
              </a:lnSpc>
              <a:spcBef>
                <a:spcPct val="30000"/>
              </a:spcBef>
              <a:spcAft>
                <a:spcPct val="0"/>
              </a:spcAft>
              <a:buClrTx/>
              <a:buSzTx/>
              <a:buFont typeface="Arial" pitchFamily="34" charset="0"/>
              <a:buChar char="•"/>
              <a:tabLst/>
              <a:defRPr/>
            </a:pPr>
            <a:endParaRPr lang="en-GB" noProof="0" dirty="0">
              <a:solidFill>
                <a:schemeClr val="tx1"/>
              </a:solidFill>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14</a:t>
            </a:fld>
            <a:endParaRPr lang="lv-LV" altLang="en-US"/>
          </a:p>
        </p:txBody>
      </p:sp>
    </p:spTree>
    <p:extLst>
      <p:ext uri="{BB962C8B-B14F-4D97-AF65-F5344CB8AC3E}">
        <p14:creationId xmlns:p14="http://schemas.microsoft.com/office/powerpoint/2010/main" val="2887941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4</a:t>
            </a:fld>
            <a:endParaRPr lang="lv-LV" altLang="en-US"/>
          </a:p>
        </p:txBody>
      </p:sp>
    </p:spTree>
    <p:extLst>
      <p:ext uri="{BB962C8B-B14F-4D97-AF65-F5344CB8AC3E}">
        <p14:creationId xmlns:p14="http://schemas.microsoft.com/office/powerpoint/2010/main" val="1147494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5</a:t>
            </a:fld>
            <a:endParaRPr lang="lv-LV" altLang="en-US"/>
          </a:p>
        </p:txBody>
      </p:sp>
    </p:spTree>
    <p:extLst>
      <p:ext uri="{BB962C8B-B14F-4D97-AF65-F5344CB8AC3E}">
        <p14:creationId xmlns:p14="http://schemas.microsoft.com/office/powerpoint/2010/main" val="3882262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marL="268288" lvl="1" indent="-268288">
              <a:spcAft>
                <a:spcPts val="1200"/>
              </a:spcAft>
              <a:buFont typeface="Arial" pitchFamily="34" charset="0"/>
              <a:buChar char="•"/>
            </a:pPr>
            <a:r>
              <a:rPr lang="en-GB" sz="2300" b="1" dirty="0">
                <a:latin typeface="Calibri" pitchFamily="34" charset="0"/>
              </a:rPr>
              <a:t>Beach</a:t>
            </a:r>
            <a:r>
              <a:rPr lang="en-GB" sz="2300" dirty="0">
                <a:latin typeface="Calibri" pitchFamily="34" charset="0"/>
              </a:rPr>
              <a:t> is the main visitor attraction place in the Baltic coast. </a:t>
            </a:r>
            <a:endParaRPr lang="lv-LV" sz="2300" dirty="0">
              <a:latin typeface="Calibri" pitchFamily="34" charset="0"/>
            </a:endParaRPr>
          </a:p>
          <a:p>
            <a:pPr marL="268288" lvl="1" indent="-268288">
              <a:spcAft>
                <a:spcPts val="1200"/>
              </a:spcAft>
              <a:buFont typeface="Arial" pitchFamily="34" charset="0"/>
              <a:buChar char="•"/>
            </a:pPr>
            <a:r>
              <a:rPr lang="en-GB" sz="2300" dirty="0">
                <a:latin typeface="Calibri" pitchFamily="34" charset="0"/>
              </a:rPr>
              <a:t>In 2015 evaluated visitor amount was </a:t>
            </a:r>
            <a:r>
              <a:rPr lang="en-GB" sz="2300" b="1" dirty="0">
                <a:latin typeface="Calibri" pitchFamily="34" charset="0"/>
              </a:rPr>
              <a:t>4,7 million visitors per year</a:t>
            </a:r>
            <a:r>
              <a:rPr lang="en-GB" sz="2300" dirty="0">
                <a:latin typeface="Calibri" pitchFamily="34" charset="0"/>
              </a:rPr>
              <a:t>.</a:t>
            </a:r>
            <a:endParaRPr lang="lv-LV" sz="2300" dirty="0">
              <a:latin typeface="Calibri" pitchFamily="34" charset="0"/>
            </a:endParaRPr>
          </a:p>
          <a:p>
            <a:pPr marL="268288" lvl="1" indent="-268288">
              <a:spcAft>
                <a:spcPts val="1200"/>
              </a:spcAft>
              <a:buFont typeface="Arial" pitchFamily="34" charset="0"/>
              <a:buChar char="•"/>
            </a:pPr>
            <a:r>
              <a:rPr lang="en-GB" sz="2300" b="1" dirty="0">
                <a:latin typeface="Calibri" pitchFamily="34" charset="0"/>
              </a:rPr>
              <a:t>Blue flag beaches </a:t>
            </a:r>
            <a:r>
              <a:rPr lang="en-GB" sz="2300" dirty="0">
                <a:latin typeface="Calibri" pitchFamily="34" charset="0"/>
              </a:rPr>
              <a:t>offer wide range of services and </a:t>
            </a:r>
            <a:r>
              <a:rPr lang="en-GB" sz="2300" b="1" dirty="0">
                <a:latin typeface="Calibri" pitchFamily="34" charset="0"/>
              </a:rPr>
              <a:t>“wild” beaches </a:t>
            </a:r>
            <a:r>
              <a:rPr lang="en-GB" sz="2300" dirty="0">
                <a:latin typeface="Calibri" pitchFamily="34" charset="0"/>
              </a:rPr>
              <a:t>offer quiet recreation</a:t>
            </a:r>
            <a:r>
              <a:rPr lang="lv-LV" sz="2300" dirty="0">
                <a:latin typeface="Calibri" pitchFamily="34" charset="0"/>
              </a:rPr>
              <a:t>. </a:t>
            </a:r>
            <a:r>
              <a:rPr lang="en-GB" sz="2300" noProof="0" dirty="0">
                <a:latin typeface="Calibri" pitchFamily="34" charset="0"/>
              </a:rPr>
              <a:t>(in some places almost no visitors per km of coastline)</a:t>
            </a:r>
          </a:p>
          <a:p>
            <a:pPr marL="268288" lvl="1" indent="-268288">
              <a:spcAft>
                <a:spcPts val="1200"/>
              </a:spcAft>
              <a:buFont typeface="Arial" pitchFamily="34" charset="0"/>
              <a:buChar char="•"/>
            </a:pPr>
            <a:r>
              <a:rPr lang="en-GB" sz="2400" b="1" dirty="0">
                <a:latin typeface="Calibri" pitchFamily="34" charset="0"/>
              </a:rPr>
              <a:t>Coastal nature and culture heritage </a:t>
            </a:r>
            <a:r>
              <a:rPr lang="en-GB" sz="2300" dirty="0">
                <a:latin typeface="Calibri" pitchFamily="34" charset="0"/>
              </a:rPr>
              <a:t>and </a:t>
            </a:r>
            <a:r>
              <a:rPr lang="en-GB" sz="2300" b="1" dirty="0">
                <a:latin typeface="Calibri" pitchFamily="34" charset="0"/>
              </a:rPr>
              <a:t>local</a:t>
            </a:r>
            <a:r>
              <a:rPr lang="en-GB" sz="2300" dirty="0">
                <a:latin typeface="Calibri" pitchFamily="34" charset="0"/>
              </a:rPr>
              <a:t> </a:t>
            </a:r>
            <a:r>
              <a:rPr lang="en-GB" sz="2300" b="1" dirty="0">
                <a:latin typeface="Calibri" pitchFamily="34" charset="0"/>
              </a:rPr>
              <a:t>businesses</a:t>
            </a:r>
            <a:r>
              <a:rPr lang="en-GB" sz="2300" dirty="0">
                <a:latin typeface="Calibri" pitchFamily="34" charset="0"/>
              </a:rPr>
              <a:t> create</a:t>
            </a:r>
            <a:r>
              <a:rPr lang="lv-LV" sz="2300" dirty="0">
                <a:latin typeface="Calibri" pitchFamily="34" charset="0"/>
              </a:rPr>
              <a:t> </a:t>
            </a:r>
            <a:r>
              <a:rPr lang="en-GB" sz="2300" dirty="0">
                <a:latin typeface="Calibri" pitchFamily="34" charset="0"/>
              </a:rPr>
              <a:t>services for nature tourism</a:t>
            </a:r>
            <a:r>
              <a:rPr lang="lv-LV" sz="2300" dirty="0">
                <a:latin typeface="Calibri" pitchFamily="34" charset="0"/>
              </a:rPr>
              <a:t>,</a:t>
            </a:r>
            <a:r>
              <a:rPr lang="lv-LV" sz="2300" baseline="0" dirty="0">
                <a:latin typeface="Calibri" pitchFamily="34" charset="0"/>
              </a:rPr>
              <a:t> </a:t>
            </a:r>
            <a:r>
              <a:rPr lang="en-GB" sz="2300" dirty="0">
                <a:latin typeface="Calibri" pitchFamily="34" charset="0"/>
              </a:rPr>
              <a:t>niche tourism</a:t>
            </a:r>
            <a:r>
              <a:rPr lang="lv-LV" sz="2300" dirty="0">
                <a:latin typeface="Calibri" pitchFamily="34" charset="0"/>
              </a:rPr>
              <a:t> </a:t>
            </a:r>
            <a:r>
              <a:rPr lang="en-GB" sz="2300" dirty="0">
                <a:latin typeface="Calibri" pitchFamily="34" charset="0"/>
              </a:rPr>
              <a:t>and sport activities</a:t>
            </a:r>
          </a:p>
          <a:p>
            <a:endParaRPr lang="lv-LV" dirty="0"/>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6</a:t>
            </a:fld>
            <a:endParaRPr lang="lv-LV" altLang="en-US"/>
          </a:p>
        </p:txBody>
      </p:sp>
    </p:spTree>
    <p:extLst>
      <p:ext uri="{BB962C8B-B14F-4D97-AF65-F5344CB8AC3E}">
        <p14:creationId xmlns:p14="http://schemas.microsoft.com/office/powerpoint/2010/main" val="5513843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7</a:t>
            </a:fld>
            <a:endParaRPr lang="lv-LV" altLang="en-US"/>
          </a:p>
        </p:txBody>
      </p:sp>
    </p:spTree>
    <p:extLst>
      <p:ext uri="{BB962C8B-B14F-4D97-AF65-F5344CB8AC3E}">
        <p14:creationId xmlns:p14="http://schemas.microsoft.com/office/powerpoint/2010/main" val="11776214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8</a:t>
            </a:fld>
            <a:endParaRPr lang="lv-LV" altLang="en-US"/>
          </a:p>
        </p:txBody>
      </p:sp>
    </p:spTree>
    <p:extLst>
      <p:ext uri="{BB962C8B-B14F-4D97-AF65-F5344CB8AC3E}">
        <p14:creationId xmlns:p14="http://schemas.microsoft.com/office/powerpoint/2010/main" val="35221311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9</a:t>
            </a:fld>
            <a:endParaRPr lang="lv-LV" altLang="en-US"/>
          </a:p>
        </p:txBody>
      </p:sp>
    </p:spTree>
    <p:extLst>
      <p:ext uri="{BB962C8B-B14F-4D97-AF65-F5344CB8AC3E}">
        <p14:creationId xmlns:p14="http://schemas.microsoft.com/office/powerpoint/2010/main" val="1348143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10</a:t>
            </a:fld>
            <a:endParaRPr lang="lv-LV" altLang="en-US"/>
          </a:p>
        </p:txBody>
      </p:sp>
    </p:spTree>
    <p:extLst>
      <p:ext uri="{BB962C8B-B14F-4D97-AF65-F5344CB8AC3E}">
        <p14:creationId xmlns:p14="http://schemas.microsoft.com/office/powerpoint/2010/main" val="19909482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268288" lvl="1" indent="-268288">
              <a:spcAft>
                <a:spcPts val="1200"/>
              </a:spcAft>
              <a:buFont typeface="Arial" pitchFamily="34" charset="0"/>
              <a:buChar char="•"/>
            </a:pPr>
            <a:r>
              <a:rPr lang="lv-LV" sz="2400" b="1" dirty="0">
                <a:latin typeface="Calibri" pitchFamily="34" charset="0"/>
              </a:rPr>
              <a:t>Pludmale </a:t>
            </a:r>
            <a:r>
              <a:rPr lang="lv-LV" sz="2400" dirty="0">
                <a:latin typeface="Calibri" pitchFamily="34" charset="0"/>
              </a:rPr>
              <a:t>– galvenais piekrastes apmeklētāju piesaistes resurss</a:t>
            </a:r>
            <a:r>
              <a:rPr lang="en-GB" sz="2400" dirty="0">
                <a:latin typeface="Calibri" pitchFamily="34" charset="0"/>
              </a:rPr>
              <a:t>. 2015</a:t>
            </a:r>
            <a:r>
              <a:rPr lang="lv-LV" sz="2400" dirty="0">
                <a:latin typeface="Calibri" pitchFamily="34" charset="0"/>
              </a:rPr>
              <a:t>. gadā</a:t>
            </a:r>
            <a:r>
              <a:rPr lang="en-GB" sz="2400" dirty="0">
                <a:latin typeface="Calibri" pitchFamily="34" charset="0"/>
              </a:rPr>
              <a:t> </a:t>
            </a:r>
            <a:r>
              <a:rPr lang="lv-LV" sz="2400" dirty="0">
                <a:latin typeface="Calibri" pitchFamily="34" charset="0"/>
              </a:rPr>
              <a:t>novērtētais pludmales apmeklētāju skaits</a:t>
            </a:r>
            <a:r>
              <a:rPr lang="en-GB" sz="2400" dirty="0">
                <a:latin typeface="Calibri" pitchFamily="34" charset="0"/>
              </a:rPr>
              <a:t> </a:t>
            </a:r>
            <a:r>
              <a:rPr lang="lv-LV" sz="2400" dirty="0">
                <a:latin typeface="Calibri" pitchFamily="34" charset="0"/>
              </a:rPr>
              <a:t>~</a:t>
            </a:r>
            <a:r>
              <a:rPr lang="en-GB" sz="2400" b="1" dirty="0">
                <a:latin typeface="Calibri" pitchFamily="34" charset="0"/>
              </a:rPr>
              <a:t>4,7 </a:t>
            </a:r>
            <a:r>
              <a:rPr lang="lv-LV" sz="2400" b="1" dirty="0">
                <a:latin typeface="Calibri" pitchFamily="34" charset="0"/>
              </a:rPr>
              <a:t>milj. apmeklētāju gadā</a:t>
            </a:r>
            <a:r>
              <a:rPr lang="en-GB" sz="2400" dirty="0">
                <a:latin typeface="Calibri" pitchFamily="34" charset="0"/>
              </a:rPr>
              <a:t>.</a:t>
            </a:r>
            <a:endParaRPr lang="lv-LV" sz="2400" dirty="0">
              <a:latin typeface="Calibri" pitchFamily="34" charset="0"/>
            </a:endParaRPr>
          </a:p>
          <a:p>
            <a:pPr marL="268288" lvl="1" indent="-268288">
              <a:spcAft>
                <a:spcPts val="1200"/>
              </a:spcAft>
              <a:buFont typeface="Arial" pitchFamily="34" charset="0"/>
              <a:buChar char="•"/>
            </a:pPr>
            <a:r>
              <a:rPr lang="lv-LV" sz="2400" b="1" dirty="0">
                <a:latin typeface="Calibri" pitchFamily="34" charset="0"/>
              </a:rPr>
              <a:t>Zilā karoga pludmales </a:t>
            </a:r>
            <a:r>
              <a:rPr lang="lv-LV" sz="2400" dirty="0">
                <a:latin typeface="Calibri" pitchFamily="34" charset="0"/>
              </a:rPr>
              <a:t>piedāvā plašu pakalpojumu klāstu, piesaista ārvalstu tūristus un</a:t>
            </a:r>
            <a:r>
              <a:rPr lang="en-GB" sz="2400" dirty="0">
                <a:latin typeface="Calibri" pitchFamily="34" charset="0"/>
              </a:rPr>
              <a:t> </a:t>
            </a:r>
            <a:r>
              <a:rPr lang="en-GB" sz="2400" b="1" dirty="0">
                <a:latin typeface="Calibri" pitchFamily="34" charset="0"/>
              </a:rPr>
              <a:t>“</a:t>
            </a:r>
            <a:r>
              <a:rPr lang="lv-LV" sz="2400" b="1" dirty="0">
                <a:latin typeface="Calibri" pitchFamily="34" charset="0"/>
              </a:rPr>
              <a:t>mežonīgās</a:t>
            </a:r>
            <a:r>
              <a:rPr lang="en-GB" sz="2400" b="1" dirty="0">
                <a:latin typeface="Calibri" pitchFamily="34" charset="0"/>
              </a:rPr>
              <a:t>” </a:t>
            </a:r>
            <a:r>
              <a:rPr lang="lv-LV" sz="2400" b="1" dirty="0">
                <a:latin typeface="Calibri" pitchFamily="34" charset="0"/>
              </a:rPr>
              <a:t>pludmales </a:t>
            </a:r>
            <a:r>
              <a:rPr lang="lv-LV" sz="2400" dirty="0">
                <a:latin typeface="Calibri" pitchFamily="34" charset="0"/>
              </a:rPr>
              <a:t>piedāvā klusu atpūtu.</a:t>
            </a:r>
          </a:p>
          <a:p>
            <a:pPr marL="268288" lvl="1" indent="-268288">
              <a:spcAft>
                <a:spcPts val="1200"/>
              </a:spcAft>
              <a:buFont typeface="Arial" pitchFamily="34" charset="0"/>
              <a:buChar char="•"/>
            </a:pPr>
            <a:r>
              <a:rPr lang="lv-LV" sz="2400" b="1" dirty="0">
                <a:latin typeface="Calibri" pitchFamily="34" charset="0"/>
              </a:rPr>
              <a:t>Piekrastes dabas un kultūras mantojumu izmanto vietējie uzņēmēji, </a:t>
            </a:r>
            <a:r>
              <a:rPr lang="lv-LV" sz="2400" dirty="0">
                <a:latin typeface="Calibri" pitchFamily="34" charset="0"/>
              </a:rPr>
              <a:t>radot pakalpojumus dabas tūrisma, nišu tūrisma un sporta aktivitāšu attīstībai.</a:t>
            </a:r>
            <a:endParaRPr lang="en-GB" sz="2400" dirty="0">
              <a:latin typeface="Calibri" pitchFamily="34" charset="0"/>
            </a:endParaRPr>
          </a:p>
        </p:txBody>
      </p:sp>
      <p:sp>
        <p:nvSpPr>
          <p:cNvPr id="4" name="Slide Number Placeholder 3"/>
          <p:cNvSpPr>
            <a:spLocks noGrp="1"/>
          </p:cNvSpPr>
          <p:nvPr>
            <p:ph type="sldNum" sz="quarter" idx="10"/>
          </p:nvPr>
        </p:nvSpPr>
        <p:spPr/>
        <p:txBody>
          <a:bodyPr/>
          <a:lstStyle/>
          <a:p>
            <a:fld id="{9AAFA882-1D8B-41A6-8006-FEE8F55425F2}" type="slidenum">
              <a:rPr lang="lv-LV" altLang="en-US" smtClean="0"/>
              <a:pPr/>
              <a:t>11</a:t>
            </a:fld>
            <a:endParaRPr lang="lv-LV" altLang="en-US"/>
          </a:p>
        </p:txBody>
      </p:sp>
    </p:spTree>
    <p:extLst>
      <p:ext uri="{BB962C8B-B14F-4D97-AF65-F5344CB8AC3E}">
        <p14:creationId xmlns:p14="http://schemas.microsoft.com/office/powerpoint/2010/main" val="11502060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682875" y="0"/>
            <a:ext cx="3778250" cy="4165600"/>
          </a:xfrm>
          <a:prstGeom prst="rect">
            <a:avLst/>
          </a:prstGeom>
          <a:noFill/>
          <a:ln w="9525">
            <a:noFill/>
            <a:miter lim="800000"/>
            <a:headEnd/>
            <a:tailEnd/>
          </a:ln>
        </p:spPr>
      </p:pic>
      <p:pic>
        <p:nvPicPr>
          <p:cNvPr id="6" name="Picture 7"/>
          <p:cNvPicPr>
            <a:picLocks noChangeAspect="1"/>
          </p:cNvPicPr>
          <p:nvPr userDrawn="1"/>
        </p:nvPicPr>
        <p:blipFill>
          <a:blip r:embed="rId3" cstate="print"/>
          <a:srcRect/>
          <a:stretch>
            <a:fillRect/>
          </a:stretch>
        </p:blipFill>
        <p:spPr bwMode="auto">
          <a:xfrm>
            <a:off x="0" y="6621463"/>
            <a:ext cx="9144000" cy="246062"/>
          </a:xfrm>
          <a:prstGeom prst="rect">
            <a:avLst/>
          </a:prstGeom>
          <a:noFill/>
          <a:ln w="9525">
            <a:noFill/>
            <a:miter lim="800000"/>
            <a:headEnd/>
            <a:tailEnd/>
          </a:ln>
        </p:spPr>
      </p:pic>
      <p:sp>
        <p:nvSpPr>
          <p:cNvPr id="7" name="Title 1"/>
          <p:cNvSpPr txBox="1">
            <a:spLocks/>
          </p:cNvSpPr>
          <p:nvPr userDrawn="1"/>
        </p:nvSpPr>
        <p:spPr>
          <a:xfrm>
            <a:off x="685800" y="4724400"/>
            <a:ext cx="7772400" cy="1036638"/>
          </a:xfrm>
          <a:prstGeom prst="rect">
            <a:avLst/>
          </a:prstGeom>
        </p:spPr>
        <p:txBody>
          <a:bodyPr lIns="93957" tIns="46979" rIns="93957" bIns="46979">
            <a:normAutofit/>
          </a:bodyPr>
          <a:lstStyle>
            <a:lvl1pPr algn="l" defTabSz="939575" rtl="0" eaLnBrk="1" latinLnBrk="0" hangingPunct="1">
              <a:spcBef>
                <a:spcPct val="0"/>
              </a:spcBef>
              <a:buNone/>
              <a:defRPr sz="2400" kern="1200">
                <a:solidFill>
                  <a:schemeClr val="tx1"/>
                </a:solidFill>
                <a:latin typeface="Times New Roman" panose="02020603050405020304" pitchFamily="18" charset="0"/>
                <a:ea typeface="+mj-ea"/>
                <a:cs typeface="Times New Roman" panose="02020603050405020304" pitchFamily="18" charset="0"/>
              </a:defRPr>
            </a:lvl1pPr>
          </a:lstStyle>
          <a:p>
            <a:pPr algn="ctr" fontAlgn="auto">
              <a:spcAft>
                <a:spcPts val="0"/>
              </a:spcAft>
              <a:defRPr/>
            </a:pPr>
            <a:endParaRPr lang="lv-LV" sz="1400" dirty="0">
              <a:latin typeface="Verdana" panose="020B0604030504040204" pitchFamily="34" charset="0"/>
              <a:ea typeface="Verdana" panose="020B0604030504040204" pitchFamily="34" charset="0"/>
              <a:cs typeface="Verdana" panose="020B0604030504040204" pitchFamily="34" charset="0"/>
            </a:endParaRPr>
          </a:p>
        </p:txBody>
      </p:sp>
      <p:sp>
        <p:nvSpPr>
          <p:cNvPr id="9" name="Title 1"/>
          <p:cNvSpPr>
            <a:spLocks noGrp="1"/>
          </p:cNvSpPr>
          <p:nvPr>
            <p:ph type="title"/>
          </p:nvPr>
        </p:nvSpPr>
        <p:spPr>
          <a:xfrm>
            <a:off x="685800" y="3505200"/>
            <a:ext cx="7772400" cy="960442"/>
          </a:xfrm>
        </p:spPr>
        <p:txBody>
          <a:bodyPr anchor="t">
            <a:normAutofit/>
          </a:bodyPr>
          <a:lstStyle>
            <a:lvl1pPr algn="ctr">
              <a:defRPr sz="3200" b="1" baseline="0">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8"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lv-LV"/>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v-LV"/>
          </a:p>
        </p:txBody>
      </p:sp>
      <p:sp>
        <p:nvSpPr>
          <p:cNvPr id="4" name="Date Placeholder 3"/>
          <p:cNvSpPr>
            <a:spLocks noGrp="1"/>
          </p:cNvSpPr>
          <p:nvPr>
            <p:ph type="dt" sz="half" idx="10"/>
          </p:nvPr>
        </p:nvSpPr>
        <p:spPr/>
        <p:txBody>
          <a:bodyPr/>
          <a:lstStyle/>
          <a:p>
            <a:fld id="{F11FC709-9764-4C13-B0D8-AFF02CE11694}" type="datetimeFigureOut">
              <a:rPr lang="lv-LV" smtClean="0"/>
              <a:pPr/>
              <a:t>11.12.2017</a:t>
            </a:fld>
            <a:endParaRPr lang="lv-LV"/>
          </a:p>
        </p:txBody>
      </p:sp>
      <p:sp>
        <p:nvSpPr>
          <p:cNvPr id="5" name="Footer Placeholder 4"/>
          <p:cNvSpPr>
            <a:spLocks noGrp="1"/>
          </p:cNvSpPr>
          <p:nvPr>
            <p:ph type="ftr" sz="quarter" idx="11"/>
          </p:nvPr>
        </p:nvSpPr>
        <p:spPr/>
        <p:txBody>
          <a:bodyPr/>
          <a:lstStyle/>
          <a:p>
            <a:endParaRPr lang="lv-LV"/>
          </a:p>
        </p:txBody>
      </p:sp>
      <p:sp>
        <p:nvSpPr>
          <p:cNvPr id="6" name="Slide Number Placeholder 5"/>
          <p:cNvSpPr>
            <a:spLocks noGrp="1"/>
          </p:cNvSpPr>
          <p:nvPr>
            <p:ph type="sldNum" sz="quarter" idx="12"/>
          </p:nvPr>
        </p:nvSpPr>
        <p:spPr/>
        <p:txBody>
          <a:bodyPr/>
          <a:lstStyle/>
          <a:p>
            <a:fld id="{83F3D5AA-D716-41DD-98A1-C50A34D1EB1F}" type="slidenum">
              <a:rPr lang="lv-LV" smtClean="0"/>
              <a:pPr/>
              <a:t>‹#›</a:t>
            </a:fld>
            <a:endParaRPr lang="lv-LV"/>
          </a:p>
        </p:txBody>
      </p:sp>
    </p:spTree>
    <p:extLst>
      <p:ext uri="{BB962C8B-B14F-4D97-AF65-F5344CB8AC3E}">
        <p14:creationId xmlns:p14="http://schemas.microsoft.com/office/powerpoint/2010/main" val="1973429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81000"/>
            <a:ext cx="6096000" cy="1036642"/>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2590800" y="1752600"/>
            <a:ext cx="6096000" cy="437357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Times New Roman" panose="02020603050405020304" pitchFamily="18" charset="0"/>
                <a:cs typeface="Times New Roman" panose="02020603050405020304" pitchFamily="18" charset="0"/>
              </a:defRPr>
            </a:lvl2pPr>
            <a:lvl3pPr>
              <a:defRPr sz="2000">
                <a:latin typeface="Times New Roman" panose="02020603050405020304" pitchFamily="18" charset="0"/>
                <a:cs typeface="Times New Roman" panose="02020603050405020304" pitchFamily="18" charset="0"/>
              </a:defRPr>
            </a:lvl3pPr>
            <a:lvl4pPr>
              <a:defRPr sz="2000">
                <a:latin typeface="Times New Roman" panose="02020603050405020304" pitchFamily="18" charset="0"/>
                <a:cs typeface="Times New Roman" panose="02020603050405020304" pitchFamily="18" charset="0"/>
              </a:defRPr>
            </a:lvl4pPr>
            <a:lvl5pPr>
              <a:defRPr sz="2000">
                <a:latin typeface="Times New Roman" panose="02020603050405020304" pitchFamily="18" charset="0"/>
                <a:cs typeface="Times New Roman" panose="02020603050405020304" pitchFamily="18" charset="0"/>
              </a:defRPr>
            </a:lvl5pPr>
          </a:lstStyle>
          <a:p>
            <a:pPr lvl="0"/>
            <a:r>
              <a:rPr lang="en-US"/>
              <a:t>Click to edit Master text styles</a:t>
            </a:r>
          </a:p>
        </p:txBody>
      </p:sp>
      <p:sp>
        <p:nvSpPr>
          <p:cNvPr id="24"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5"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C90852D7-C93B-4CE9-AF6B-F5930D6C1D72}" type="slidenum">
              <a:rPr lang="en-US" altLang="en-US"/>
              <a:pPr>
                <a:defRPr/>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6"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657600"/>
            <a:ext cx="6096000" cy="1384295"/>
          </a:xfrm>
        </p:spPr>
        <p:txBody>
          <a:bodyPr anchor="t">
            <a:normAutofit/>
          </a:bodyPr>
          <a:lstStyle>
            <a:lvl1pPr algn="l">
              <a:defRPr sz="2400" b="1" cap="none">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2590800" y="381000"/>
            <a:ext cx="6096000" cy="3276600"/>
          </a:xfrm>
        </p:spPr>
        <p:txBody>
          <a:bodyPr>
            <a:normAutofit/>
          </a:bodyPr>
          <a:lstStyle>
            <a:lvl1pPr marL="0" indent="0">
              <a:buNone/>
              <a:defRPr sz="20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1pPr>
            <a:lvl2pPr marL="469788" indent="0">
              <a:buNone/>
              <a:defRPr sz="1700">
                <a:solidFill>
                  <a:schemeClr val="tx1">
                    <a:tint val="75000"/>
                  </a:schemeClr>
                </a:solidFill>
              </a:defRPr>
            </a:lvl2pPr>
            <a:lvl3pPr marL="939575" indent="0">
              <a:buNone/>
              <a:defRPr sz="1600">
                <a:solidFill>
                  <a:schemeClr val="tx1">
                    <a:tint val="75000"/>
                  </a:schemeClr>
                </a:solidFill>
              </a:defRPr>
            </a:lvl3pPr>
            <a:lvl4pPr marL="1409365" indent="0">
              <a:buNone/>
              <a:defRPr sz="1400">
                <a:solidFill>
                  <a:schemeClr val="tx1">
                    <a:tint val="75000"/>
                  </a:schemeClr>
                </a:solidFill>
              </a:defRPr>
            </a:lvl4pPr>
            <a:lvl5pPr marL="1879152" indent="0">
              <a:buNone/>
              <a:defRPr sz="1400">
                <a:solidFill>
                  <a:schemeClr val="tx1">
                    <a:tint val="75000"/>
                  </a:schemeClr>
                </a:solidFill>
              </a:defRPr>
            </a:lvl5pPr>
            <a:lvl6pPr marL="2348940" indent="0">
              <a:buNone/>
              <a:defRPr sz="1400">
                <a:solidFill>
                  <a:schemeClr val="tx1">
                    <a:tint val="75000"/>
                  </a:schemeClr>
                </a:solidFill>
              </a:defRPr>
            </a:lvl6pPr>
            <a:lvl7pPr marL="2818729" indent="0">
              <a:buNone/>
              <a:defRPr sz="1400">
                <a:solidFill>
                  <a:schemeClr val="tx1">
                    <a:tint val="75000"/>
                  </a:schemeClr>
                </a:solidFill>
              </a:defRPr>
            </a:lvl7pPr>
            <a:lvl8pPr marL="3288515" indent="0">
              <a:buNone/>
              <a:defRPr sz="1400">
                <a:solidFill>
                  <a:schemeClr val="tx1">
                    <a:tint val="75000"/>
                  </a:schemeClr>
                </a:solidFill>
              </a:defRPr>
            </a:lvl8pPr>
            <a:lvl9pPr marL="3758305" indent="0">
              <a:buNone/>
              <a:defRPr sz="1400">
                <a:solidFill>
                  <a:schemeClr val="tx1">
                    <a:tint val="75000"/>
                  </a:schemeClr>
                </a:solidFill>
              </a:defRPr>
            </a:lvl9pPr>
          </a:lstStyle>
          <a:p>
            <a:pPr lvl="0"/>
            <a:r>
              <a:rPr lang="en-US"/>
              <a:t>Click to edit Master text styles</a:t>
            </a:r>
          </a:p>
        </p:txBody>
      </p:sp>
      <p:sp>
        <p:nvSpPr>
          <p:cNvPr id="10"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1"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43632FE6-A714-4D0D-A3A6-48F453BC6724}" type="slidenum">
              <a:rPr lang="en-US" altLang="en-US"/>
              <a:pPr>
                <a:defRPr/>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sz="half" idx="1"/>
          </p:nvPr>
        </p:nvSpPr>
        <p:spPr>
          <a:xfrm>
            <a:off x="2590800" y="1752600"/>
            <a:ext cx="2895600" cy="437356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715000" y="1752600"/>
            <a:ext cx="2971800" cy="437357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2"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96B69A3C-9CEB-4A1D-8FB1-1B5F8BD25EA5}" type="slidenum">
              <a:rPr lang="en-US" altLang="en-US"/>
              <a:pPr>
                <a:defRPr/>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mparison">
    <p:spTree>
      <p:nvGrpSpPr>
        <p:cNvPr id="1" name=""/>
        <p:cNvGrpSpPr/>
        <p:nvPr/>
      </p:nvGrpSpPr>
      <p:grpSpPr>
        <a:xfrm>
          <a:off x="0" y="0"/>
          <a:ext cx="0" cy="0"/>
          <a:chOff x="0" y="0"/>
          <a:chExt cx="0" cy="0"/>
        </a:xfrm>
      </p:grpSpPr>
      <p:pic>
        <p:nvPicPr>
          <p:cNvPr id="9"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4"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15" name="Content Placeholder 2"/>
          <p:cNvSpPr>
            <a:spLocks noGrp="1"/>
          </p:cNvSpPr>
          <p:nvPr>
            <p:ph sz="half" idx="1"/>
          </p:nvPr>
        </p:nvSpPr>
        <p:spPr>
          <a:xfrm>
            <a:off x="2590800" y="2386940"/>
            <a:ext cx="2895600" cy="3739225"/>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3"/>
          <p:cNvSpPr>
            <a:spLocks noGrp="1"/>
          </p:cNvSpPr>
          <p:nvPr>
            <p:ph sz="half" idx="2"/>
          </p:nvPr>
        </p:nvSpPr>
        <p:spPr>
          <a:xfrm>
            <a:off x="5715000" y="2386940"/>
            <a:ext cx="2971800" cy="3739233"/>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Text Placeholder 21"/>
          <p:cNvSpPr>
            <a:spLocks noGrp="1"/>
          </p:cNvSpPr>
          <p:nvPr>
            <p:ph type="body" sz="quarter" idx="16"/>
          </p:nvPr>
        </p:nvSpPr>
        <p:spPr>
          <a:xfrm>
            <a:off x="2590800" y="1852613"/>
            <a:ext cx="28956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23" name="Text Placeholder 21"/>
          <p:cNvSpPr>
            <a:spLocks noGrp="1"/>
          </p:cNvSpPr>
          <p:nvPr>
            <p:ph type="body" sz="quarter" idx="17"/>
          </p:nvPr>
        </p:nvSpPr>
        <p:spPr>
          <a:xfrm>
            <a:off x="5715000" y="1851953"/>
            <a:ext cx="2971800" cy="534987"/>
          </a:xfrm>
        </p:spPr>
        <p:txBody>
          <a:bodyPr>
            <a:normAutofit/>
          </a:bodyPr>
          <a:lstStyle>
            <a:lvl1pPr marL="0" indent="0">
              <a:buNone/>
              <a:defRPr sz="2000" b="1">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3"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Slide Number Placeholder 22"/>
          <p:cNvSpPr>
            <a:spLocks noGrp="1"/>
          </p:cNvSpPr>
          <p:nvPr>
            <p:ph type="sldNum" sz="quarter" idx="18"/>
          </p:nvPr>
        </p:nvSpPr>
        <p:spPr>
          <a:xfrm>
            <a:off x="8534400" y="6324600"/>
            <a:ext cx="304800" cy="304800"/>
          </a:xfrm>
        </p:spPr>
        <p:txBody>
          <a:bodyPr/>
          <a:lstStyle>
            <a:lvl1pPr>
              <a:defRPr sz="1000">
                <a:latin typeface="Verdana" pitchFamily="34" charset="0"/>
              </a:defRPr>
            </a:lvl1pPr>
          </a:lstStyle>
          <a:p>
            <a:pPr>
              <a:defRPr/>
            </a:pPr>
            <a:fld id="{53A64180-F534-4194-9444-73CAA2718DC0}" type="slidenum">
              <a:rPr lang="en-US" altLang="en-US"/>
              <a:pPr>
                <a:defRPr/>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pic>
        <p:nvPicPr>
          <p:cNvPr id="5"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13" name="Title 1"/>
          <p:cNvSpPr>
            <a:spLocks noGrp="1"/>
          </p:cNvSpPr>
          <p:nvPr>
            <p:ph type="title"/>
          </p:nvPr>
        </p:nvSpPr>
        <p:spPr>
          <a:xfrm>
            <a:off x="2590800" y="304801"/>
            <a:ext cx="6096000" cy="1066799"/>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6"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75597D19-CEC2-4208-90A7-5B1F6F47ACB2}" type="slidenum">
              <a:rPr lang="en-US" altLang="en-US"/>
              <a:pPr>
                <a:defRPr/>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6"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7"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5"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EFE5EE36-5CF3-41D1-A021-43ACC5A2C665}" type="slidenum">
              <a:rPr lang="en-US" altLang="en-US"/>
              <a:pPr>
                <a:defRPr/>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ontent with Caption">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rcRect/>
          <a:stretch>
            <a:fillRect/>
          </a:stretch>
        </p:blipFill>
        <p:spPr bwMode="auto">
          <a:xfrm>
            <a:off x="296863" y="0"/>
            <a:ext cx="1760537" cy="1957388"/>
          </a:xfrm>
          <a:prstGeom prst="rect">
            <a:avLst/>
          </a:prstGeom>
          <a:noFill/>
          <a:ln w="9525">
            <a:noFill/>
            <a:miter lim="800000"/>
            <a:headEnd/>
            <a:tailEnd/>
          </a:ln>
        </p:spPr>
      </p:pic>
      <p:sp>
        <p:nvSpPr>
          <p:cNvPr id="2" name="Title 1"/>
          <p:cNvSpPr>
            <a:spLocks noGrp="1"/>
          </p:cNvSpPr>
          <p:nvPr>
            <p:ph type="title"/>
          </p:nvPr>
        </p:nvSpPr>
        <p:spPr>
          <a:xfrm>
            <a:off x="2590800" y="272975"/>
            <a:ext cx="2751026" cy="1162051"/>
          </a:xfrm>
        </p:spPr>
        <p:txBody>
          <a:bodyPr anchor="t">
            <a:normAutofit/>
          </a:bodyPr>
          <a:lstStyle>
            <a:lvl1pPr algn="l">
              <a:defRPr sz="2400" b="1">
                <a:latin typeface="Verdana" panose="020B0604030504040204" pitchFamily="34" charset="0"/>
                <a:ea typeface="Verdana" panose="020B0604030504040204" pitchFamily="34" charset="0"/>
                <a:cs typeface="Verdana" panose="020B060403050404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5569527" y="273054"/>
            <a:ext cx="3269672" cy="5853128"/>
          </a:xfrm>
        </p:spPr>
        <p:txBody>
          <a:bodyPr>
            <a:normAutofit/>
          </a:bodyPr>
          <a:lstStyle>
            <a:lvl1pPr>
              <a:defRPr sz="2000">
                <a:latin typeface="Verdana" panose="020B0604030504040204" pitchFamily="34" charset="0"/>
                <a:ea typeface="Verdana" panose="020B0604030504040204" pitchFamily="34" charset="0"/>
                <a:cs typeface="Verdana" panose="020B0604030504040204" pitchFamily="34" charset="0"/>
              </a:defRPr>
            </a:lvl1pPr>
            <a:lvl2pPr>
              <a:defRPr sz="2000">
                <a:latin typeface="Verdana" panose="020B0604030504040204" pitchFamily="34" charset="0"/>
                <a:ea typeface="Verdana" panose="020B0604030504040204" pitchFamily="34" charset="0"/>
                <a:cs typeface="Verdana" panose="020B0604030504040204" pitchFamily="34" charset="0"/>
              </a:defRPr>
            </a:lvl2pPr>
            <a:lvl3pPr>
              <a:defRPr sz="2000">
                <a:latin typeface="Verdana" panose="020B0604030504040204" pitchFamily="34" charset="0"/>
                <a:ea typeface="Verdana" panose="020B0604030504040204" pitchFamily="34" charset="0"/>
                <a:cs typeface="Verdana" panose="020B0604030504040204" pitchFamily="34" charset="0"/>
              </a:defRPr>
            </a:lvl3pPr>
            <a:lvl4pPr>
              <a:defRPr sz="2000">
                <a:latin typeface="Verdana" panose="020B0604030504040204" pitchFamily="34" charset="0"/>
                <a:ea typeface="Verdana" panose="020B0604030504040204" pitchFamily="34" charset="0"/>
                <a:cs typeface="Verdana" panose="020B0604030504040204" pitchFamily="34" charset="0"/>
              </a:defRPr>
            </a:lvl4pPr>
            <a:lvl5pPr>
              <a:defRPr sz="2000">
                <a:latin typeface="Verdana" panose="020B0604030504040204" pitchFamily="34" charset="0"/>
                <a:ea typeface="Verdana" panose="020B0604030504040204" pitchFamily="34" charset="0"/>
                <a:cs typeface="Verdana" panose="020B0604030504040204" pitchFamily="34" charset="0"/>
              </a:defRPr>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90800" y="1435119"/>
            <a:ext cx="2751026" cy="4691063"/>
          </a:xfrm>
        </p:spPr>
        <p:txBody>
          <a:bodyPr>
            <a:normAutofit/>
          </a:bodyPr>
          <a:lstStyle>
            <a:lvl1pPr marL="0" indent="0">
              <a:buNone/>
              <a:defRPr sz="2000">
                <a:latin typeface="Verdana" panose="020B0604030504040204" pitchFamily="34" charset="0"/>
                <a:ea typeface="Verdana" panose="020B0604030504040204" pitchFamily="34" charset="0"/>
                <a:cs typeface="Verdana" panose="020B0604030504040204" pitchFamily="34" charset="0"/>
              </a:defRPr>
            </a:lvl1pPr>
            <a:lvl2pPr marL="469788" indent="0">
              <a:buNone/>
              <a:defRPr sz="1200"/>
            </a:lvl2pPr>
            <a:lvl3pPr marL="939575" indent="0">
              <a:buNone/>
              <a:defRPr sz="1000"/>
            </a:lvl3pPr>
            <a:lvl4pPr marL="1409365" indent="0">
              <a:buNone/>
              <a:defRPr sz="1000"/>
            </a:lvl4pPr>
            <a:lvl5pPr marL="1879152" indent="0">
              <a:buNone/>
              <a:defRPr sz="1000"/>
            </a:lvl5pPr>
            <a:lvl6pPr marL="2348940" indent="0">
              <a:buNone/>
              <a:defRPr sz="1000"/>
            </a:lvl6pPr>
            <a:lvl7pPr marL="2818729" indent="0">
              <a:buNone/>
              <a:defRPr sz="1000"/>
            </a:lvl7pPr>
            <a:lvl8pPr marL="3288515" indent="0">
              <a:buNone/>
              <a:defRPr sz="1000"/>
            </a:lvl8pPr>
            <a:lvl9pPr marL="3758305" indent="0">
              <a:buNone/>
              <a:defRPr sz="1000"/>
            </a:lvl9pPr>
          </a:lstStyle>
          <a:p>
            <a:pPr lvl="0"/>
            <a:r>
              <a:rPr lang="en-US"/>
              <a:t>Click to edit Master text styles</a:t>
            </a:r>
          </a:p>
        </p:txBody>
      </p:sp>
      <p:sp>
        <p:nvSpPr>
          <p:cNvPr id="9" name="Text Placeholder 15"/>
          <p:cNvSpPr>
            <a:spLocks noGrp="1"/>
          </p:cNvSpPr>
          <p:nvPr>
            <p:ph type="body" sz="quarter" idx="10"/>
          </p:nvPr>
        </p:nvSpPr>
        <p:spPr>
          <a:xfrm>
            <a:off x="2590800" y="6324600"/>
            <a:ext cx="1981200" cy="304800"/>
          </a:xfrm>
        </p:spPr>
        <p:txBody>
          <a:bodyPr>
            <a:normAutofit/>
          </a:bodyPr>
          <a:lstStyle>
            <a:lvl1pPr marL="0" indent="0">
              <a:buNone/>
              <a:defRPr sz="10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2"/>
          </p:nvPr>
        </p:nvSpPr>
        <p:spPr>
          <a:xfrm>
            <a:off x="4876800" y="6324600"/>
            <a:ext cx="3657600" cy="304800"/>
          </a:xfrm>
        </p:spPr>
        <p:txBody>
          <a:bodyPr>
            <a:normAutofit/>
          </a:bodyPr>
          <a:lstStyle>
            <a:lvl1pPr marL="0" indent="0" algn="r">
              <a:buNone/>
              <a:defRPr sz="10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8" name="Slide Number Placeholder 22"/>
          <p:cNvSpPr>
            <a:spLocks noGrp="1"/>
          </p:cNvSpPr>
          <p:nvPr>
            <p:ph type="sldNum" sz="quarter" idx="13"/>
          </p:nvPr>
        </p:nvSpPr>
        <p:spPr>
          <a:xfrm>
            <a:off x="8534400" y="6324600"/>
            <a:ext cx="304800" cy="304800"/>
          </a:xfrm>
        </p:spPr>
        <p:txBody>
          <a:bodyPr/>
          <a:lstStyle>
            <a:lvl1pPr>
              <a:defRPr sz="1000">
                <a:latin typeface="Verdana" pitchFamily="34" charset="0"/>
              </a:defRPr>
            </a:lvl1pPr>
          </a:lstStyle>
          <a:p>
            <a:pPr>
              <a:defRPr/>
            </a:pPr>
            <a:fld id="{125B2994-84EC-4E94-8855-DCC95C3CBF14}" type="slidenum">
              <a:rPr lang="en-US" altLang="en-US"/>
              <a:pPr>
                <a:defRPr/>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srcRect/>
          <a:stretch>
            <a:fillRect/>
          </a:stretch>
        </p:blipFill>
        <p:spPr bwMode="auto">
          <a:xfrm>
            <a:off x="0" y="6621463"/>
            <a:ext cx="9144000" cy="246062"/>
          </a:xfrm>
          <a:prstGeom prst="rect">
            <a:avLst/>
          </a:prstGeom>
          <a:noFill/>
          <a:ln w="9525">
            <a:noFill/>
            <a:miter lim="800000"/>
            <a:headEnd/>
            <a:tailEnd/>
          </a:ln>
        </p:spPr>
      </p:pic>
      <p:pic>
        <p:nvPicPr>
          <p:cNvPr id="5" name="Picture 6"/>
          <p:cNvPicPr>
            <a:picLocks noChangeAspect="1"/>
          </p:cNvPicPr>
          <p:nvPr userDrawn="1"/>
        </p:nvPicPr>
        <p:blipFill>
          <a:blip r:embed="rId3" cstate="print"/>
          <a:srcRect/>
          <a:stretch>
            <a:fillRect/>
          </a:stretch>
        </p:blipFill>
        <p:spPr bwMode="auto">
          <a:xfrm>
            <a:off x="2682875" y="0"/>
            <a:ext cx="3778250" cy="4165600"/>
          </a:xfrm>
          <a:prstGeom prst="rect">
            <a:avLst/>
          </a:prstGeom>
          <a:noFill/>
          <a:ln w="9525">
            <a:noFill/>
            <a:miter lim="800000"/>
            <a:headEnd/>
            <a:tailEnd/>
          </a:ln>
        </p:spPr>
      </p:pic>
      <p:sp>
        <p:nvSpPr>
          <p:cNvPr id="9" name="Text Placeholder 17"/>
          <p:cNvSpPr>
            <a:spLocks noGrp="1"/>
          </p:cNvSpPr>
          <p:nvPr>
            <p:ph type="body" sz="quarter" idx="10"/>
          </p:nvPr>
        </p:nvSpPr>
        <p:spPr>
          <a:xfrm>
            <a:off x="685800" y="4724400"/>
            <a:ext cx="7772400" cy="914400"/>
          </a:xfrm>
        </p:spPr>
        <p:txBody>
          <a:bodyPr>
            <a:normAutofit/>
          </a:bodyPr>
          <a:lstStyle>
            <a:lvl1pPr marL="0" indent="0" algn="ctr">
              <a:buNone/>
              <a:defRPr sz="1400" baseline="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
        <p:nvSpPr>
          <p:cNvPr id="10" name="Text Placeholder 19"/>
          <p:cNvSpPr>
            <a:spLocks noGrp="1"/>
          </p:cNvSpPr>
          <p:nvPr>
            <p:ph type="body" sz="quarter" idx="11"/>
          </p:nvPr>
        </p:nvSpPr>
        <p:spPr>
          <a:xfrm>
            <a:off x="685800" y="5761038"/>
            <a:ext cx="7772400" cy="639762"/>
          </a:xfrm>
        </p:spPr>
        <p:txBody>
          <a:bodyPr>
            <a:normAutofit/>
          </a:bodyPr>
          <a:lstStyle>
            <a:lvl1pPr marL="0" indent="0" algn="ctr">
              <a:buNone/>
              <a:defRPr sz="1400">
                <a:latin typeface="Verdana" panose="020B0604030504040204" pitchFamily="34" charset="0"/>
                <a:ea typeface="Verdana" panose="020B0604030504040204" pitchFamily="34" charset="0"/>
                <a:cs typeface="Verdana" panose="020B0604030504040204" pitchFamily="34" charset="0"/>
              </a:defRPr>
            </a:lvl1pPr>
          </a:lstStyle>
          <a:p>
            <a:pPr lvl="0"/>
            <a:r>
              <a:rPr lang="en-US"/>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3957" tIns="46979" rIns="93957" bIns="46979" numCol="1" anchor="ctr" anchorCtr="0" compatLnSpc="1">
            <a:prstTxWarp prst="textNoShape">
              <a:avLst/>
            </a:prstTxWarp>
          </a:bodyPr>
          <a:lstStyle/>
          <a:p>
            <a:pPr lvl="0"/>
            <a:r>
              <a:rPr lang="en-US" altLang="lv-LV"/>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3957" tIns="46979" rIns="93957" bIns="46979" numCol="1" anchor="t" anchorCtr="0" compatLnSpc="1">
            <a:prstTxWarp prst="textNoShape">
              <a:avLst/>
            </a:prstTxWarp>
          </a:bodyPr>
          <a:lstStyle/>
          <a:p>
            <a:pPr lvl="0"/>
            <a:r>
              <a:rPr lang="en-US" altLang="lv-LV"/>
              <a:t>Click to edit Master text styles</a:t>
            </a:r>
          </a:p>
          <a:p>
            <a:pPr lvl="1"/>
            <a:r>
              <a:rPr lang="en-US" altLang="lv-LV"/>
              <a:t>Second level</a:t>
            </a:r>
          </a:p>
          <a:p>
            <a:pPr lvl="2"/>
            <a:r>
              <a:rPr lang="en-US" altLang="lv-LV"/>
              <a:t>Third level</a:t>
            </a:r>
          </a:p>
          <a:p>
            <a:pPr lvl="3"/>
            <a:r>
              <a:rPr lang="en-US" altLang="lv-LV"/>
              <a:t>Fourth level</a:t>
            </a:r>
          </a:p>
          <a:p>
            <a:pPr lvl="4"/>
            <a:r>
              <a:rPr lang="en-US" altLang="lv-LV"/>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3957" tIns="46979" rIns="93957" bIns="46979" rtlCol="0" anchor="ctr"/>
          <a:lstStyle>
            <a:lvl1pPr algn="l" defTabSz="939575" eaLnBrk="1" fontAlgn="auto" hangingPunct="1">
              <a:spcBef>
                <a:spcPts val="0"/>
              </a:spcBef>
              <a:spcAft>
                <a:spcPts val="0"/>
              </a:spcAft>
              <a:defRPr sz="1200">
                <a:solidFill>
                  <a:schemeClr val="tx1">
                    <a:tint val="75000"/>
                  </a:schemeClr>
                </a:solidFill>
                <a:latin typeface="+mn-lt"/>
                <a:cs typeface="+mn-cs"/>
              </a:defRPr>
            </a:lvl1pPr>
          </a:lstStyle>
          <a:p>
            <a:pPr>
              <a:defRPr/>
            </a:pPr>
            <a:fld id="{6F2E6519-9597-4380-8453-FDE600BCAE59}" type="datetime1">
              <a:rPr lang="en-US"/>
              <a:pPr>
                <a:defRPr/>
              </a:pPr>
              <a:t>12/11/2017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3957" tIns="46979" rIns="93957" bIns="46979" rtlCol="0" anchor="ctr"/>
          <a:lstStyle>
            <a:lvl1pPr algn="ctr" defTabSz="939575"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3957" tIns="46979" rIns="93957" bIns="46979" numCol="1" anchor="ctr" anchorCtr="0" compatLnSpc="1">
            <a:prstTxWarp prst="textNoShape">
              <a:avLst/>
            </a:prstTxWarp>
          </a:bodyPr>
          <a:lstStyle>
            <a:lvl1pPr algn="r" eaLnBrk="1" hangingPunct="1">
              <a:defRPr sz="1200">
                <a:solidFill>
                  <a:srgbClr val="898989"/>
                </a:solidFill>
              </a:defRPr>
            </a:lvl1pPr>
          </a:lstStyle>
          <a:p>
            <a:pPr>
              <a:defRPr/>
            </a:pPr>
            <a:fld id="{34B96F7D-74F0-464E-82C9-7C351FA44C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 id="2147484018" r:id="rId8"/>
    <p:sldLayoutId id="2147484019" r:id="rId9"/>
    <p:sldLayoutId id="2147484020" r:id="rId10"/>
  </p:sldLayoutIdLst>
  <p:hf hdr="0" ftr="0" dt="0"/>
  <p:txStyles>
    <p:titleStyle>
      <a:lvl1pPr algn="ctr" defTabSz="938213" rtl="0" eaLnBrk="0" fontAlgn="base" hangingPunct="0">
        <a:spcBef>
          <a:spcPct val="0"/>
        </a:spcBef>
        <a:spcAft>
          <a:spcPct val="0"/>
        </a:spcAft>
        <a:defRPr sz="4500" kern="1200">
          <a:solidFill>
            <a:schemeClr val="tx1"/>
          </a:solidFill>
          <a:latin typeface="+mj-lt"/>
          <a:ea typeface="+mj-ea"/>
          <a:cs typeface="+mj-cs"/>
        </a:defRPr>
      </a:lvl1pPr>
      <a:lvl2pPr algn="ctr" defTabSz="938213" rtl="0" eaLnBrk="0" fontAlgn="base" hangingPunct="0">
        <a:spcBef>
          <a:spcPct val="0"/>
        </a:spcBef>
        <a:spcAft>
          <a:spcPct val="0"/>
        </a:spcAft>
        <a:defRPr sz="4500">
          <a:solidFill>
            <a:schemeClr val="tx1"/>
          </a:solidFill>
          <a:latin typeface="Times New Roman" pitchFamily="18" charset="0"/>
        </a:defRPr>
      </a:lvl2pPr>
      <a:lvl3pPr algn="ctr" defTabSz="938213" rtl="0" eaLnBrk="0" fontAlgn="base" hangingPunct="0">
        <a:spcBef>
          <a:spcPct val="0"/>
        </a:spcBef>
        <a:spcAft>
          <a:spcPct val="0"/>
        </a:spcAft>
        <a:defRPr sz="4500">
          <a:solidFill>
            <a:schemeClr val="tx1"/>
          </a:solidFill>
          <a:latin typeface="Times New Roman" pitchFamily="18" charset="0"/>
        </a:defRPr>
      </a:lvl3pPr>
      <a:lvl4pPr algn="ctr" defTabSz="938213" rtl="0" eaLnBrk="0" fontAlgn="base" hangingPunct="0">
        <a:spcBef>
          <a:spcPct val="0"/>
        </a:spcBef>
        <a:spcAft>
          <a:spcPct val="0"/>
        </a:spcAft>
        <a:defRPr sz="4500">
          <a:solidFill>
            <a:schemeClr val="tx1"/>
          </a:solidFill>
          <a:latin typeface="Times New Roman" pitchFamily="18" charset="0"/>
        </a:defRPr>
      </a:lvl4pPr>
      <a:lvl5pPr algn="ctr" defTabSz="938213" rtl="0" eaLnBrk="0" fontAlgn="base" hangingPunct="0">
        <a:spcBef>
          <a:spcPct val="0"/>
        </a:spcBef>
        <a:spcAft>
          <a:spcPct val="0"/>
        </a:spcAft>
        <a:defRPr sz="4500">
          <a:solidFill>
            <a:schemeClr val="tx1"/>
          </a:solidFill>
          <a:latin typeface="Times New Roman" pitchFamily="18" charset="0"/>
        </a:defRPr>
      </a:lvl5pPr>
      <a:lvl6pPr marL="457200" algn="ctr" defTabSz="938213" rtl="0" eaLnBrk="1" fontAlgn="base" hangingPunct="1">
        <a:spcBef>
          <a:spcPct val="0"/>
        </a:spcBef>
        <a:spcAft>
          <a:spcPct val="0"/>
        </a:spcAft>
        <a:defRPr sz="4500">
          <a:solidFill>
            <a:schemeClr val="tx1"/>
          </a:solidFill>
          <a:latin typeface="Times New Roman" pitchFamily="18" charset="0"/>
        </a:defRPr>
      </a:lvl6pPr>
      <a:lvl7pPr marL="914400" algn="ctr" defTabSz="938213" rtl="0" eaLnBrk="1" fontAlgn="base" hangingPunct="1">
        <a:spcBef>
          <a:spcPct val="0"/>
        </a:spcBef>
        <a:spcAft>
          <a:spcPct val="0"/>
        </a:spcAft>
        <a:defRPr sz="4500">
          <a:solidFill>
            <a:schemeClr val="tx1"/>
          </a:solidFill>
          <a:latin typeface="Times New Roman" pitchFamily="18" charset="0"/>
        </a:defRPr>
      </a:lvl7pPr>
      <a:lvl8pPr marL="1371600" algn="ctr" defTabSz="938213" rtl="0" eaLnBrk="1" fontAlgn="base" hangingPunct="1">
        <a:spcBef>
          <a:spcPct val="0"/>
        </a:spcBef>
        <a:spcAft>
          <a:spcPct val="0"/>
        </a:spcAft>
        <a:defRPr sz="4500">
          <a:solidFill>
            <a:schemeClr val="tx1"/>
          </a:solidFill>
          <a:latin typeface="Times New Roman" pitchFamily="18" charset="0"/>
        </a:defRPr>
      </a:lvl8pPr>
      <a:lvl9pPr marL="1828800" algn="ctr" defTabSz="938213" rtl="0" eaLnBrk="1" fontAlgn="base" hangingPunct="1">
        <a:spcBef>
          <a:spcPct val="0"/>
        </a:spcBef>
        <a:spcAft>
          <a:spcPct val="0"/>
        </a:spcAft>
        <a:defRPr sz="4500">
          <a:solidFill>
            <a:schemeClr val="tx1"/>
          </a:solidFill>
          <a:latin typeface="Times New Roman" pitchFamily="18" charset="0"/>
        </a:defRPr>
      </a:lvl9pPr>
    </p:titleStyle>
    <p:bodyStyle>
      <a:lvl1pPr marL="350838" indent="-350838" algn="l" defTabSz="938213" rtl="0" eaLnBrk="0" fontAlgn="base" hangingPunct="0">
        <a:spcBef>
          <a:spcPct val="20000"/>
        </a:spcBef>
        <a:spcAft>
          <a:spcPct val="0"/>
        </a:spcAft>
        <a:buFont typeface="Arial" charset="0"/>
        <a:buChar char="•"/>
        <a:defRPr sz="3300" kern="1200">
          <a:solidFill>
            <a:schemeClr val="tx1"/>
          </a:solidFill>
          <a:latin typeface="+mn-lt"/>
          <a:ea typeface="+mn-ea"/>
          <a:cs typeface="+mn-cs"/>
        </a:defRPr>
      </a:lvl1pPr>
      <a:lvl2pPr marL="762000" indent="-292100" algn="l" defTabSz="938213" rtl="0" eaLnBrk="0" fontAlgn="base" hangingPunct="0">
        <a:spcBef>
          <a:spcPct val="20000"/>
        </a:spcBef>
        <a:spcAft>
          <a:spcPct val="0"/>
        </a:spcAft>
        <a:buFont typeface="Arial" charset="0"/>
        <a:buChar char="–"/>
        <a:defRPr sz="2900" kern="1200">
          <a:solidFill>
            <a:schemeClr val="tx1"/>
          </a:solidFill>
          <a:latin typeface="+mn-lt"/>
          <a:ea typeface="+mn-ea"/>
          <a:cs typeface="+mn-cs"/>
        </a:defRPr>
      </a:lvl2pPr>
      <a:lvl3pPr marL="1173163" indent="-233363" algn="l" defTabSz="938213" rtl="0" eaLnBrk="0" fontAlgn="base" hangingPunct="0">
        <a:spcBef>
          <a:spcPct val="20000"/>
        </a:spcBef>
        <a:spcAft>
          <a:spcPct val="0"/>
        </a:spcAft>
        <a:buFont typeface="Arial" charset="0"/>
        <a:buChar char="•"/>
        <a:defRPr sz="2500" kern="1200">
          <a:solidFill>
            <a:schemeClr val="tx1"/>
          </a:solidFill>
          <a:latin typeface="+mn-lt"/>
          <a:ea typeface="+mn-ea"/>
          <a:cs typeface="+mn-cs"/>
        </a:defRPr>
      </a:lvl3pPr>
      <a:lvl4pPr marL="16430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4pPr>
      <a:lvl5pPr marL="2112963" indent="-233363" algn="l" defTabSz="938213" rtl="0" eaLnBrk="0" fontAlgn="base" hangingPunct="0">
        <a:spcBef>
          <a:spcPct val="20000"/>
        </a:spcBef>
        <a:spcAft>
          <a:spcPct val="0"/>
        </a:spcAft>
        <a:buFont typeface="Arial" charset="0"/>
        <a:buChar char="»"/>
        <a:defRPr sz="1900" kern="1200">
          <a:solidFill>
            <a:schemeClr val="tx1"/>
          </a:solidFill>
          <a:latin typeface="+mn-lt"/>
          <a:ea typeface="+mn-ea"/>
          <a:cs typeface="+mn-cs"/>
        </a:defRPr>
      </a:lvl5pPr>
      <a:lvl6pPr marL="2583835"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6pPr>
      <a:lvl7pPr marL="305362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7pPr>
      <a:lvl8pPr marL="3523412"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8pPr>
      <a:lvl9pPr marL="3993197" indent="-234893" algn="l" defTabSz="939575" rtl="0" eaLnBrk="1" latinLnBrk="0" hangingPunct="1">
        <a:spcBef>
          <a:spcPct val="20000"/>
        </a:spcBef>
        <a:buFont typeface="Arial" pitchFamily="34" charset="0"/>
        <a:buChar char="•"/>
        <a:defRPr sz="1900" kern="1200">
          <a:solidFill>
            <a:schemeClr val="tx1"/>
          </a:solidFill>
          <a:latin typeface="+mn-lt"/>
          <a:ea typeface="+mn-ea"/>
          <a:cs typeface="+mn-cs"/>
        </a:defRPr>
      </a:lvl9pPr>
    </p:bodyStyle>
    <p:otherStyle>
      <a:defPPr>
        <a:defRPr lang="en-US"/>
      </a:defPPr>
      <a:lvl1pPr marL="0" algn="l" defTabSz="939575" rtl="0" eaLnBrk="1" latinLnBrk="0" hangingPunct="1">
        <a:defRPr sz="1700" kern="1200">
          <a:solidFill>
            <a:schemeClr val="tx1"/>
          </a:solidFill>
          <a:latin typeface="+mn-lt"/>
          <a:ea typeface="+mn-ea"/>
          <a:cs typeface="+mn-cs"/>
        </a:defRPr>
      </a:lvl1pPr>
      <a:lvl2pPr marL="469788" algn="l" defTabSz="939575" rtl="0" eaLnBrk="1" latinLnBrk="0" hangingPunct="1">
        <a:defRPr sz="1700" kern="1200">
          <a:solidFill>
            <a:schemeClr val="tx1"/>
          </a:solidFill>
          <a:latin typeface="+mn-lt"/>
          <a:ea typeface="+mn-ea"/>
          <a:cs typeface="+mn-cs"/>
        </a:defRPr>
      </a:lvl2pPr>
      <a:lvl3pPr marL="939575" algn="l" defTabSz="939575" rtl="0" eaLnBrk="1" latinLnBrk="0" hangingPunct="1">
        <a:defRPr sz="1700" kern="1200">
          <a:solidFill>
            <a:schemeClr val="tx1"/>
          </a:solidFill>
          <a:latin typeface="+mn-lt"/>
          <a:ea typeface="+mn-ea"/>
          <a:cs typeface="+mn-cs"/>
        </a:defRPr>
      </a:lvl3pPr>
      <a:lvl4pPr marL="1409365" algn="l" defTabSz="939575" rtl="0" eaLnBrk="1" latinLnBrk="0" hangingPunct="1">
        <a:defRPr sz="1700" kern="1200">
          <a:solidFill>
            <a:schemeClr val="tx1"/>
          </a:solidFill>
          <a:latin typeface="+mn-lt"/>
          <a:ea typeface="+mn-ea"/>
          <a:cs typeface="+mn-cs"/>
        </a:defRPr>
      </a:lvl4pPr>
      <a:lvl5pPr marL="1879152" algn="l" defTabSz="939575" rtl="0" eaLnBrk="1" latinLnBrk="0" hangingPunct="1">
        <a:defRPr sz="1700" kern="1200">
          <a:solidFill>
            <a:schemeClr val="tx1"/>
          </a:solidFill>
          <a:latin typeface="+mn-lt"/>
          <a:ea typeface="+mn-ea"/>
          <a:cs typeface="+mn-cs"/>
        </a:defRPr>
      </a:lvl5pPr>
      <a:lvl6pPr marL="2348940" algn="l" defTabSz="939575" rtl="0" eaLnBrk="1" latinLnBrk="0" hangingPunct="1">
        <a:defRPr sz="1700" kern="1200">
          <a:solidFill>
            <a:schemeClr val="tx1"/>
          </a:solidFill>
          <a:latin typeface="+mn-lt"/>
          <a:ea typeface="+mn-ea"/>
          <a:cs typeface="+mn-cs"/>
        </a:defRPr>
      </a:lvl6pPr>
      <a:lvl7pPr marL="2818729" algn="l" defTabSz="939575" rtl="0" eaLnBrk="1" latinLnBrk="0" hangingPunct="1">
        <a:defRPr sz="1700" kern="1200">
          <a:solidFill>
            <a:schemeClr val="tx1"/>
          </a:solidFill>
          <a:latin typeface="+mn-lt"/>
          <a:ea typeface="+mn-ea"/>
          <a:cs typeface="+mn-cs"/>
        </a:defRPr>
      </a:lvl7pPr>
      <a:lvl8pPr marL="3288515" algn="l" defTabSz="939575" rtl="0" eaLnBrk="1" latinLnBrk="0" hangingPunct="1">
        <a:defRPr sz="1700" kern="1200">
          <a:solidFill>
            <a:schemeClr val="tx1"/>
          </a:solidFill>
          <a:latin typeface="+mn-lt"/>
          <a:ea typeface="+mn-ea"/>
          <a:cs typeface="+mn-cs"/>
        </a:defRPr>
      </a:lvl8pPr>
      <a:lvl9pPr marL="3758305" algn="l" defTabSz="939575"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739C41B-F08A-40DA-988E-EB0EF48E4C6F}"/>
              </a:ext>
            </a:extLst>
          </p:cNvPr>
          <p:cNvPicPr>
            <a:picLocks noChangeAspect="1"/>
          </p:cNvPicPr>
          <p:nvPr/>
        </p:nvPicPr>
        <p:blipFill rotWithShape="1">
          <a:blip r:embed="rId2">
            <a:extLst>
              <a:ext uri="{28A0092B-C50C-407E-A947-70E740481C1C}">
                <a14:useLocalDpi xmlns:a14="http://schemas.microsoft.com/office/drawing/2010/main" val="0"/>
              </a:ext>
            </a:extLst>
          </a:blip>
          <a:srcRect t="15358"/>
          <a:stretch/>
        </p:blipFill>
        <p:spPr>
          <a:xfrm>
            <a:off x="0" y="-95534"/>
            <a:ext cx="9144000" cy="6953534"/>
          </a:xfrm>
          <a:prstGeom prst="rect">
            <a:avLst/>
          </a:prstGeom>
        </p:spPr>
      </p:pic>
      <p:sp>
        <p:nvSpPr>
          <p:cNvPr id="2" name="Title 1"/>
          <p:cNvSpPr>
            <a:spLocks noGrp="1"/>
          </p:cNvSpPr>
          <p:nvPr>
            <p:ph type="title"/>
          </p:nvPr>
        </p:nvSpPr>
        <p:spPr>
          <a:xfrm>
            <a:off x="333375" y="2218544"/>
            <a:ext cx="8515350" cy="2077231"/>
          </a:xfrm>
        </p:spPr>
        <p:txBody>
          <a:bodyPr>
            <a:noAutofit/>
          </a:bodyPr>
          <a:lstStyle/>
          <a:p>
            <a:r>
              <a:rPr lang="lv-LV" sz="6000" dirty="0">
                <a:solidFill>
                  <a:schemeClr val="bg1"/>
                </a:solidFill>
                <a:effectLst>
                  <a:outerShdw blurRad="38100" dist="38100" dir="2700000" algn="tl">
                    <a:srgbClr val="000000">
                      <a:alpha val="43137"/>
                    </a:srgbClr>
                  </a:outerShdw>
                </a:effectLst>
                <a:latin typeface="Calibri" pitchFamily="34" charset="0"/>
              </a:rPr>
              <a:t>Piekrastes pašvaldību apvienība 2013. – 2017.</a:t>
            </a:r>
            <a:br>
              <a:rPr lang="lv-LV" sz="4800" dirty="0">
                <a:solidFill>
                  <a:srgbClr val="C00000"/>
                </a:solidFill>
              </a:rPr>
            </a:br>
            <a:endParaRPr lang="lv-LV" altLang="en-US" sz="4800" dirty="0">
              <a:solidFill>
                <a:srgbClr val="C00000"/>
              </a:solidFill>
            </a:endParaRPr>
          </a:p>
        </p:txBody>
      </p:sp>
      <p:sp>
        <p:nvSpPr>
          <p:cNvPr id="12292" name="Text Placeholder 3"/>
          <p:cNvSpPr>
            <a:spLocks noGrp="1"/>
          </p:cNvSpPr>
          <p:nvPr>
            <p:ph type="body" sz="quarter" idx="11"/>
          </p:nvPr>
        </p:nvSpPr>
        <p:spPr>
          <a:xfrm>
            <a:off x="685799" y="4841823"/>
            <a:ext cx="8162926" cy="1698937"/>
          </a:xfrm>
        </p:spPr>
        <p:txBody>
          <a:bodyPr>
            <a:noAutofit/>
          </a:bodyPr>
          <a:lstStyle/>
          <a:p>
            <a:endParaRPr lang="lv-LV" altLang="en-US" sz="1800" dirty="0">
              <a:solidFill>
                <a:schemeClr val="tx1">
                  <a:lumMod val="75000"/>
                  <a:lumOff val="25000"/>
                </a:schemeClr>
              </a:solidFill>
              <a:cs typeface="Times New Roman" pitchFamily="18" charset="0"/>
            </a:endParaRPr>
          </a:p>
          <a:p>
            <a:pPr algn="r"/>
            <a:r>
              <a:rPr lang="lv-LV" altLang="en-US" sz="1800" b="1" dirty="0">
                <a:solidFill>
                  <a:srgbClr val="002060"/>
                </a:solidFill>
                <a:cs typeface="Times New Roman" pitchFamily="18" charset="0"/>
              </a:rPr>
              <a:t>Māris Dadzis </a:t>
            </a:r>
          </a:p>
          <a:p>
            <a:pPr algn="r"/>
            <a:r>
              <a:rPr lang="lv-LV" altLang="en-US" sz="1800" b="1" dirty="0">
                <a:solidFill>
                  <a:srgbClr val="002060"/>
                </a:solidFill>
                <a:cs typeface="Times New Roman" pitchFamily="18" charset="0"/>
              </a:rPr>
              <a:t>LPPA priekšsēdis</a:t>
            </a:r>
          </a:p>
          <a:p>
            <a:pPr algn="r"/>
            <a:r>
              <a:rPr lang="lv-LV" altLang="en-US" sz="1800" dirty="0">
                <a:solidFill>
                  <a:srgbClr val="002060"/>
                </a:solidFill>
                <a:cs typeface="Times New Roman" pitchFamily="18" charset="0"/>
              </a:rPr>
              <a:t> </a:t>
            </a:r>
          </a:p>
          <a:p>
            <a:pPr algn="r"/>
            <a:r>
              <a:rPr lang="lv-LV" altLang="en-US" sz="1800" dirty="0">
                <a:solidFill>
                  <a:srgbClr val="002060"/>
                </a:solidFill>
                <a:cs typeface="Times New Roman" pitchFamily="18" charset="0"/>
              </a:rPr>
              <a:t>Piekrastes pašvaldību apvienības sapulce 2017., Jūrmala </a:t>
            </a:r>
            <a:r>
              <a:rPr lang="lv-LV" altLang="en-US" dirty="0">
                <a:solidFill>
                  <a:srgbClr val="002060"/>
                </a:solidFill>
                <a:cs typeface="Times New Roman" pitchFamily="18" charset="0"/>
              </a:rPr>
              <a:t> </a:t>
            </a:r>
            <a:r>
              <a:rPr lang="en-US" altLang="en-US" dirty="0">
                <a:solidFill>
                  <a:srgbClr val="002060"/>
                </a:solidFill>
                <a:cs typeface="Times New Roman" pitchFamily="18" charset="0"/>
              </a:rPr>
              <a:t> </a:t>
            </a:r>
            <a:endParaRPr lang="lv-LV" altLang="en-US" dirty="0">
              <a:solidFill>
                <a:srgbClr val="002060"/>
              </a:solidFill>
              <a:cs typeface="Times New Roman"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049" y="477672"/>
            <a:ext cx="7873052" cy="701844"/>
          </a:xfrm>
        </p:spPr>
        <p:txBody>
          <a:bodyPr>
            <a:noAutofit/>
          </a:bodyPr>
          <a:lstStyle/>
          <a:p>
            <a:r>
              <a:rPr lang="lv-LV" sz="2800" dirty="0">
                <a:solidFill>
                  <a:srgbClr val="002060"/>
                </a:solidFill>
                <a:latin typeface="Calibri" panose="020F0502020204030204" pitchFamily="34" charset="0"/>
              </a:rPr>
              <a:t>Turpmāk darāmais un risināmie jautājumi</a:t>
            </a:r>
            <a:br>
              <a:rPr lang="lv-LV" sz="2800" dirty="0">
                <a:solidFill>
                  <a:srgbClr val="002060"/>
                </a:solidFill>
                <a:latin typeface="Calibri" panose="020F0502020204030204" pitchFamily="34" charset="0"/>
              </a:rPr>
            </a:br>
            <a:endParaRPr lang="lv-LV" sz="2800" dirty="0">
              <a:solidFill>
                <a:srgbClr val="002060"/>
              </a:solidFill>
              <a:latin typeface="Calibri" panose="020F0502020204030204" pitchFamily="34" charset="0"/>
            </a:endParaRPr>
          </a:p>
        </p:txBody>
      </p:sp>
      <p:sp>
        <p:nvSpPr>
          <p:cNvPr id="3" name="Content Placeholder 2"/>
          <p:cNvSpPr>
            <a:spLocks noGrp="1"/>
          </p:cNvSpPr>
          <p:nvPr>
            <p:ph idx="1"/>
          </p:nvPr>
        </p:nvSpPr>
        <p:spPr>
          <a:xfrm>
            <a:off x="2913365" y="1523999"/>
            <a:ext cx="5621035" cy="4962525"/>
          </a:xfrm>
        </p:spPr>
        <p:txBody>
          <a:bodyPr>
            <a:normAutofit/>
          </a:bodyPr>
          <a:lstStyle/>
          <a:p>
            <a:r>
              <a:rPr lang="lv-LV" sz="2400" b="1" dirty="0">
                <a:solidFill>
                  <a:srgbClr val="002060"/>
                </a:solidFill>
                <a:latin typeface="Calibri" panose="020F0502020204030204" pitchFamily="34" charset="0"/>
              </a:rPr>
              <a:t>Tematiskā plānojuma īstenošana - projektu līnija</a:t>
            </a:r>
            <a:br>
              <a:rPr lang="lv-LV" sz="2400" b="1" dirty="0">
                <a:solidFill>
                  <a:srgbClr val="002060"/>
                </a:solidFill>
                <a:latin typeface="Calibri" panose="020F0502020204030204" pitchFamily="34" charset="0"/>
              </a:rPr>
            </a:br>
            <a:r>
              <a:rPr lang="lv-LV" sz="2400" dirty="0">
                <a:solidFill>
                  <a:srgbClr val="002060"/>
                </a:solidFill>
                <a:latin typeface="Calibri" panose="020F0502020204030204" pitchFamily="34" charset="0"/>
              </a:rPr>
              <a:t>Intensīvāka dalība un līdzdalība Piekrastes/jūras projektos</a:t>
            </a:r>
          </a:p>
          <a:p>
            <a:endParaRPr lang="lv-LV" sz="800" b="1" dirty="0">
              <a:solidFill>
                <a:srgbClr val="002060"/>
              </a:solidFill>
              <a:latin typeface="Calibri" panose="020F0502020204030204" pitchFamily="34" charset="0"/>
            </a:endParaRPr>
          </a:p>
          <a:p>
            <a:r>
              <a:rPr lang="lv-LV" sz="2400" b="1" dirty="0">
                <a:solidFill>
                  <a:srgbClr val="002060"/>
                </a:solidFill>
                <a:latin typeface="Calibri" panose="020F0502020204030204" pitchFamily="34" charset="0"/>
              </a:rPr>
              <a:t>Dalība LVAF projektos publiskajiem ūdeņiem</a:t>
            </a:r>
            <a:endParaRPr lang="lv-LV" sz="2400" dirty="0">
              <a:solidFill>
                <a:srgbClr val="002060"/>
              </a:solidFill>
              <a:latin typeface="Calibri" panose="020F0502020204030204" pitchFamily="34" charset="0"/>
            </a:endParaRPr>
          </a:p>
          <a:p>
            <a:pPr lvl="1"/>
            <a:r>
              <a:rPr lang="lv-LV" sz="2400" b="1" dirty="0">
                <a:solidFill>
                  <a:srgbClr val="002060"/>
                </a:solidFill>
                <a:latin typeface="Calibri" panose="020F0502020204030204" pitchFamily="34" charset="0"/>
              </a:rPr>
              <a:t>Nacionālais projekts 200 000 EUR </a:t>
            </a:r>
            <a:r>
              <a:rPr lang="lv-LV" sz="2400" dirty="0">
                <a:solidFill>
                  <a:srgbClr val="002060"/>
                </a:solidFill>
                <a:latin typeface="Calibri" panose="020F0502020204030204" pitchFamily="34" charset="0"/>
              </a:rPr>
              <a:t>– 2018. sezonai - pludmales sakopšanas darbi</a:t>
            </a:r>
          </a:p>
          <a:p>
            <a:pPr lvl="1"/>
            <a:r>
              <a:rPr lang="lv-LV" sz="2400" dirty="0">
                <a:solidFill>
                  <a:srgbClr val="002060"/>
                </a:solidFill>
                <a:latin typeface="Calibri" panose="020F0502020204030204" pitchFamily="34" charset="0"/>
              </a:rPr>
              <a:t>Publisko ūdeņu (upju, ezeru, piekrastes joslas) pārvaldības </a:t>
            </a:r>
            <a:r>
              <a:rPr lang="lv-LV" sz="2400" b="1" dirty="0">
                <a:solidFill>
                  <a:srgbClr val="002060"/>
                </a:solidFill>
                <a:latin typeface="Calibri" panose="020F0502020204030204" pitchFamily="34" charset="0"/>
              </a:rPr>
              <a:t>konkurss 800 000 EUR </a:t>
            </a:r>
          </a:p>
          <a:p>
            <a:pPr lvl="0" algn="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10</a:t>
            </a:fld>
            <a:endParaRPr lang="en-US" altLang="en-US"/>
          </a:p>
        </p:txBody>
      </p:sp>
      <p:pic>
        <p:nvPicPr>
          <p:cNvPr id="9" name="Picture 8">
            <a:extLst>
              <a:ext uri="{FF2B5EF4-FFF2-40B4-BE49-F238E27FC236}">
                <a16:creationId xmlns:a16="http://schemas.microsoft.com/office/drawing/2014/main" id="{4978A02B-0B8D-45EF-ADDB-BA6D4014FB5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4282" y="1359950"/>
            <a:ext cx="2424949" cy="1642348"/>
          </a:xfrm>
          <a:prstGeom prst="rect">
            <a:avLst/>
          </a:prstGeom>
          <a:ln>
            <a:noFill/>
          </a:ln>
          <a:effectLst>
            <a:softEdge rad="112500"/>
          </a:effectLst>
        </p:spPr>
      </p:pic>
      <p:pic>
        <p:nvPicPr>
          <p:cNvPr id="11" name="Picture 10" descr="P:\Vides nodala\5_ZK\2015\Buklets 2015\FOTO bukletam\bukletam 2015\pludmale.JPG">
            <a:extLst>
              <a:ext uri="{FF2B5EF4-FFF2-40B4-BE49-F238E27FC236}">
                <a16:creationId xmlns:a16="http://schemas.microsoft.com/office/drawing/2014/main" id="{4A4446DB-0FFA-4EF1-ADA7-643FF1FBB2BA}"/>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4283" y="3074589"/>
            <a:ext cx="2424949" cy="1463080"/>
          </a:xfrm>
          <a:prstGeom prst="rect">
            <a:avLst/>
          </a:prstGeom>
          <a:noFill/>
          <a:ln>
            <a:noFill/>
          </a:ln>
          <a:effectLst>
            <a:outerShdw blurRad="50800" dist="50800" dir="600000" algn="ctr" rotWithShape="0">
              <a:srgbClr val="000000">
                <a:alpha val="43137"/>
              </a:srgbClr>
            </a:outerShdw>
          </a:effectLst>
        </p:spPr>
      </p:pic>
      <p:pic>
        <p:nvPicPr>
          <p:cNvPr id="12" name="Picture 3">
            <a:extLst>
              <a:ext uri="{FF2B5EF4-FFF2-40B4-BE49-F238E27FC236}">
                <a16:creationId xmlns:a16="http://schemas.microsoft.com/office/drawing/2014/main" id="{39292D84-2B0C-4286-B641-206A7AC691C6}"/>
              </a:ext>
            </a:extLst>
          </p:cNvPr>
          <p:cNvPicPr/>
          <p:nvPr/>
        </p:nvPicPr>
        <p:blipFill>
          <a:blip r:embed="rId5"/>
          <a:stretch/>
        </p:blipFill>
        <p:spPr>
          <a:xfrm>
            <a:off x="279405" y="4735774"/>
            <a:ext cx="2424949" cy="1642348"/>
          </a:xfrm>
          <a:prstGeom prst="rect">
            <a:avLst/>
          </a:prstGeom>
          <a:ln>
            <a:noFill/>
          </a:ln>
        </p:spPr>
      </p:pic>
    </p:spTree>
    <p:extLst>
      <p:ext uri="{BB962C8B-B14F-4D97-AF65-F5344CB8AC3E}">
        <p14:creationId xmlns:p14="http://schemas.microsoft.com/office/powerpoint/2010/main" val="8967564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049" y="477672"/>
            <a:ext cx="7873052" cy="701844"/>
          </a:xfrm>
        </p:spPr>
        <p:txBody>
          <a:bodyPr>
            <a:noAutofit/>
          </a:bodyPr>
          <a:lstStyle/>
          <a:p>
            <a:r>
              <a:rPr lang="lv-LV" sz="2800" dirty="0">
                <a:solidFill>
                  <a:srgbClr val="002060"/>
                </a:solidFill>
                <a:latin typeface="Calibri" panose="020F0502020204030204" pitchFamily="34" charset="0"/>
              </a:rPr>
              <a:t>Turpmāk darāmais un risināmie jautājumi</a:t>
            </a:r>
            <a:br>
              <a:rPr lang="lv-LV" sz="2800" dirty="0">
                <a:solidFill>
                  <a:srgbClr val="002060"/>
                </a:solidFill>
                <a:latin typeface="Calibri" panose="020F0502020204030204" pitchFamily="34" charset="0"/>
              </a:rPr>
            </a:br>
            <a:r>
              <a:rPr lang="lv-LV" sz="2800" dirty="0">
                <a:solidFill>
                  <a:srgbClr val="002060"/>
                </a:solidFill>
                <a:latin typeface="Calibri" panose="020F0502020204030204" pitchFamily="34" charset="0"/>
              </a:rPr>
              <a:t> </a:t>
            </a:r>
          </a:p>
        </p:txBody>
      </p:sp>
      <p:sp>
        <p:nvSpPr>
          <p:cNvPr id="3" name="Content Placeholder 2"/>
          <p:cNvSpPr>
            <a:spLocks noGrp="1"/>
          </p:cNvSpPr>
          <p:nvPr>
            <p:ph idx="1"/>
          </p:nvPr>
        </p:nvSpPr>
        <p:spPr>
          <a:xfrm>
            <a:off x="2265528" y="1315577"/>
            <a:ext cx="6535573" cy="5170947"/>
          </a:xfrm>
        </p:spPr>
        <p:txBody>
          <a:bodyPr>
            <a:normAutofit/>
          </a:bodyPr>
          <a:lstStyle/>
          <a:p>
            <a:r>
              <a:rPr lang="lv-LV" sz="2400" b="1" dirty="0">
                <a:solidFill>
                  <a:srgbClr val="002060"/>
                </a:solidFill>
                <a:latin typeface="Calibri" panose="020F0502020204030204" pitchFamily="34" charset="0"/>
              </a:rPr>
              <a:t>Praktiskā piekrastes pārņemšana valdījumā</a:t>
            </a:r>
            <a:r>
              <a:rPr lang="lv-LV" sz="2400" dirty="0">
                <a:solidFill>
                  <a:srgbClr val="002060"/>
                </a:solidFill>
                <a:latin typeface="Calibri" panose="020F0502020204030204" pitchFamily="34" charset="0"/>
              </a:rPr>
              <a:t> –saskaņā ar grozījumiem kadastra MK noteikumos</a:t>
            </a:r>
          </a:p>
          <a:p>
            <a:r>
              <a:rPr lang="lv-LV" sz="2400" b="1" dirty="0">
                <a:solidFill>
                  <a:srgbClr val="002060"/>
                </a:solidFill>
                <a:latin typeface="Calibri" panose="020F0502020204030204" pitchFamily="34" charset="0"/>
              </a:rPr>
              <a:t>Tūrisma līnija - </a:t>
            </a:r>
            <a:r>
              <a:rPr lang="lv-LV" sz="2400" dirty="0">
                <a:solidFill>
                  <a:srgbClr val="002060"/>
                </a:solidFill>
                <a:latin typeface="Calibri" panose="020F0502020204030204" pitchFamily="34" charset="0"/>
              </a:rPr>
              <a:t>tūrisma, rekreācijas, kūrortu attīstība - </a:t>
            </a:r>
            <a:r>
              <a:rPr lang="lv-LV" sz="2400" dirty="0" err="1">
                <a:solidFill>
                  <a:srgbClr val="002060"/>
                </a:solidFill>
                <a:latin typeface="Calibri" panose="020F0502020204030204" pitchFamily="34" charset="0"/>
              </a:rPr>
              <a:t>Jūrtaka</a:t>
            </a:r>
            <a:r>
              <a:rPr lang="lv-LV" sz="2400" dirty="0">
                <a:solidFill>
                  <a:srgbClr val="002060"/>
                </a:solidFill>
                <a:latin typeface="Calibri" panose="020F0502020204030204" pitchFamily="34" charset="0"/>
              </a:rPr>
              <a:t>, </a:t>
            </a:r>
            <a:r>
              <a:rPr lang="lv-LV" sz="2400" dirty="0" err="1">
                <a:solidFill>
                  <a:srgbClr val="002060"/>
                </a:solidFill>
                <a:latin typeface="Calibri" panose="020F0502020204030204" pitchFamily="34" charset="0"/>
              </a:rPr>
              <a:t>Eirovelo</a:t>
            </a:r>
            <a:r>
              <a:rPr lang="lv-LV" sz="2400" dirty="0">
                <a:solidFill>
                  <a:srgbClr val="002060"/>
                </a:solidFill>
                <a:latin typeface="Calibri" panose="020F0502020204030204" pitchFamily="34" charset="0"/>
              </a:rPr>
              <a:t> 13 attīstība, u.c.</a:t>
            </a:r>
          </a:p>
          <a:p>
            <a:r>
              <a:rPr lang="lv-LV" sz="2400" dirty="0">
                <a:solidFill>
                  <a:srgbClr val="002060"/>
                </a:solidFill>
                <a:latin typeface="Calibri" panose="020F0502020204030204" pitchFamily="34" charset="0"/>
              </a:rPr>
              <a:t>Jautājums vai un kā </a:t>
            </a:r>
            <a:r>
              <a:rPr lang="lv-LV" sz="2400" b="1" dirty="0">
                <a:solidFill>
                  <a:srgbClr val="002060"/>
                </a:solidFill>
                <a:latin typeface="Calibri" panose="020F0502020204030204" pitchFamily="34" charset="0"/>
              </a:rPr>
              <a:t>biotopu kartēšana rezultātā</a:t>
            </a:r>
            <a:r>
              <a:rPr lang="lv-LV" sz="2400" dirty="0">
                <a:solidFill>
                  <a:srgbClr val="002060"/>
                </a:solidFill>
                <a:latin typeface="Calibri" panose="020F0502020204030204" pitchFamily="34" charset="0"/>
              </a:rPr>
              <a:t> būs jāpārskata 300m aizsargjosla + ietverot biotopus?</a:t>
            </a:r>
          </a:p>
          <a:p>
            <a:r>
              <a:rPr lang="lv-LV" sz="2400" b="1" dirty="0">
                <a:solidFill>
                  <a:srgbClr val="002060"/>
                </a:solidFill>
                <a:latin typeface="Calibri" panose="020F0502020204030204" pitchFamily="34" charset="0"/>
              </a:rPr>
              <a:t>Plānošana</a:t>
            </a:r>
            <a:r>
              <a:rPr lang="lv-LV" sz="2400" dirty="0">
                <a:solidFill>
                  <a:srgbClr val="002060"/>
                </a:solidFill>
                <a:latin typeface="Calibri" panose="020F0502020204030204" pitchFamily="34" charset="0"/>
              </a:rPr>
              <a:t> - tematiskie plānojumi pludmalei, ainavai, u.c. kā pamats jauniem projektiem</a:t>
            </a:r>
          </a:p>
          <a:p>
            <a:r>
              <a:rPr lang="lv-LV" sz="2400" dirty="0">
                <a:solidFill>
                  <a:srgbClr val="002060"/>
                </a:solidFill>
                <a:latin typeface="Calibri" pitchFamily="34" charset="0"/>
              </a:rPr>
              <a:t>……………………………………………………..</a:t>
            </a:r>
          </a:p>
          <a:p>
            <a:r>
              <a:rPr lang="lv-LV" sz="2400" dirty="0">
                <a:solidFill>
                  <a:srgbClr val="002060"/>
                </a:solidFill>
                <a:latin typeface="Calibri" pitchFamily="34" charset="0"/>
              </a:rPr>
              <a:t>…</a:t>
            </a:r>
          </a:p>
          <a:p>
            <a:pPr lvl="0" algn="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11</a:t>
            </a:fld>
            <a:endParaRPr lang="en-US" altLang="en-US"/>
          </a:p>
        </p:txBody>
      </p:sp>
      <p:pic>
        <p:nvPicPr>
          <p:cNvPr id="8" name="Picture 7">
            <a:extLst>
              <a:ext uri="{FF2B5EF4-FFF2-40B4-BE49-F238E27FC236}">
                <a16:creationId xmlns:a16="http://schemas.microsoft.com/office/drawing/2014/main" id="{32CB92E1-95B6-4FF0-BF93-1C49650B27C9}"/>
              </a:ext>
            </a:extLst>
          </p:cNvPr>
          <p:cNvPicPr>
            <a:picLocks noChangeAspect="1"/>
          </p:cNvPicPr>
          <p:nvPr/>
        </p:nvPicPr>
        <p:blipFill>
          <a:blip r:embed="rId3" cstate="print">
            <a:extLst>
              <a:ext uri="{28A0092B-C50C-407E-A947-70E740481C1C}">
                <a14:useLocalDpi xmlns:a14="http://schemas.microsoft.com/office/drawing/2010/main" val="0"/>
              </a:ext>
            </a:extLst>
          </a:blip>
          <a:srcRect l="25861" t="36285" r="18695" b="21715"/>
          <a:stretch>
            <a:fillRect/>
          </a:stretch>
        </p:blipFill>
        <p:spPr bwMode="auto">
          <a:xfrm>
            <a:off x="0" y="5431809"/>
            <a:ext cx="3347267" cy="142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a:extLst>
              <a:ext uri="{FF2B5EF4-FFF2-40B4-BE49-F238E27FC236}">
                <a16:creationId xmlns:a16="http://schemas.microsoft.com/office/drawing/2014/main" id="{F5404B06-6118-4FB5-96A1-7D8BB60EB67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907" y="3988967"/>
            <a:ext cx="1516047" cy="1353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13373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049" y="477672"/>
            <a:ext cx="7873052" cy="701844"/>
          </a:xfrm>
        </p:spPr>
        <p:txBody>
          <a:bodyPr>
            <a:noAutofit/>
          </a:bodyPr>
          <a:lstStyle/>
          <a:p>
            <a:r>
              <a:rPr lang="lv-LV" sz="2800" dirty="0">
                <a:solidFill>
                  <a:srgbClr val="002060"/>
                </a:solidFill>
                <a:latin typeface="Calibri" panose="020F0502020204030204" pitchFamily="34" charset="0"/>
              </a:rPr>
              <a:t>Piekrastes apvienības loma</a:t>
            </a:r>
            <a:br>
              <a:rPr lang="lv-LV" sz="2800" dirty="0">
                <a:solidFill>
                  <a:srgbClr val="002060"/>
                </a:solidFill>
                <a:latin typeface="Calibri" panose="020F0502020204030204" pitchFamily="34" charset="0"/>
              </a:rPr>
            </a:br>
            <a:endParaRPr lang="lv-LV" sz="2800" dirty="0">
              <a:solidFill>
                <a:srgbClr val="002060"/>
              </a:solidFill>
              <a:latin typeface="Calibri" panose="020F0502020204030204" pitchFamily="34" charset="0"/>
            </a:endParaRPr>
          </a:p>
        </p:txBody>
      </p:sp>
      <p:sp>
        <p:nvSpPr>
          <p:cNvPr id="3" name="Content Placeholder 2"/>
          <p:cNvSpPr>
            <a:spLocks noGrp="1"/>
          </p:cNvSpPr>
          <p:nvPr>
            <p:ph idx="1"/>
          </p:nvPr>
        </p:nvSpPr>
        <p:spPr>
          <a:xfrm>
            <a:off x="2817912" y="1854199"/>
            <a:ext cx="6159043" cy="4632325"/>
          </a:xfrm>
        </p:spPr>
        <p:txBody>
          <a:bodyPr>
            <a:normAutofit/>
          </a:bodyPr>
          <a:lstStyle/>
          <a:p>
            <a:r>
              <a:rPr lang="lv-LV" sz="2400" b="1" dirty="0">
                <a:solidFill>
                  <a:srgbClr val="002060"/>
                </a:solidFill>
                <a:latin typeface="Calibri" panose="020F0502020204030204" pitchFamily="34" charset="0"/>
              </a:rPr>
              <a:t>Kopīgo Piekrastes jautājumu risināšana un  interešu aizstāvība Piekrastes kā nacionālas vērtības attīstībai</a:t>
            </a:r>
          </a:p>
          <a:p>
            <a:r>
              <a:rPr lang="lv-LV" sz="2400" dirty="0">
                <a:solidFill>
                  <a:srgbClr val="002060"/>
                </a:solidFill>
                <a:latin typeface="Calibri" panose="020F0502020204030204" pitchFamily="34" charset="0"/>
              </a:rPr>
              <a:t> </a:t>
            </a:r>
          </a:p>
          <a:p>
            <a:r>
              <a:rPr lang="lv-LV" sz="2400" dirty="0">
                <a:solidFill>
                  <a:srgbClr val="002060"/>
                </a:solidFill>
                <a:latin typeface="Calibri" panose="020F0502020204030204" pitchFamily="34" charset="0"/>
              </a:rPr>
              <a:t> </a:t>
            </a:r>
            <a:r>
              <a:rPr lang="lv-LV" dirty="0">
                <a:solidFill>
                  <a:srgbClr val="002060"/>
                </a:solidFill>
                <a:latin typeface="Calibri" panose="020F0502020204030204" pitchFamily="34" charset="0"/>
              </a:rPr>
              <a:t>…</a:t>
            </a:r>
            <a:r>
              <a:rPr lang="lv-LV" b="1" dirty="0">
                <a:solidFill>
                  <a:srgbClr val="002060"/>
                </a:solidFill>
                <a:latin typeface="Calibri" panose="020F0502020204030204" pitchFamily="34" charset="0"/>
              </a:rPr>
              <a:t>piekraste ir viena no tām teritorijām, kurās ir vērts investēt, un no kurām nākotnē varētu būt vislielākā atdeve</a:t>
            </a:r>
            <a:r>
              <a:rPr lang="lv-LV" dirty="0">
                <a:solidFill>
                  <a:srgbClr val="002060"/>
                </a:solidFill>
                <a:latin typeface="Calibri" panose="020F0502020204030204" pitchFamily="34" charset="0"/>
              </a:rPr>
              <a:t>. …. Ir jāattīsta tautsaimniecība reģionos, kur tas ir iespējams!</a:t>
            </a:r>
          </a:p>
          <a:p>
            <a:r>
              <a:rPr lang="lv-LV" dirty="0">
                <a:solidFill>
                  <a:srgbClr val="002060"/>
                </a:solidFill>
                <a:latin typeface="Calibri" panose="020F0502020204030204" pitchFamily="34" charset="0"/>
              </a:rPr>
              <a:t>				(</a:t>
            </a:r>
            <a:r>
              <a:rPr lang="lv-LV" dirty="0" err="1">
                <a:solidFill>
                  <a:srgbClr val="002060"/>
                </a:solidFill>
                <a:latin typeface="Calibri" panose="020F0502020204030204" pitchFamily="34" charset="0"/>
              </a:rPr>
              <a:t>D.Straubergs</a:t>
            </a:r>
            <a:r>
              <a:rPr lang="lv-LV" dirty="0">
                <a:solidFill>
                  <a:srgbClr val="002060"/>
                </a:solidFill>
                <a:latin typeface="Calibri" panose="020F0502020204030204" pitchFamily="34" charset="0"/>
              </a:rPr>
              <a:t>)</a:t>
            </a:r>
          </a:p>
          <a:p>
            <a:pPr lvl="0" algn="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12</a:t>
            </a:fld>
            <a:endParaRPr lang="en-US" altLang="en-US"/>
          </a:p>
        </p:txBody>
      </p:sp>
      <p:pic>
        <p:nvPicPr>
          <p:cNvPr id="8" name="Picture 4">
            <a:extLst>
              <a:ext uri="{FF2B5EF4-FFF2-40B4-BE49-F238E27FC236}">
                <a16:creationId xmlns:a16="http://schemas.microsoft.com/office/drawing/2014/main" id="{654A9282-67E6-42B5-B31C-AD30687FB1A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20" y="4899547"/>
            <a:ext cx="2222980" cy="1480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2000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3B37525-FE40-45F1-8BEC-C87C85AE8300}"/>
              </a:ext>
            </a:extLst>
          </p:cNvPr>
          <p:cNvSpPr>
            <a:spLocks noGrp="1"/>
          </p:cNvSpPr>
          <p:nvPr>
            <p:ph type="body" sz="quarter" idx="10"/>
          </p:nvPr>
        </p:nvSpPr>
        <p:spPr/>
        <p:txBody>
          <a:bodyPr/>
          <a:lstStyle/>
          <a:p>
            <a:endParaRPr lang="lv-LV"/>
          </a:p>
        </p:txBody>
      </p:sp>
      <p:sp>
        <p:nvSpPr>
          <p:cNvPr id="3" name="Text Placeholder 2">
            <a:extLst>
              <a:ext uri="{FF2B5EF4-FFF2-40B4-BE49-F238E27FC236}">
                <a16:creationId xmlns:a16="http://schemas.microsoft.com/office/drawing/2014/main" id="{AD605350-611C-44BA-ABB2-BDF223FFBDFE}"/>
              </a:ext>
            </a:extLst>
          </p:cNvPr>
          <p:cNvSpPr>
            <a:spLocks noGrp="1"/>
          </p:cNvSpPr>
          <p:nvPr>
            <p:ph type="body" sz="quarter" idx="12"/>
          </p:nvPr>
        </p:nvSpPr>
        <p:spPr>
          <a:xfrm>
            <a:off x="1583140" y="5354471"/>
            <a:ext cx="6951260" cy="1279478"/>
          </a:xfrm>
        </p:spPr>
        <p:txBody>
          <a:bodyPr>
            <a:noAutofit/>
          </a:bodyPr>
          <a:lstStyle/>
          <a:p>
            <a:r>
              <a:rPr lang="lv-LV" sz="4400" b="1" dirty="0">
                <a:solidFill>
                  <a:srgbClr val="002060"/>
                </a:solidFill>
                <a:latin typeface="Calibri" panose="020F0502020204030204" pitchFamily="34" charset="0"/>
              </a:rPr>
              <a:t>PALDIES !</a:t>
            </a:r>
          </a:p>
        </p:txBody>
      </p:sp>
      <p:sp>
        <p:nvSpPr>
          <p:cNvPr id="4" name="Slide Number Placeholder 3">
            <a:extLst>
              <a:ext uri="{FF2B5EF4-FFF2-40B4-BE49-F238E27FC236}">
                <a16:creationId xmlns:a16="http://schemas.microsoft.com/office/drawing/2014/main" id="{23465AF2-556A-4A4B-A492-0A920809E8BA}"/>
              </a:ext>
            </a:extLst>
          </p:cNvPr>
          <p:cNvSpPr>
            <a:spLocks noGrp="1"/>
          </p:cNvSpPr>
          <p:nvPr>
            <p:ph type="sldNum" sz="quarter" idx="13"/>
          </p:nvPr>
        </p:nvSpPr>
        <p:spPr/>
        <p:txBody>
          <a:bodyPr/>
          <a:lstStyle/>
          <a:p>
            <a:pPr>
              <a:defRPr/>
            </a:pPr>
            <a:fld id="{EFE5EE36-5CF3-41D1-A021-43ACC5A2C665}" type="slidenum">
              <a:rPr lang="en-US" altLang="en-US" smtClean="0"/>
              <a:pPr>
                <a:defRPr/>
              </a:pPr>
              <a:t>13</a:t>
            </a:fld>
            <a:endParaRPr lang="en-US" altLang="en-US"/>
          </a:p>
        </p:txBody>
      </p:sp>
      <p:pic>
        <p:nvPicPr>
          <p:cNvPr id="6" name="Picture 4">
            <a:extLst>
              <a:ext uri="{FF2B5EF4-FFF2-40B4-BE49-F238E27FC236}">
                <a16:creationId xmlns:a16="http://schemas.microsoft.com/office/drawing/2014/main" id="{026A8AB2-84B0-4542-A853-4F62E4965C7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5926" y="0"/>
            <a:ext cx="6781811" cy="4521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2226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6627" name="Title 1"/>
          <p:cNvSpPr>
            <a:spLocks noGrp="1"/>
          </p:cNvSpPr>
          <p:nvPr>
            <p:ph type="title"/>
          </p:nvPr>
        </p:nvSpPr>
        <p:spPr>
          <a:xfrm>
            <a:off x="524656" y="344774"/>
            <a:ext cx="8619344" cy="739394"/>
          </a:xfrm>
        </p:spPr>
        <p:txBody>
          <a:bodyPr>
            <a:normAutofit fontScale="90000"/>
          </a:bodyPr>
          <a:lstStyle/>
          <a:p>
            <a:r>
              <a:rPr lang="lv-LV" sz="3100" dirty="0">
                <a:solidFill>
                  <a:srgbClr val="002060"/>
                </a:solidFill>
                <a:latin typeface="Calibri" pitchFamily="34" charset="0"/>
              </a:rPr>
              <a:t>Publiskās infrastruktūras tematiskais plānojums           - 60 </a:t>
            </a:r>
            <a:r>
              <a:rPr lang="lv-LV" sz="3100" dirty="0" err="1">
                <a:solidFill>
                  <a:srgbClr val="002060"/>
                </a:solidFill>
                <a:latin typeface="Calibri" pitchFamily="34" charset="0"/>
              </a:rPr>
              <a:t>attīstā</a:t>
            </a:r>
            <a:r>
              <a:rPr lang="en-US" sz="3100" dirty="0" err="1">
                <a:solidFill>
                  <a:srgbClr val="002060"/>
                </a:solidFill>
                <a:latin typeface="Calibri" pitchFamily="34" charset="0"/>
              </a:rPr>
              <a:t>mās</a:t>
            </a:r>
            <a:r>
              <a:rPr lang="lv-LV" sz="3100" dirty="0">
                <a:solidFill>
                  <a:srgbClr val="002060"/>
                </a:solidFill>
                <a:latin typeface="Calibri" pitchFamily="34" charset="0"/>
              </a:rPr>
              <a:t> vietas, savienojumi, sadarbība</a:t>
            </a:r>
            <a:br>
              <a:rPr lang="lv-LV" sz="3100" dirty="0">
                <a:latin typeface="Calibri" pitchFamily="34" charset="0"/>
              </a:rPr>
            </a:br>
            <a:br>
              <a:rPr lang="lv-LV" dirty="0">
                <a:latin typeface="Calibri" pitchFamily="34" charset="0"/>
              </a:rPr>
            </a:br>
            <a:endParaRPr lang="lv-LV" dirty="0"/>
          </a:p>
        </p:txBody>
      </p:sp>
      <p:sp>
        <p:nvSpPr>
          <p:cNvPr id="26628" name="Text Placeholder 3"/>
          <p:cNvSpPr>
            <a:spLocks noGrp="1"/>
          </p:cNvSpPr>
          <p:nvPr>
            <p:ph type="body" sz="quarter" idx="10"/>
          </p:nvPr>
        </p:nvSpPr>
        <p:spPr>
          <a:xfrm>
            <a:off x="2095500" y="6372225"/>
            <a:ext cx="1981200" cy="304800"/>
          </a:xfrm>
        </p:spPr>
        <p:txBody>
          <a:bodyPr/>
          <a:lstStyle/>
          <a:p>
            <a:endParaRPr lang="lv-LV"/>
          </a:p>
        </p:txBody>
      </p:sp>
      <p:sp>
        <p:nvSpPr>
          <p:cNvPr id="26629" name="Text Placeholder 4"/>
          <p:cNvSpPr>
            <a:spLocks noGrp="1"/>
          </p:cNvSpPr>
          <p:nvPr>
            <p:ph type="body" sz="quarter" idx="12"/>
          </p:nvPr>
        </p:nvSpPr>
        <p:spPr/>
        <p:txBody>
          <a:bodyPr/>
          <a:lstStyle/>
          <a:p>
            <a:endParaRPr lang="lv-LV"/>
          </a:p>
        </p:txBody>
      </p:sp>
      <p:sp>
        <p:nvSpPr>
          <p:cNvPr id="26630" name="Slide Number Placeholder 5"/>
          <p:cNvSpPr>
            <a:spLocks noGrp="1"/>
          </p:cNvSpPr>
          <p:nvPr>
            <p:ph type="sldNum" sz="quarter" idx="13"/>
          </p:nvPr>
        </p:nvSpPr>
        <p:spPr bwMode="auto">
          <a:noFill/>
          <a:ln>
            <a:miter lim="800000"/>
            <a:headEnd/>
            <a:tailEnd/>
          </a:ln>
        </p:spPr>
        <p:txBody>
          <a:bodyPr/>
          <a:lstStyle/>
          <a:p>
            <a:fld id="{8F09B5C0-E887-4D52-BCA3-46B1B5B788BA}" type="slidenum">
              <a:rPr lang="en-US" altLang="en-US" smtClean="0"/>
              <a:pPr/>
              <a:t>14</a:t>
            </a:fld>
            <a:endParaRPr lang="en-US" altLang="en-US"/>
          </a:p>
        </p:txBody>
      </p:sp>
      <p:pic>
        <p:nvPicPr>
          <p:cNvPr id="7" name="Picture 3" descr="G164_26b_Piekrastes pasvaldibu sadarbiba_1-2mlj"/>
          <p:cNvPicPr>
            <a:picLocks noChangeAspect="1" noChangeArrowheads="1"/>
          </p:cNvPicPr>
          <p:nvPr/>
        </p:nvPicPr>
        <p:blipFill>
          <a:blip r:embed="rId3" cstate="print"/>
          <a:srcRect b="1161"/>
          <a:stretch>
            <a:fillRect/>
          </a:stretch>
        </p:blipFill>
        <p:spPr bwMode="auto">
          <a:xfrm>
            <a:off x="709684" y="1316908"/>
            <a:ext cx="8129516" cy="5588457"/>
          </a:xfrm>
          <a:prstGeom prst="rect">
            <a:avLst/>
          </a:prstGeom>
          <a:noFill/>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E2076B62-9113-4D0B-8C3E-B85BB2DA3A46}"/>
              </a:ext>
            </a:extLst>
          </p:cNvPr>
          <p:cNvSpPr>
            <a:spLocks noGrp="1"/>
          </p:cNvSpPr>
          <p:nvPr>
            <p:ph type="title"/>
          </p:nvPr>
        </p:nvSpPr>
        <p:spPr>
          <a:xfrm>
            <a:off x="709683" y="859809"/>
            <a:ext cx="4380931" cy="6155140"/>
          </a:xfrm>
        </p:spPr>
        <p:txBody>
          <a:bodyPr/>
          <a:lstStyle/>
          <a:p>
            <a:pPr algn="l" eaLnBrk="1" hangingPunct="1">
              <a:defRPr/>
            </a:pPr>
            <a:r>
              <a:rPr lang="lv-LV" altLang="lv-LV" sz="2800" b="1" dirty="0">
                <a:solidFill>
                  <a:srgbClr val="002060"/>
                </a:solidFill>
                <a:latin typeface="Calibri" panose="020F0502020204030204" pitchFamily="34" charset="0"/>
              </a:rPr>
              <a:t>Latvijas Piekrastes pašvaldību apvienība</a:t>
            </a:r>
            <a:br>
              <a:rPr lang="lv-LV" altLang="lv-LV" sz="2800" b="1" dirty="0">
                <a:solidFill>
                  <a:srgbClr val="002060"/>
                </a:solidFill>
                <a:latin typeface="Calibri" panose="020F0502020204030204" pitchFamily="34" charset="0"/>
              </a:rPr>
            </a:br>
            <a:br>
              <a:rPr lang="lv-LV" altLang="lv-LV" sz="2800" b="1"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LPPA dibināta 2004., </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darbojas LPS ietvaros</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Piekrastē – 17 pašvaldības</a:t>
            </a:r>
            <a:br>
              <a:rPr lang="lv-LV" altLang="lv-LV" sz="2400" dirty="0">
                <a:solidFill>
                  <a:srgbClr val="002060"/>
                </a:solidFill>
                <a:latin typeface="Calibri" panose="020F0502020204030204" pitchFamily="34" charset="0"/>
              </a:rPr>
            </a:b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Piekrastes garums – 495.2 km</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Pašvaldību piekrastes no </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- 91,9 km Ventspils novads</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- 54.5 km Salacgrīvas novads</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- 50.2 km Engures novads</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līdz </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- 5.9 km Limbažu novads</a:t>
            </a:r>
            <a:br>
              <a:rPr lang="lv-LV" altLang="lv-LV" sz="2400" dirty="0">
                <a:solidFill>
                  <a:srgbClr val="002060"/>
                </a:solidFill>
                <a:latin typeface="Calibri" panose="020F0502020204030204" pitchFamily="34" charset="0"/>
              </a:rPr>
            </a:br>
            <a:r>
              <a:rPr lang="lv-LV" altLang="lv-LV" sz="2400" dirty="0">
                <a:solidFill>
                  <a:srgbClr val="002060"/>
                </a:solidFill>
                <a:latin typeface="Calibri" panose="020F0502020204030204" pitchFamily="34" charset="0"/>
              </a:rPr>
              <a:t>- 2.8 km Grobiņas novads</a:t>
            </a:r>
            <a:br>
              <a:rPr lang="lv-LV" altLang="lv-LV" sz="2400" dirty="0">
                <a:solidFill>
                  <a:srgbClr val="002060"/>
                </a:solidFill>
                <a:latin typeface="Calibri" panose="020F0502020204030204" pitchFamily="34" charset="0"/>
              </a:rPr>
            </a:br>
            <a:br>
              <a:rPr lang="lv-LV" altLang="lv-LV" sz="2400" b="1" dirty="0">
                <a:solidFill>
                  <a:srgbClr val="002060"/>
                </a:solidFill>
                <a:latin typeface="Calibri" panose="020F0502020204030204" pitchFamily="34" charset="0"/>
              </a:rPr>
            </a:br>
            <a:br>
              <a:rPr lang="lv-LV" altLang="lv-LV" sz="2400" b="1" dirty="0">
                <a:solidFill>
                  <a:srgbClr val="002060"/>
                </a:solidFill>
                <a:latin typeface="Calibri" panose="020F0502020204030204" pitchFamily="34" charset="0"/>
              </a:rPr>
            </a:br>
            <a:endParaRPr lang="lv-LV" altLang="lv-LV" sz="2400" b="1" dirty="0">
              <a:solidFill>
                <a:srgbClr val="002060"/>
              </a:solidFill>
              <a:latin typeface="Calibri" panose="020F0502020204030204" pitchFamily="34" charset="0"/>
            </a:endParaRPr>
          </a:p>
        </p:txBody>
      </p:sp>
      <p:pic>
        <p:nvPicPr>
          <p:cNvPr id="5" name="Picture 9" descr="02_Planojuma teritorija Latvija_1-4mlj.jpg">
            <a:extLst>
              <a:ext uri="{FF2B5EF4-FFF2-40B4-BE49-F238E27FC236}">
                <a16:creationId xmlns:a16="http://schemas.microsoft.com/office/drawing/2014/main" id="{CB6D3A6A-B4C9-4CE3-96A6-7E68E7EAED04}"/>
              </a:ext>
            </a:extLst>
          </p:cNvPr>
          <p:cNvPicPr>
            <a:picLocks noChangeAspect="1"/>
          </p:cNvPicPr>
          <p:nvPr/>
        </p:nvPicPr>
        <p:blipFill>
          <a:blip r:embed="rId2" cstate="print"/>
          <a:srcRect l="3925"/>
          <a:stretch>
            <a:fillRect/>
          </a:stretch>
        </p:blipFill>
        <p:spPr bwMode="auto">
          <a:xfrm>
            <a:off x="4786375" y="304800"/>
            <a:ext cx="4063931" cy="3401567"/>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683FC34E-065F-4831-B2C5-DBE057733BEC}"/>
              </a:ext>
            </a:extLst>
          </p:cNvPr>
          <p:cNvSpPr>
            <a:spLocks noGrp="1"/>
          </p:cNvSpPr>
          <p:nvPr>
            <p:ph idx="1"/>
          </p:nvPr>
        </p:nvSpPr>
        <p:spPr>
          <a:xfrm>
            <a:off x="5937504" y="4486656"/>
            <a:ext cx="2749296" cy="1950720"/>
          </a:xfrm>
        </p:spPr>
        <p:txBody>
          <a:bodyPr/>
          <a:lstStyle/>
          <a:p>
            <a:endParaRPr lang="lv-LV" dirty="0"/>
          </a:p>
        </p:txBody>
      </p:sp>
    </p:spTree>
    <p:extLst>
      <p:ext uri="{BB962C8B-B14F-4D97-AF65-F5344CB8AC3E}">
        <p14:creationId xmlns:p14="http://schemas.microsoft.com/office/powerpoint/2010/main" val="26766635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704700" y="381000"/>
            <a:ext cx="6439300" cy="1036642"/>
          </a:xfrm>
        </p:spPr>
        <p:txBody>
          <a:bodyPr>
            <a:noAutofit/>
          </a:bodyPr>
          <a:lstStyle/>
          <a:p>
            <a:r>
              <a:rPr lang="lv-LV" sz="3200" dirty="0">
                <a:solidFill>
                  <a:srgbClr val="002060"/>
                </a:solidFill>
                <a:latin typeface="Calibri" pitchFamily="34" charset="0"/>
                <a:ea typeface="+mn-ea"/>
                <a:cs typeface="Calibri" pitchFamily="34" charset="0"/>
              </a:rPr>
              <a:t>LPPA darbības posmi</a:t>
            </a:r>
            <a:endParaRPr lang="en-GB" sz="3200" dirty="0">
              <a:solidFill>
                <a:srgbClr val="002060"/>
              </a:solidFill>
              <a:latin typeface="Calibri" pitchFamily="34" charset="0"/>
              <a:ea typeface="+mn-ea"/>
              <a:cs typeface="Calibri" pitchFamily="34" charset="0"/>
            </a:endParaRPr>
          </a:p>
        </p:txBody>
      </p:sp>
      <p:sp>
        <p:nvSpPr>
          <p:cNvPr id="3" name="Content Placeholder 2"/>
          <p:cNvSpPr>
            <a:spLocks noGrp="1"/>
          </p:cNvSpPr>
          <p:nvPr>
            <p:ph idx="1"/>
          </p:nvPr>
        </p:nvSpPr>
        <p:spPr>
          <a:xfrm>
            <a:off x="2724608" y="1259542"/>
            <a:ext cx="6257467" cy="4950189"/>
          </a:xfrm>
        </p:spPr>
        <p:txBody>
          <a:bodyPr>
            <a:normAutofit/>
          </a:bodyPr>
          <a:lstStyle/>
          <a:p>
            <a:pPr lvl="1" indent="0">
              <a:buNone/>
            </a:pPr>
            <a:endParaRPr lang="lv-LV" dirty="0">
              <a:latin typeface="Calibri" pitchFamily="34" charset="0"/>
            </a:endParaRPr>
          </a:p>
          <a:p>
            <a:pPr lvl="0"/>
            <a:r>
              <a:rPr lang="lv-LV" sz="2400" b="1" dirty="0">
                <a:solidFill>
                  <a:srgbClr val="002060"/>
                </a:solidFill>
                <a:latin typeface="Calibri" panose="020F0502020204030204" pitchFamily="34" charset="0"/>
              </a:rPr>
              <a:t>I posms no 2004. – «ugunsgrēku» dzēšana </a:t>
            </a:r>
            <a:r>
              <a:rPr lang="lv-LV" sz="2400" dirty="0">
                <a:solidFill>
                  <a:srgbClr val="002060"/>
                </a:solidFill>
                <a:latin typeface="Calibri" panose="020F0502020204030204" pitchFamily="34" charset="0"/>
              </a:rPr>
              <a:t>(sodīšana, ka Piekraste netiek pārvaldīta, «asumi» ar vides NVO - teritorijas plānojumi, kāpu izbraukāšana, u.c.) </a:t>
            </a:r>
          </a:p>
          <a:p>
            <a:pPr lvl="0"/>
            <a:r>
              <a:rPr lang="lv-LV" sz="2400" b="1" dirty="0">
                <a:solidFill>
                  <a:srgbClr val="002060"/>
                </a:solidFill>
                <a:latin typeface="Calibri" panose="020F0502020204030204" pitchFamily="34" charset="0"/>
              </a:rPr>
              <a:t>II posms no 2010. – «pamatu veidošana» </a:t>
            </a:r>
            <a:r>
              <a:rPr lang="lv-LV" sz="2400" dirty="0">
                <a:solidFill>
                  <a:srgbClr val="002060"/>
                </a:solidFill>
                <a:latin typeface="Calibri" panose="020F0502020204030204" pitchFamily="34" charset="0"/>
              </a:rPr>
              <a:t>(Piekrastes pamatnostādnes 2011, Piekrastes kā nacionālas vērtības atzīšana, plānošana)</a:t>
            </a:r>
          </a:p>
          <a:p>
            <a:pPr lvl="0"/>
            <a:r>
              <a:rPr lang="lv-LV" sz="2400" b="1" dirty="0">
                <a:solidFill>
                  <a:srgbClr val="002060"/>
                </a:solidFill>
                <a:latin typeface="Calibri" panose="020F0502020204030204" pitchFamily="34" charset="0"/>
              </a:rPr>
              <a:t>III posms - «īstenošana» - no 2016. </a:t>
            </a:r>
            <a:r>
              <a:rPr lang="lv-LV" sz="2400" dirty="0">
                <a:solidFill>
                  <a:srgbClr val="002060"/>
                </a:solidFill>
                <a:latin typeface="Calibri" panose="020F0502020204030204" pitchFamily="34" charset="0"/>
              </a:rPr>
              <a:t>(atbalsts un  projekti)</a:t>
            </a:r>
            <a:endParaRPr lang="en-GB" dirty="0">
              <a:latin typeface="Calibri" pitchFamily="34" charset="0"/>
            </a:endParaRPr>
          </a:p>
          <a:p>
            <a:pPr marL="268288" indent="-268288">
              <a:buFont typeface="Arial" pitchFamily="34" charset="0"/>
              <a:buChar char="•"/>
            </a:pPr>
            <a:endParaRPr lang="en-GB" dirty="0">
              <a:latin typeface="Calibri" pitchFamily="34" charset="0"/>
            </a:endParaRPr>
          </a:p>
        </p:txBody>
      </p:sp>
      <p:sp>
        <p:nvSpPr>
          <p:cNvPr id="5" name="Text Placeholder 4"/>
          <p:cNvSpPr>
            <a:spLocks noGrp="1"/>
          </p:cNvSpPr>
          <p:nvPr>
            <p:ph type="body" sz="quarter" idx="12"/>
          </p:nvPr>
        </p:nvSpPr>
        <p:spPr/>
        <p:txBody>
          <a:bodyPr/>
          <a:lstStyle/>
          <a:p>
            <a:endParaRPr lang="lv-LV" dirty="0"/>
          </a:p>
        </p:txBody>
      </p:sp>
      <p:sp>
        <p:nvSpPr>
          <p:cNvPr id="6" name="Slide Number Placeholder 5"/>
          <p:cNvSpPr>
            <a:spLocks noGrp="1"/>
          </p:cNvSpPr>
          <p:nvPr>
            <p:ph type="sldNum" sz="quarter" idx="13"/>
          </p:nvPr>
        </p:nvSpPr>
        <p:spPr/>
        <p:txBody>
          <a:bodyPr/>
          <a:lstStyle/>
          <a:p>
            <a:pPr>
              <a:defRPr/>
            </a:pPr>
            <a:fld id="{662F02EA-1CDF-41C5-9D7A-6AF388832319}" type="slidenum">
              <a:rPr lang="en-US" altLang="en-US" smtClean="0"/>
              <a:pPr>
                <a:defRPr/>
              </a:pPr>
              <a:t>3</a:t>
            </a:fld>
            <a:endParaRPr lang="en-US" altLang="en-US"/>
          </a:p>
        </p:txBody>
      </p:sp>
      <p:pic>
        <p:nvPicPr>
          <p:cNvPr id="7" name="Picture 6" descr="C:\Users\Sarmite\AppData\Local\Microsoft\Windows\INetCache\Content.Word\IMG_8061 Ragaciema sedumi_MGrels_201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8966" y="4354981"/>
            <a:ext cx="2328692" cy="1550987"/>
          </a:xfrm>
          <a:prstGeom prst="rect">
            <a:avLst/>
          </a:prstGeom>
          <a:ln>
            <a:noFill/>
          </a:ln>
          <a:effectLst>
            <a:softEdge rad="112500"/>
          </a:effectLst>
        </p:spPr>
      </p:pic>
      <p:pic>
        <p:nvPicPr>
          <p:cNvPr id="60419" name="Picture 3"/>
          <p:cNvPicPr>
            <a:picLocks noChangeAspect="1" noChangeArrowheads="1"/>
          </p:cNvPicPr>
          <p:nvPr/>
        </p:nvPicPr>
        <p:blipFill>
          <a:blip r:embed="rId4" cstate="print"/>
          <a:srcRect/>
          <a:stretch>
            <a:fillRect/>
          </a:stretch>
        </p:blipFill>
        <p:spPr bwMode="auto">
          <a:xfrm>
            <a:off x="338965" y="1224289"/>
            <a:ext cx="2334821" cy="1556547"/>
          </a:xfrm>
          <a:prstGeom prst="rect">
            <a:avLst/>
          </a:prstGeom>
          <a:ln>
            <a:noFill/>
          </a:ln>
          <a:effectLst>
            <a:softEdge rad="112500"/>
          </a:effectLst>
        </p:spPr>
      </p:pic>
      <p:pic>
        <p:nvPicPr>
          <p:cNvPr id="4" name="Picture 3"/>
          <p:cNvPicPr>
            <a:picLocks noChangeAspect="1"/>
          </p:cNvPicPr>
          <p:nvPr/>
        </p:nvPicPr>
        <p:blipFill rotWithShape="1">
          <a:blip r:embed="rId5"/>
          <a:srcRect l="21795" t="9898" r="6539"/>
          <a:stretch/>
        </p:blipFill>
        <p:spPr>
          <a:xfrm>
            <a:off x="402043" y="2780836"/>
            <a:ext cx="2208663" cy="1568585"/>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01003" y="655093"/>
            <a:ext cx="7600098" cy="524423"/>
          </a:xfrm>
        </p:spPr>
        <p:txBody>
          <a:bodyPr>
            <a:normAutofit fontScale="90000"/>
          </a:bodyPr>
          <a:lstStyle/>
          <a:p>
            <a:r>
              <a:rPr lang="lv-LV" sz="3100" dirty="0">
                <a:solidFill>
                  <a:srgbClr val="002060"/>
                </a:solidFill>
                <a:latin typeface="Calibri" panose="020F0502020204030204" pitchFamily="34" charset="0"/>
              </a:rPr>
              <a:t>LPPA kopdarbs laikā no Pāvilostas 2013.</a:t>
            </a:r>
            <a:br>
              <a:rPr lang="lv-LV" sz="2800" dirty="0">
                <a:solidFill>
                  <a:srgbClr val="002060"/>
                </a:solidFill>
                <a:latin typeface="Calibri" panose="020F0502020204030204" pitchFamily="34" charset="0"/>
              </a:rPr>
            </a:br>
            <a:endParaRPr lang="lv-LV" sz="2800" dirty="0">
              <a:solidFill>
                <a:srgbClr val="002060"/>
              </a:solidFill>
            </a:endParaRPr>
          </a:p>
        </p:txBody>
      </p:sp>
      <p:sp>
        <p:nvSpPr>
          <p:cNvPr id="3" name="Content Placeholder 2"/>
          <p:cNvSpPr>
            <a:spLocks noGrp="1"/>
          </p:cNvSpPr>
          <p:nvPr>
            <p:ph idx="1"/>
          </p:nvPr>
        </p:nvSpPr>
        <p:spPr>
          <a:xfrm>
            <a:off x="3029803" y="1926336"/>
            <a:ext cx="5947152" cy="4560188"/>
          </a:xfrm>
        </p:spPr>
        <p:txBody>
          <a:bodyPr>
            <a:normAutofit/>
          </a:bodyPr>
          <a:lstStyle/>
          <a:p>
            <a:pPr lvl="0"/>
            <a:r>
              <a:rPr lang="lv-LV" sz="2400" dirty="0">
                <a:solidFill>
                  <a:srgbClr val="002060"/>
                </a:solidFill>
                <a:latin typeface="Calibri" panose="020F0502020204030204" pitchFamily="34" charset="0"/>
              </a:rPr>
              <a:t>Četri robežstabi – četras gada sapulces</a:t>
            </a:r>
          </a:p>
          <a:p>
            <a:pPr lvl="0"/>
            <a:r>
              <a:rPr lang="lv-LV" sz="2400" dirty="0">
                <a:solidFill>
                  <a:srgbClr val="002060"/>
                </a:solidFill>
                <a:latin typeface="Calibri" panose="020F0502020204030204" pitchFamily="34" charset="0"/>
              </a:rPr>
              <a:t>Dundagā, Saulkrastos, Grobiņā un tagad Jūrmalā</a:t>
            </a:r>
          </a:p>
          <a:p>
            <a:pPr lvl="0"/>
            <a:endParaRPr lang="lv-LV" sz="800" dirty="0">
              <a:solidFill>
                <a:srgbClr val="002060"/>
              </a:solidFill>
              <a:latin typeface="Calibri" panose="020F0502020204030204" pitchFamily="34" charset="0"/>
            </a:endParaRPr>
          </a:p>
          <a:p>
            <a:r>
              <a:rPr lang="lv-LV" dirty="0">
                <a:solidFill>
                  <a:srgbClr val="002060"/>
                </a:solidFill>
                <a:latin typeface="Calibri" panose="020F0502020204030204" pitchFamily="34" charset="0"/>
              </a:rPr>
              <a:t>Būtisks LPPA sapulces Dundagā lēmums:</a:t>
            </a:r>
          </a:p>
          <a:p>
            <a:pPr lvl="0"/>
            <a:r>
              <a:rPr lang="lv-LV" dirty="0">
                <a:solidFill>
                  <a:srgbClr val="002060"/>
                </a:solidFill>
                <a:latin typeface="Calibri" panose="020F0502020204030204" pitchFamily="34" charset="0"/>
              </a:rPr>
              <a:t>Par SAM 5.5.1.: saglabāt aizsargāt un attīstīt nozīmīgu kultūras un dabas mantojumu, kā arī attīstīt ar to saistītos pakalpojumus īstenošanu. </a:t>
            </a:r>
          </a:p>
          <a:p>
            <a:pPr marL="0" lvl="1" indent="0">
              <a:buNone/>
            </a:pPr>
            <a:r>
              <a:rPr lang="lv-LV" dirty="0">
                <a:solidFill>
                  <a:srgbClr val="002060"/>
                </a:solidFill>
                <a:latin typeface="Calibri" pitchFamily="34" charset="0"/>
              </a:rPr>
              <a:t>Un rezolūcija:</a:t>
            </a:r>
          </a:p>
          <a:p>
            <a:pPr marL="0" lvl="1" indent="0">
              <a:buNone/>
            </a:pPr>
            <a:r>
              <a:rPr lang="lv-LV" dirty="0">
                <a:solidFill>
                  <a:srgbClr val="002060"/>
                </a:solidFill>
                <a:latin typeface="Calibri" pitchFamily="34" charset="0"/>
              </a:rPr>
              <a:t>Par Eiropas Jūrlietu un Zivsaimniecības fonda atbalstu zivsaimniecības nozarei nozīmīgās teritorijās</a:t>
            </a: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4</a:t>
            </a:fld>
            <a:endParaRPr lang="en-US" altLang="en-US"/>
          </a:p>
        </p:txBody>
      </p:sp>
      <p:pic>
        <p:nvPicPr>
          <p:cNvPr id="1039" name="Picture 15" descr="Attēlu rezultāti vaicājumam “Kūpinātas zivis engure”"/>
          <p:cNvPicPr>
            <a:picLocks noChangeAspect="1" noChangeArrowheads="1"/>
          </p:cNvPicPr>
          <p:nvPr/>
        </p:nvPicPr>
        <p:blipFill>
          <a:blip r:embed="rId3" cstate="print"/>
          <a:srcRect/>
          <a:stretch>
            <a:fillRect/>
          </a:stretch>
        </p:blipFill>
        <p:spPr bwMode="auto">
          <a:xfrm>
            <a:off x="397129" y="4754036"/>
            <a:ext cx="2354351" cy="1570564"/>
          </a:xfrm>
          <a:prstGeom prst="rect">
            <a:avLst/>
          </a:prstGeom>
          <a:ln>
            <a:noFill/>
          </a:ln>
          <a:effectLst>
            <a:softEdge rad="112500"/>
          </a:effectLst>
        </p:spPr>
      </p:pic>
      <p:pic>
        <p:nvPicPr>
          <p:cNvPr id="1043" name="Picture 19" descr="Kitesurfing i Ventspils"/>
          <p:cNvPicPr>
            <a:picLocks noChangeAspect="1" noChangeArrowheads="1"/>
          </p:cNvPicPr>
          <p:nvPr/>
        </p:nvPicPr>
        <p:blipFill>
          <a:blip r:embed="rId4" cstate="print"/>
          <a:srcRect/>
          <a:stretch>
            <a:fillRect/>
          </a:stretch>
        </p:blipFill>
        <p:spPr bwMode="auto">
          <a:xfrm>
            <a:off x="399795" y="3229568"/>
            <a:ext cx="2418116" cy="1524468"/>
          </a:xfrm>
          <a:prstGeom prst="rect">
            <a:avLst/>
          </a:prstGeom>
          <a:ln>
            <a:noFill/>
          </a:ln>
          <a:effectLst>
            <a:softEdge rad="112500"/>
          </a:effectLst>
        </p:spPr>
      </p:pic>
      <p:pic>
        <p:nvPicPr>
          <p:cNvPr id="1047" name="Picture 23" descr="Papes dabas parks"/>
          <p:cNvPicPr>
            <a:picLocks noChangeAspect="1" noChangeArrowheads="1"/>
          </p:cNvPicPr>
          <p:nvPr/>
        </p:nvPicPr>
        <p:blipFill>
          <a:blip r:embed="rId5" cstate="print"/>
          <a:srcRect l="17091" t="19885" r="2999" b="7096"/>
          <a:stretch>
            <a:fillRect/>
          </a:stretch>
        </p:blipFill>
        <p:spPr bwMode="auto">
          <a:xfrm>
            <a:off x="510244" y="1705100"/>
            <a:ext cx="2307669" cy="1524468"/>
          </a:xfrm>
          <a:prstGeom prst="rect">
            <a:avLst/>
          </a:prstGeom>
          <a:ln>
            <a:noFill/>
          </a:ln>
          <a:effectLst>
            <a:softEdge rad="112500"/>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817913" y="228599"/>
            <a:ext cx="5983187" cy="950917"/>
          </a:xfrm>
        </p:spPr>
        <p:txBody>
          <a:bodyPr>
            <a:normAutofit/>
          </a:bodyPr>
          <a:lstStyle/>
          <a:p>
            <a:r>
              <a:rPr lang="lv-LV" sz="2800" dirty="0">
                <a:solidFill>
                  <a:srgbClr val="002060"/>
                </a:solidFill>
                <a:latin typeface="Calibri" panose="020F0502020204030204" pitchFamily="34" charset="0"/>
              </a:rPr>
              <a:t>LPPA valdes darbs  </a:t>
            </a:r>
          </a:p>
        </p:txBody>
      </p:sp>
      <p:sp>
        <p:nvSpPr>
          <p:cNvPr id="3" name="Content Placeholder 2"/>
          <p:cNvSpPr>
            <a:spLocks noGrp="1"/>
          </p:cNvSpPr>
          <p:nvPr>
            <p:ph idx="1"/>
          </p:nvPr>
        </p:nvSpPr>
        <p:spPr>
          <a:xfrm>
            <a:off x="2817913" y="1179516"/>
            <a:ext cx="5983188" cy="5879651"/>
          </a:xfrm>
        </p:spPr>
        <p:txBody>
          <a:bodyPr>
            <a:normAutofit fontScale="92500" lnSpcReduction="20000"/>
          </a:bodyPr>
          <a:lstStyle/>
          <a:p>
            <a:pPr lvl="0"/>
            <a:r>
              <a:rPr lang="lv-LV" sz="2400" b="1" dirty="0">
                <a:solidFill>
                  <a:srgbClr val="002060"/>
                </a:solidFill>
                <a:latin typeface="Calibri" panose="020F0502020204030204" pitchFamily="34" charset="0"/>
              </a:rPr>
              <a:t>Sapulču starplaikā LPPA valdes darbs – valdes sēdēs (13)</a:t>
            </a:r>
            <a:endParaRPr lang="lv-LV" sz="2400" dirty="0">
              <a:solidFill>
                <a:srgbClr val="002060"/>
              </a:solidFill>
              <a:latin typeface="Calibri" panose="020F0502020204030204" pitchFamily="34" charset="0"/>
            </a:endParaRPr>
          </a:p>
          <a:p>
            <a:r>
              <a:rPr lang="lv-LV" sz="2400" dirty="0">
                <a:solidFill>
                  <a:srgbClr val="002060"/>
                </a:solidFill>
                <a:latin typeface="Calibri" panose="020F0502020204030204" pitchFamily="34" charset="0"/>
              </a:rPr>
              <a:t>Valdes sastāvs:</a:t>
            </a:r>
          </a:p>
          <a:p>
            <a:r>
              <a:rPr lang="lv-LV" sz="2400" dirty="0">
                <a:solidFill>
                  <a:srgbClr val="002060"/>
                </a:solidFill>
                <a:latin typeface="Calibri" panose="020F0502020204030204" pitchFamily="34" charset="0"/>
              </a:rPr>
              <a:t>-    M.Dadzis, Valdes priekšsēdētājs</a:t>
            </a:r>
          </a:p>
          <a:p>
            <a:pPr marL="342900" indent="-342900">
              <a:buFontTx/>
              <a:buChar char="-"/>
            </a:pPr>
            <a:r>
              <a:rPr lang="lv-LV" sz="2400" dirty="0">
                <a:solidFill>
                  <a:srgbClr val="002060"/>
                </a:solidFill>
                <a:latin typeface="Calibri" panose="020F0502020204030204" pitchFamily="34" charset="0"/>
              </a:rPr>
              <a:t>L.Maziņa, Valdes priekšsēdētāja vietniece</a:t>
            </a:r>
          </a:p>
          <a:p>
            <a:pPr marL="342900" indent="-342900">
              <a:buFontTx/>
              <a:buChar char="-"/>
            </a:pPr>
            <a:r>
              <a:rPr lang="lv-LV" sz="2400" dirty="0">
                <a:solidFill>
                  <a:srgbClr val="002060"/>
                </a:solidFill>
                <a:latin typeface="Calibri" panose="020F0502020204030204" pitchFamily="34" charset="0"/>
              </a:rPr>
              <a:t>D.Straubergs, E.Grāvītis, U.Kristapsons – Valdes locekļi </a:t>
            </a:r>
          </a:p>
          <a:p>
            <a:endParaRPr lang="lv-LV" sz="2400" dirty="0">
              <a:solidFill>
                <a:srgbClr val="002060"/>
              </a:solidFill>
              <a:latin typeface="Calibri" panose="020F0502020204030204" pitchFamily="34" charset="0"/>
            </a:endParaRPr>
          </a:p>
          <a:p>
            <a:r>
              <a:rPr lang="lv-LV" sz="2400" b="1" dirty="0">
                <a:solidFill>
                  <a:srgbClr val="002060"/>
                </a:solidFill>
                <a:latin typeface="Calibri" panose="020F0502020204030204" pitchFamily="34" charset="0"/>
              </a:rPr>
              <a:t>Risināti jautājumi, piem.:</a:t>
            </a:r>
          </a:p>
          <a:p>
            <a:r>
              <a:rPr lang="lv-LV" dirty="0">
                <a:solidFill>
                  <a:srgbClr val="002060"/>
                </a:solidFill>
                <a:latin typeface="Calibri" panose="020F0502020204030204" pitchFamily="34" charset="0"/>
              </a:rPr>
              <a:t>Par SAM 5.5.1.</a:t>
            </a:r>
          </a:p>
          <a:p>
            <a:r>
              <a:rPr lang="lv-LV" dirty="0">
                <a:solidFill>
                  <a:srgbClr val="002060"/>
                </a:solidFill>
                <a:latin typeface="Calibri" panose="020F0502020204030204" pitchFamily="34" charset="0"/>
              </a:rPr>
              <a:t>Par atbalstu Piekrastes pārvaldībai </a:t>
            </a:r>
          </a:p>
          <a:p>
            <a:r>
              <a:rPr lang="lv-LV" dirty="0">
                <a:solidFill>
                  <a:srgbClr val="002060"/>
                </a:solidFill>
                <a:latin typeface="Calibri" panose="020F0502020204030204" pitchFamily="34" charset="0"/>
              </a:rPr>
              <a:t>Par piesārņojuma/atkritumu kartēšanu Piekrastē 2015. un 2016. vasarās, </a:t>
            </a:r>
            <a:r>
              <a:rPr lang="lv-LV" b="1" dirty="0">
                <a:solidFill>
                  <a:srgbClr val="002060"/>
                </a:solidFill>
                <a:latin typeface="Calibri" panose="020F0502020204030204" pitchFamily="34" charset="0"/>
              </a:rPr>
              <a:t>mazinātas domstarpības </a:t>
            </a:r>
            <a:r>
              <a:rPr lang="lv-LV" dirty="0">
                <a:solidFill>
                  <a:srgbClr val="002060"/>
                </a:solidFill>
                <a:latin typeface="Calibri" panose="020F0502020204030204" pitchFamily="34" charset="0"/>
              </a:rPr>
              <a:t>(J.Ulme)</a:t>
            </a:r>
          </a:p>
          <a:p>
            <a:r>
              <a:rPr lang="lv-LV" dirty="0">
                <a:solidFill>
                  <a:srgbClr val="002060"/>
                </a:solidFill>
                <a:latin typeface="Calibri" panose="020F0502020204030204" pitchFamily="34" charset="0"/>
              </a:rPr>
              <a:t>Par Zilo karogu peldvietām</a:t>
            </a:r>
          </a:p>
          <a:p>
            <a:r>
              <a:rPr lang="lv-LV" dirty="0">
                <a:solidFill>
                  <a:srgbClr val="002060"/>
                </a:solidFill>
                <a:latin typeface="Calibri" panose="020F0502020204030204" pitchFamily="34" charset="0"/>
              </a:rPr>
              <a:t>Par roņu aizsardzības plānu </a:t>
            </a:r>
          </a:p>
          <a:p>
            <a:r>
              <a:rPr lang="lv-LV" dirty="0">
                <a:solidFill>
                  <a:srgbClr val="002060"/>
                </a:solidFill>
                <a:latin typeface="Calibri" panose="020F0502020204030204" pitchFamily="34" charset="0"/>
              </a:rPr>
              <a:t>Par biotopu kartēšanu </a:t>
            </a:r>
          </a:p>
          <a:p>
            <a:r>
              <a:rPr lang="lv-LV" dirty="0">
                <a:solidFill>
                  <a:srgbClr val="002060"/>
                </a:solidFill>
                <a:latin typeface="Calibri" panose="020F0502020204030204" pitchFamily="34" charset="0"/>
              </a:rPr>
              <a:t>Par jauniem projektiem Piekrastē - Sargāsim Latvijas kāpas (J. Matuļa un Apeirona </a:t>
            </a:r>
            <a:r>
              <a:rPr lang="lv-LV" dirty="0">
                <a:solidFill>
                  <a:srgbClr val="002060"/>
                </a:solidFill>
                <a:latin typeface="Calibri" panose="020F0502020204030204" pitchFamily="34" charset="0"/>
                <a:cs typeface="Calibri" panose="020F0502020204030204" pitchFamily="34" charset="0"/>
              </a:rPr>
              <a:t>projekts)</a:t>
            </a:r>
            <a:endParaRPr lang="lv-LV" dirty="0">
              <a:latin typeface="Calibri" panose="020F0502020204030204" pitchFamily="34" charset="0"/>
              <a:cs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5</a:t>
            </a:fld>
            <a:endParaRPr lang="en-US" altLang="en-US"/>
          </a:p>
        </p:txBody>
      </p:sp>
      <p:pic>
        <p:nvPicPr>
          <p:cNvPr id="11" name="Picture 6" descr="Attēlu rezultāti vaicājumam “Liepājas pludmale cilvēkiem ar”">
            <a:extLst>
              <a:ext uri="{FF2B5EF4-FFF2-40B4-BE49-F238E27FC236}">
                <a16:creationId xmlns:a16="http://schemas.microsoft.com/office/drawing/2014/main" id="{EE4A01A3-CD63-4614-91CA-117C05A888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634" y="1338903"/>
            <a:ext cx="2098166" cy="12710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5" descr="http://visitsaulkrasti.lv/photos/juras%20pars%202_s.jpg">
            <a:extLst>
              <a:ext uri="{FF2B5EF4-FFF2-40B4-BE49-F238E27FC236}">
                <a16:creationId xmlns:a16="http://schemas.microsoft.com/office/drawing/2014/main" id="{7C519492-8074-4980-ABDF-A7DC60CDE8DB}"/>
              </a:ext>
            </a:extLst>
          </p:cNvPr>
          <p:cNvPicPr>
            <a:picLocks noChangeAspect="1" noChangeArrowheads="1"/>
          </p:cNvPicPr>
          <p:nvPr/>
        </p:nvPicPr>
        <p:blipFill>
          <a:blip r:embed="rId4" cstate="print"/>
          <a:srcRect/>
          <a:stretch>
            <a:fillRect/>
          </a:stretch>
        </p:blipFill>
        <p:spPr bwMode="auto">
          <a:xfrm>
            <a:off x="427306" y="2917424"/>
            <a:ext cx="1990867" cy="1327245"/>
          </a:xfrm>
          <a:prstGeom prst="rect">
            <a:avLst/>
          </a:prstGeom>
          <a:ln>
            <a:noFill/>
          </a:ln>
          <a:effectLst>
            <a:softEdge rad="112500"/>
          </a:effectLst>
        </p:spPr>
      </p:pic>
      <p:pic>
        <p:nvPicPr>
          <p:cNvPr id="13" name="Picture 12">
            <a:extLst>
              <a:ext uri="{FF2B5EF4-FFF2-40B4-BE49-F238E27FC236}">
                <a16:creationId xmlns:a16="http://schemas.microsoft.com/office/drawing/2014/main" id="{891C730B-388A-45B5-A724-863BBAB604B6}"/>
              </a:ext>
            </a:extLst>
          </p:cNvPr>
          <p:cNvPicPr>
            <a:picLocks noChangeAspect="1"/>
          </p:cNvPicPr>
          <p:nvPr/>
        </p:nvPicPr>
        <p:blipFill rotWithShape="1">
          <a:blip r:embed="rId5"/>
          <a:srcRect t="32132" r="12964"/>
          <a:stretch/>
        </p:blipFill>
        <p:spPr>
          <a:xfrm>
            <a:off x="399171" y="4552185"/>
            <a:ext cx="2047139" cy="897918"/>
          </a:xfrm>
          <a:prstGeom prst="rect">
            <a:avLst/>
          </a:prstGeom>
          <a:ln>
            <a:noFill/>
          </a:ln>
          <a:effectLst>
            <a:softEdge rad="112500"/>
          </a:effectLst>
        </p:spPr>
      </p:pic>
    </p:spTree>
    <p:extLst>
      <p:ext uri="{BB962C8B-B14F-4D97-AF65-F5344CB8AC3E}">
        <p14:creationId xmlns:p14="http://schemas.microsoft.com/office/powerpoint/2010/main" val="41972924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1" y="464024"/>
            <a:ext cx="8162543" cy="996286"/>
          </a:xfrm>
        </p:spPr>
        <p:txBody>
          <a:bodyPr>
            <a:normAutofit/>
          </a:bodyPr>
          <a:lstStyle/>
          <a:p>
            <a:r>
              <a:rPr lang="lv-LV" sz="2800" dirty="0">
                <a:solidFill>
                  <a:srgbClr val="C00000"/>
                </a:solidFill>
              </a:rPr>
              <a:t>Piekrastē sācies «īstenošanas posms»</a:t>
            </a: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6</a:t>
            </a:fld>
            <a:endParaRPr lang="en-US" altLang="en-US"/>
          </a:p>
        </p:txBody>
      </p:sp>
      <p:sp>
        <p:nvSpPr>
          <p:cNvPr id="13" name="Content Placeholder 12"/>
          <p:cNvSpPr>
            <a:spLocks noGrp="1"/>
          </p:cNvSpPr>
          <p:nvPr>
            <p:ph idx="1"/>
          </p:nvPr>
        </p:nvSpPr>
        <p:spPr>
          <a:xfrm>
            <a:off x="6714699" y="4696533"/>
            <a:ext cx="1972100" cy="1429639"/>
          </a:xfrm>
        </p:spPr>
        <p:txBody>
          <a:bodyPr/>
          <a:lstStyle/>
          <a:p>
            <a:endParaRPr lang="lv-LV" dirty="0"/>
          </a:p>
        </p:txBody>
      </p:sp>
      <p:pic>
        <p:nvPicPr>
          <p:cNvPr id="14" name="Picture 13" descr="Piekrastes_apmeklejums.jpg"/>
          <p:cNvPicPr>
            <a:picLocks noChangeAspect="1"/>
          </p:cNvPicPr>
          <p:nvPr/>
        </p:nvPicPr>
        <p:blipFill>
          <a:blip r:embed="rId3" cstate="print"/>
          <a:stretch>
            <a:fillRect/>
          </a:stretch>
        </p:blipFill>
        <p:spPr>
          <a:xfrm>
            <a:off x="5986167" y="1168164"/>
            <a:ext cx="3157833" cy="2135777"/>
          </a:xfrm>
          <a:prstGeom prst="rect">
            <a:avLst/>
          </a:prstGeom>
        </p:spPr>
      </p:pic>
      <p:sp>
        <p:nvSpPr>
          <p:cNvPr id="3" name="TextBox 2">
            <a:extLst>
              <a:ext uri="{FF2B5EF4-FFF2-40B4-BE49-F238E27FC236}">
                <a16:creationId xmlns:a16="http://schemas.microsoft.com/office/drawing/2014/main" id="{468913F4-C551-4FA9-9BEE-9FBE635F5A11}"/>
              </a:ext>
            </a:extLst>
          </p:cNvPr>
          <p:cNvSpPr txBox="1"/>
          <p:nvPr/>
        </p:nvSpPr>
        <p:spPr>
          <a:xfrm>
            <a:off x="609601" y="1187355"/>
            <a:ext cx="5376565" cy="5016758"/>
          </a:xfrm>
          <a:prstGeom prst="rect">
            <a:avLst/>
          </a:prstGeom>
          <a:noFill/>
        </p:spPr>
        <p:txBody>
          <a:bodyPr wrap="square" rtlCol="0">
            <a:spAutoFit/>
          </a:bodyPr>
          <a:lstStyle/>
          <a:p>
            <a:pPr marL="342900" indent="-342900">
              <a:buFontTx/>
              <a:buChar char="-"/>
            </a:pPr>
            <a:r>
              <a:rPr lang="lv-LV" sz="2400" dirty="0">
                <a:solidFill>
                  <a:srgbClr val="002060"/>
                </a:solidFill>
                <a:latin typeface="Calibri" panose="020F0502020204030204" pitchFamily="34" charset="0"/>
              </a:rPr>
              <a:t>Kopīgi izstrādāts un 2016. MK pieņemts  </a:t>
            </a:r>
            <a:r>
              <a:rPr lang="lv-LV" sz="2400" b="1" dirty="0">
                <a:solidFill>
                  <a:srgbClr val="002060"/>
                </a:solidFill>
                <a:latin typeface="Calibri" panose="020F0502020204030204" pitchFamily="34" charset="0"/>
              </a:rPr>
              <a:t>«Valsts ilgtermiņa tematiskais plānojums Baltijas jūras piekrastes publiskās infrastruktūras attīstībai» </a:t>
            </a:r>
          </a:p>
          <a:p>
            <a:pPr marL="342900" indent="-342900">
              <a:buFontTx/>
              <a:buChar char="-"/>
            </a:pPr>
            <a:r>
              <a:rPr lang="lv-LV" sz="2400" b="1" dirty="0">
                <a:solidFill>
                  <a:srgbClr val="002060"/>
                </a:solidFill>
                <a:latin typeface="Calibri" panose="020F0502020204030204" pitchFamily="34" charset="0"/>
              </a:rPr>
              <a:t>Sākta tā īstenošana</a:t>
            </a:r>
            <a:r>
              <a:rPr lang="lv-LV" sz="2400" dirty="0">
                <a:solidFill>
                  <a:srgbClr val="002060"/>
                </a:solidFill>
                <a:latin typeface="Calibri" panose="020F0502020204030204" pitchFamily="34" charset="0"/>
              </a:rPr>
              <a:t> </a:t>
            </a:r>
            <a:r>
              <a:rPr lang="lv-LV" sz="2400" b="1" dirty="0">
                <a:solidFill>
                  <a:srgbClr val="002060"/>
                </a:solidFill>
                <a:latin typeface="Calibri" panose="020F0502020204030204" pitchFamily="34" charset="0"/>
              </a:rPr>
              <a:t>kopdarbībā:</a:t>
            </a:r>
            <a:endParaRPr lang="lv-LV" sz="2400" dirty="0">
              <a:solidFill>
                <a:srgbClr val="002060"/>
              </a:solidFill>
              <a:latin typeface="Calibri" panose="020F0502020204030204" pitchFamily="34" charset="0"/>
            </a:endParaRPr>
          </a:p>
          <a:p>
            <a:pPr lvl="1"/>
            <a:r>
              <a:rPr lang="lv-LV" sz="2400" dirty="0">
                <a:solidFill>
                  <a:srgbClr val="002060"/>
                </a:solidFill>
                <a:latin typeface="Calibri" panose="020F0502020204030204" pitchFamily="34" charset="0"/>
              </a:rPr>
              <a:t>		</a:t>
            </a:r>
            <a:r>
              <a:rPr lang="lv-LV" sz="2000" dirty="0">
                <a:solidFill>
                  <a:srgbClr val="002060"/>
                </a:solidFill>
                <a:latin typeface="Calibri" panose="020F0502020204030204" pitchFamily="34" charset="0"/>
              </a:rPr>
              <a:t>LPPA atbalsts un dalība starptautiskas 	tūrisma	konferences organizācijā 	2017.gada pavasarī</a:t>
            </a:r>
          </a:p>
          <a:p>
            <a:endParaRPr lang="lv-LV" sz="800" dirty="0">
              <a:solidFill>
                <a:srgbClr val="002060"/>
              </a:solidFill>
              <a:latin typeface="Calibri" panose="020F0502020204030204" pitchFamily="34" charset="0"/>
            </a:endParaRPr>
          </a:p>
          <a:p>
            <a:endParaRPr lang="lv-LV" sz="800" dirty="0">
              <a:solidFill>
                <a:srgbClr val="002060"/>
              </a:solidFill>
              <a:latin typeface="Calibri" panose="020F0502020204030204" pitchFamily="34" charset="0"/>
            </a:endParaRPr>
          </a:p>
          <a:p>
            <a:pPr marL="342900" indent="-342900">
              <a:buFontTx/>
              <a:buChar char="-"/>
            </a:pPr>
            <a:r>
              <a:rPr lang="lv-LV" sz="2400" dirty="0">
                <a:solidFill>
                  <a:srgbClr val="002060"/>
                </a:solidFill>
                <a:latin typeface="Calibri" panose="020F0502020204030204" pitchFamily="34" charset="0"/>
              </a:rPr>
              <a:t>LPPA un Piekrastes pašvaldību dalība</a:t>
            </a:r>
          </a:p>
          <a:p>
            <a:r>
              <a:rPr lang="lv-LV" sz="2400" dirty="0">
                <a:solidFill>
                  <a:srgbClr val="002060"/>
                </a:solidFill>
                <a:latin typeface="Calibri" panose="020F0502020204030204" pitchFamily="34" charset="0"/>
              </a:rPr>
              <a:t>     </a:t>
            </a:r>
            <a:r>
              <a:rPr lang="lv-LV" sz="2400" b="1" dirty="0">
                <a:solidFill>
                  <a:srgbClr val="002060"/>
                </a:solidFill>
                <a:latin typeface="Calibri" panose="020F0502020204030204" pitchFamily="34" charset="0"/>
              </a:rPr>
              <a:t>Jūras telpiskā plānojuma</a:t>
            </a:r>
          </a:p>
          <a:p>
            <a:r>
              <a:rPr lang="lv-LV" sz="2400" b="1" dirty="0">
                <a:solidFill>
                  <a:srgbClr val="002060"/>
                </a:solidFill>
                <a:latin typeface="Calibri" panose="020F0502020204030204" pitchFamily="34" charset="0"/>
              </a:rPr>
              <a:t>     izstrādē/apspriešanā</a:t>
            </a:r>
          </a:p>
          <a:p>
            <a:endParaRPr lang="lv-LV" sz="2400" b="1" dirty="0">
              <a:latin typeface="Calibri" panose="020F0502020204030204" pitchFamily="34" charset="0"/>
            </a:endParaRPr>
          </a:p>
        </p:txBody>
      </p:sp>
      <p:pic>
        <p:nvPicPr>
          <p:cNvPr id="9" name="Content Placeholder 3" descr="D:\_PIEKRASTES_PLANOJUMS_FINAL_2016\Kartes\01_08_2016_Precizetas_kartes\G164_03_Piekraste_850tk.jpg">
            <a:extLst>
              <a:ext uri="{FF2B5EF4-FFF2-40B4-BE49-F238E27FC236}">
                <a16:creationId xmlns:a16="http://schemas.microsoft.com/office/drawing/2014/main" id="{1CB29AC8-184B-4F8C-AA1E-CE5784F6F3A4}"/>
              </a:ext>
            </a:extLst>
          </p:cNvPr>
          <p:cNvPicPr>
            <a:picLocks/>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86167" y="3554606"/>
            <a:ext cx="2974954" cy="2232382"/>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0501" y="477672"/>
            <a:ext cx="8200600" cy="701844"/>
          </a:xfrm>
        </p:spPr>
        <p:txBody>
          <a:bodyPr>
            <a:normAutofit fontScale="90000"/>
          </a:bodyPr>
          <a:lstStyle/>
          <a:p>
            <a:r>
              <a:rPr lang="lv-LV" sz="2800" dirty="0">
                <a:solidFill>
                  <a:srgbClr val="002060"/>
                </a:solidFill>
                <a:latin typeface="Calibri" panose="020F0502020204030204" pitchFamily="34" charset="0"/>
              </a:rPr>
              <a:t>Rezultāts LPPA cīņā par Piekrastes kārtu SAM 5.5.1. ietvaros</a:t>
            </a:r>
          </a:p>
        </p:txBody>
      </p:sp>
      <p:sp>
        <p:nvSpPr>
          <p:cNvPr id="3" name="Content Placeholder 2"/>
          <p:cNvSpPr>
            <a:spLocks noGrp="1"/>
          </p:cNvSpPr>
          <p:nvPr>
            <p:ph idx="1"/>
          </p:nvPr>
        </p:nvSpPr>
        <p:spPr>
          <a:xfrm>
            <a:off x="2817912" y="1179517"/>
            <a:ext cx="6159043" cy="5307008"/>
          </a:xfrm>
        </p:spPr>
        <p:txBody>
          <a:bodyPr>
            <a:normAutofit lnSpcReduction="10000"/>
          </a:bodyPr>
          <a:lstStyle/>
          <a:p>
            <a:r>
              <a:rPr lang="lv-LV" b="1" dirty="0">
                <a:solidFill>
                  <a:srgbClr val="002060"/>
                </a:solidFill>
                <a:latin typeface="Calibri" panose="020F0502020204030204" pitchFamily="34" charset="0"/>
              </a:rPr>
              <a:t>- </a:t>
            </a:r>
            <a:r>
              <a:rPr lang="lv-LV" sz="2400" b="1" dirty="0">
                <a:solidFill>
                  <a:srgbClr val="002060"/>
                </a:solidFill>
                <a:latin typeface="Calibri" panose="020F0502020204030204" pitchFamily="34" charset="0"/>
              </a:rPr>
              <a:t>Panākts, ka</a:t>
            </a:r>
            <a:r>
              <a:rPr lang="lv-LV" sz="2400" dirty="0">
                <a:solidFill>
                  <a:srgbClr val="002060"/>
                </a:solidFill>
                <a:latin typeface="Calibri" panose="020F0502020204030204" pitchFamily="34" charset="0"/>
              </a:rPr>
              <a:t> SAM 5.5.1.-  ES fondu 2014.-2020. stratēģiskā atbalsta mērķa 5.5.1.: “Saglabāt, aizsargāt un attīstīt nozīmīgu kultūras un dabas mantojumu” ietvaros </a:t>
            </a:r>
            <a:r>
              <a:rPr lang="lv-LV" sz="2400" b="1" dirty="0">
                <a:solidFill>
                  <a:srgbClr val="002060"/>
                </a:solidFill>
                <a:latin typeface="Calibri" panose="020F0502020204030204" pitchFamily="34" charset="0"/>
              </a:rPr>
              <a:t>ir atbalsts Piekrastes kārtas projektiem</a:t>
            </a:r>
          </a:p>
          <a:p>
            <a:pPr lvl="0"/>
            <a:r>
              <a:rPr lang="lv-LV" sz="2400" dirty="0">
                <a:solidFill>
                  <a:srgbClr val="002060"/>
                </a:solidFill>
                <a:latin typeface="Calibri" panose="020F0502020204030204" pitchFamily="34" charset="0"/>
              </a:rPr>
              <a:t>	</a:t>
            </a:r>
            <a:r>
              <a:rPr lang="lv-LV" dirty="0">
                <a:solidFill>
                  <a:srgbClr val="002060"/>
                </a:solidFill>
                <a:latin typeface="Calibri" panose="020F0502020204030204" pitchFamily="34" charset="0"/>
              </a:rPr>
              <a:t>Sākotnēji noraidošs KM un FM viedoklis 	par Piekrastes aktivitāti nākamajam ES 	fondu periodam, Koalīcijas grupas lēmums,  	LPPA Valdes vairākkārtējas tikšanās ar 	ministriem,  līdz ar VARAM 	atbalstu 	panākta 	vienošanās par SAM Piekrastes kārtu</a:t>
            </a:r>
          </a:p>
          <a:p>
            <a:pPr marL="342900" indent="-342900">
              <a:buFontTx/>
              <a:buChar char="-"/>
            </a:pPr>
            <a:r>
              <a:rPr lang="lv-LV" sz="2400" b="1" dirty="0">
                <a:solidFill>
                  <a:srgbClr val="002060"/>
                </a:solidFill>
                <a:latin typeface="Calibri" pitchFamily="34" charset="0"/>
              </a:rPr>
              <a:t>4 sadarbības projekti 15 milj. apmērā 15 piekrastes pašvaldībās, 28  vietās       </a:t>
            </a:r>
          </a:p>
          <a:p>
            <a:pPr marL="342900" indent="-342900">
              <a:buFontTx/>
              <a:buChar char="-"/>
            </a:pPr>
            <a:r>
              <a:rPr lang="lv-LV" sz="2400" dirty="0">
                <a:solidFill>
                  <a:srgbClr val="002060"/>
                </a:solidFill>
                <a:latin typeface="Calibri" pitchFamily="34" charset="0"/>
              </a:rPr>
              <a:t>Uzteicama pašvaldību sadarbība projektu sagatavošanā, šobrīd projektu izvērtēšana CFLA</a:t>
            </a:r>
          </a:p>
          <a:p>
            <a:pPr lvl="0" algn="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7</a:t>
            </a:fld>
            <a:endParaRPr lang="en-US" altLang="en-US"/>
          </a:p>
        </p:txBody>
      </p:sp>
      <p:pic>
        <p:nvPicPr>
          <p:cNvPr id="10" name="Picture 2">
            <a:extLst>
              <a:ext uri="{FF2B5EF4-FFF2-40B4-BE49-F238E27FC236}">
                <a16:creationId xmlns:a16="http://schemas.microsoft.com/office/drawing/2014/main" id="{0ABD7FFF-8365-4708-AC90-964A1333DDB4}"/>
              </a:ext>
            </a:extLst>
          </p:cNvPr>
          <p:cNvPicPr>
            <a:picLocks noChangeAspect="1" noChangeArrowheads="1"/>
          </p:cNvPicPr>
          <p:nvPr/>
        </p:nvPicPr>
        <p:blipFill>
          <a:blip r:embed="rId3" cstate="print"/>
          <a:srcRect/>
          <a:stretch>
            <a:fillRect/>
          </a:stretch>
        </p:blipFill>
        <p:spPr bwMode="auto">
          <a:xfrm>
            <a:off x="342900" y="1179516"/>
            <a:ext cx="2423755" cy="1615836"/>
          </a:xfrm>
          <a:prstGeom prst="rect">
            <a:avLst/>
          </a:prstGeom>
          <a:ln>
            <a:noFill/>
          </a:ln>
          <a:effectLst>
            <a:softEdge rad="112500"/>
          </a:effectLst>
        </p:spPr>
      </p:pic>
      <p:pic>
        <p:nvPicPr>
          <p:cNvPr id="14" name="Picture 29" descr="Kolkas raga priežu taka">
            <a:extLst>
              <a:ext uri="{FF2B5EF4-FFF2-40B4-BE49-F238E27FC236}">
                <a16:creationId xmlns:a16="http://schemas.microsoft.com/office/drawing/2014/main" id="{B60B9C24-AC33-4C5D-96BC-981FEFE98D71}"/>
              </a:ext>
            </a:extLst>
          </p:cNvPr>
          <p:cNvPicPr>
            <a:picLocks noChangeAspect="1" noChangeArrowheads="1"/>
          </p:cNvPicPr>
          <p:nvPr/>
        </p:nvPicPr>
        <p:blipFill>
          <a:blip r:embed="rId4" cstate="print"/>
          <a:srcRect l="8196" t="16017"/>
          <a:stretch>
            <a:fillRect/>
          </a:stretch>
        </p:blipFill>
        <p:spPr bwMode="auto">
          <a:xfrm>
            <a:off x="234283" y="3010469"/>
            <a:ext cx="2640988" cy="1483178"/>
          </a:xfrm>
          <a:prstGeom prst="rect">
            <a:avLst/>
          </a:prstGeom>
          <a:ln>
            <a:noFill/>
          </a:ln>
          <a:effectLst>
            <a:softEdge rad="112500"/>
          </a:effectLst>
        </p:spPr>
      </p:pic>
    </p:spTree>
    <p:extLst>
      <p:ext uri="{BB962C8B-B14F-4D97-AF65-F5344CB8AC3E}">
        <p14:creationId xmlns:p14="http://schemas.microsoft.com/office/powerpoint/2010/main" val="3778078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255594" y="228600"/>
            <a:ext cx="7583607" cy="652315"/>
          </a:xfrm>
        </p:spPr>
        <p:txBody>
          <a:bodyPr>
            <a:normAutofit/>
          </a:bodyPr>
          <a:lstStyle/>
          <a:p>
            <a:r>
              <a:rPr lang="lv-LV" sz="2800" dirty="0">
                <a:solidFill>
                  <a:srgbClr val="002060"/>
                </a:solidFill>
                <a:latin typeface="Calibri" panose="020F0502020204030204" pitchFamily="34" charset="0"/>
              </a:rPr>
              <a:t>Iegūts atbalsts Piekrastes joslas pārvaldībai</a:t>
            </a:r>
          </a:p>
        </p:txBody>
      </p:sp>
      <p:sp>
        <p:nvSpPr>
          <p:cNvPr id="3" name="Content Placeholder 2"/>
          <p:cNvSpPr>
            <a:spLocks noGrp="1"/>
          </p:cNvSpPr>
          <p:nvPr>
            <p:ph idx="1"/>
          </p:nvPr>
        </p:nvSpPr>
        <p:spPr>
          <a:xfrm>
            <a:off x="2817912" y="1085088"/>
            <a:ext cx="6159043" cy="5401437"/>
          </a:xfrm>
        </p:spPr>
        <p:txBody>
          <a:bodyPr>
            <a:normAutofit fontScale="92500"/>
          </a:bodyPr>
          <a:lstStyle/>
          <a:p>
            <a:pPr lvl="0"/>
            <a:r>
              <a:rPr lang="lv-LV" sz="2400" dirty="0">
                <a:solidFill>
                  <a:srgbClr val="002060"/>
                </a:solidFill>
                <a:latin typeface="Calibri" panose="020F0502020204030204" pitchFamily="34" charset="0"/>
              </a:rPr>
              <a:t>Pēc Zemes pārvaldības likuma pieņemšanas 2014., jautājums par finansējumu Piekrastes pārvaldībai katru gadu LPS un VARAM, LPS un FM sarunās, un pēdējos divos gados Ministru Kabinetā</a:t>
            </a:r>
          </a:p>
          <a:p>
            <a:pPr lvl="0"/>
            <a:r>
              <a:rPr lang="lv-LV" sz="2400" dirty="0">
                <a:solidFill>
                  <a:srgbClr val="002060"/>
                </a:solidFill>
                <a:latin typeface="Calibri" panose="020F0502020204030204" pitchFamily="34" charset="0"/>
              </a:rPr>
              <a:t>	</a:t>
            </a:r>
            <a:r>
              <a:rPr lang="lv-LV" sz="2400" b="1" dirty="0">
                <a:solidFill>
                  <a:srgbClr val="002060"/>
                </a:solidFill>
                <a:latin typeface="Calibri" panose="020F0502020204030204" pitchFamily="34" charset="0"/>
              </a:rPr>
              <a:t>MK viedokļi:</a:t>
            </a:r>
          </a:p>
          <a:p>
            <a:pPr lvl="0"/>
            <a:r>
              <a:rPr lang="lv-LV" sz="2400" dirty="0">
                <a:solidFill>
                  <a:srgbClr val="002060"/>
                </a:solidFill>
                <a:latin typeface="Calibri" panose="020F0502020204030204" pitchFamily="34" charset="0"/>
              </a:rPr>
              <a:t>	- piekrastes pārvaldība, izmantojot SAM 	5.5.1. finansējumu</a:t>
            </a:r>
          </a:p>
          <a:p>
            <a:pPr lvl="0"/>
            <a:r>
              <a:rPr lang="lv-LV" sz="2400" dirty="0">
                <a:solidFill>
                  <a:srgbClr val="002060"/>
                </a:solidFill>
                <a:latin typeface="Calibri" panose="020F0502020204030204" pitchFamily="34" charset="0"/>
              </a:rPr>
              <a:t>	- piekrastes pārvaldība, iznomājot pludmali 	un gūstot peļņu</a:t>
            </a:r>
          </a:p>
          <a:p>
            <a:pPr lvl="0"/>
            <a:r>
              <a:rPr lang="lv-LV" sz="2400" dirty="0">
                <a:solidFill>
                  <a:srgbClr val="002060"/>
                </a:solidFill>
                <a:latin typeface="Calibri" panose="020F0502020204030204" pitchFamily="34" charset="0"/>
              </a:rPr>
              <a:t>No neizpratnes - no viedokļiem par SAM 5.5.1. izmantošanu un nomas </a:t>
            </a:r>
            <a:r>
              <a:rPr lang="lv-LV" dirty="0">
                <a:solidFill>
                  <a:srgbClr val="002060"/>
                </a:solidFill>
              </a:rPr>
              <a:t>“izdevīgumu”, </a:t>
            </a:r>
            <a:r>
              <a:rPr lang="lv-LV" sz="2400" b="1" dirty="0">
                <a:solidFill>
                  <a:srgbClr val="002060"/>
                </a:solidFill>
                <a:latin typeface="Calibri" panose="020F0502020204030204" pitchFamily="34" charset="0"/>
              </a:rPr>
              <a:t>līdz panākts </a:t>
            </a:r>
            <a:r>
              <a:rPr lang="lv-LV" sz="2400" dirty="0">
                <a:solidFill>
                  <a:srgbClr val="002060"/>
                </a:solidFill>
                <a:latin typeface="Calibri" panose="020F0502020204030204" pitchFamily="34" charset="0"/>
              </a:rPr>
              <a:t>valdības atbalsts 2018.  - neliels finansējums Piekrastes publisko ūdeņu pārvaldībai un tiek plānoti LVAF projekti publiskajiem ūdeņiem konkursa kārtībā</a:t>
            </a:r>
          </a:p>
          <a:p>
            <a:endParaRPr lang="lv-LV" sz="2400" dirty="0">
              <a:solidFill>
                <a:srgbClr val="002060"/>
              </a:solidFill>
              <a:latin typeface="Calibri" panose="020F0502020204030204" pitchFamily="34" charset="0"/>
            </a:endParaRPr>
          </a:p>
          <a:p>
            <a:pPr lvl="0" algn="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8</a:t>
            </a:fld>
            <a:endParaRPr lang="en-US" altLang="en-US"/>
          </a:p>
        </p:txBody>
      </p:sp>
      <p:pic>
        <p:nvPicPr>
          <p:cNvPr id="14" name="Picture 29" descr="Kolkas raga priežu taka">
            <a:extLst>
              <a:ext uri="{FF2B5EF4-FFF2-40B4-BE49-F238E27FC236}">
                <a16:creationId xmlns:a16="http://schemas.microsoft.com/office/drawing/2014/main" id="{B60B9C24-AC33-4C5D-96BC-981FEFE98D71}"/>
              </a:ext>
            </a:extLst>
          </p:cNvPr>
          <p:cNvPicPr>
            <a:picLocks noChangeAspect="1" noChangeArrowheads="1"/>
          </p:cNvPicPr>
          <p:nvPr/>
        </p:nvPicPr>
        <p:blipFill>
          <a:blip r:embed="rId3" cstate="print"/>
          <a:srcRect l="8196" t="16017"/>
          <a:stretch>
            <a:fillRect/>
          </a:stretch>
        </p:blipFill>
        <p:spPr bwMode="auto">
          <a:xfrm>
            <a:off x="67171" y="4559816"/>
            <a:ext cx="2523629" cy="1417269"/>
          </a:xfrm>
          <a:prstGeom prst="rect">
            <a:avLst/>
          </a:prstGeom>
          <a:ln>
            <a:noFill/>
          </a:ln>
          <a:effectLst>
            <a:softEdge rad="112500"/>
          </a:effectLst>
        </p:spPr>
      </p:pic>
      <p:pic>
        <p:nvPicPr>
          <p:cNvPr id="9" name="Picture 8">
            <a:extLst>
              <a:ext uri="{FF2B5EF4-FFF2-40B4-BE49-F238E27FC236}">
                <a16:creationId xmlns:a16="http://schemas.microsoft.com/office/drawing/2014/main" id="{A62C0BBD-FC92-452E-960D-BA3F5A365583}"/>
              </a:ext>
            </a:extLst>
          </p:cNvPr>
          <p:cNvPicPr>
            <a:picLocks noChangeAspect="1"/>
          </p:cNvPicPr>
          <p:nvPr/>
        </p:nvPicPr>
        <p:blipFill>
          <a:blip r:embed="rId4"/>
          <a:stretch>
            <a:fillRect/>
          </a:stretch>
        </p:blipFill>
        <p:spPr>
          <a:xfrm>
            <a:off x="169664" y="2783771"/>
            <a:ext cx="2280182" cy="1710137"/>
          </a:xfrm>
          <a:prstGeom prst="rect">
            <a:avLst/>
          </a:prstGeom>
          <a:ln>
            <a:noFill/>
          </a:ln>
          <a:effectLst>
            <a:softEdge rad="112500"/>
          </a:effectLst>
        </p:spPr>
      </p:pic>
      <p:pic>
        <p:nvPicPr>
          <p:cNvPr id="11" name="Picture 4">
            <a:extLst>
              <a:ext uri="{FF2B5EF4-FFF2-40B4-BE49-F238E27FC236}">
                <a16:creationId xmlns:a16="http://schemas.microsoft.com/office/drawing/2014/main" id="{2E6C8449-75CD-4F98-BFCC-58ACEB69EDB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7546" y="1207348"/>
            <a:ext cx="2122300" cy="1414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0767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28049" y="477672"/>
            <a:ext cx="7873052" cy="701844"/>
          </a:xfrm>
        </p:spPr>
        <p:txBody>
          <a:bodyPr>
            <a:noAutofit/>
          </a:bodyPr>
          <a:lstStyle/>
          <a:p>
            <a:r>
              <a:rPr lang="lv-LV" sz="2800" dirty="0">
                <a:solidFill>
                  <a:srgbClr val="002060"/>
                </a:solidFill>
                <a:latin typeface="Calibri" panose="020F0502020204030204" pitchFamily="34" charset="0"/>
              </a:rPr>
              <a:t>Turpmāk darāmais un risināmie jautājumi</a:t>
            </a:r>
            <a:br>
              <a:rPr lang="lv-LV" sz="2800" dirty="0">
                <a:solidFill>
                  <a:srgbClr val="002060"/>
                </a:solidFill>
                <a:latin typeface="Calibri" panose="020F0502020204030204" pitchFamily="34" charset="0"/>
              </a:rPr>
            </a:br>
            <a:endParaRPr lang="lv-LV" sz="2800" dirty="0">
              <a:solidFill>
                <a:srgbClr val="002060"/>
              </a:solidFill>
              <a:latin typeface="Calibri" panose="020F0502020204030204" pitchFamily="34" charset="0"/>
            </a:endParaRPr>
          </a:p>
        </p:txBody>
      </p:sp>
      <p:sp>
        <p:nvSpPr>
          <p:cNvPr id="3" name="Content Placeholder 2"/>
          <p:cNvSpPr>
            <a:spLocks noGrp="1"/>
          </p:cNvSpPr>
          <p:nvPr>
            <p:ph idx="1"/>
          </p:nvPr>
        </p:nvSpPr>
        <p:spPr>
          <a:xfrm>
            <a:off x="2817913" y="1179517"/>
            <a:ext cx="5716488" cy="5307008"/>
          </a:xfrm>
        </p:spPr>
        <p:txBody>
          <a:bodyPr>
            <a:normAutofit/>
          </a:bodyPr>
          <a:lstStyle/>
          <a:p>
            <a:r>
              <a:rPr lang="lv-LV" sz="2400" b="1" dirty="0">
                <a:solidFill>
                  <a:srgbClr val="002060"/>
                </a:solidFill>
                <a:latin typeface="Calibri" panose="020F0502020204030204" pitchFamily="34" charset="0"/>
              </a:rPr>
              <a:t>«Piekrastes telpisko attīstības pamatnostādņu  2011. – 2017. gadam» kopīgs </a:t>
            </a:r>
            <a:r>
              <a:rPr lang="lv-LV" sz="2400" b="1" dirty="0" err="1">
                <a:solidFill>
                  <a:srgbClr val="002060"/>
                </a:solidFill>
                <a:latin typeface="Calibri" panose="020F0502020204030204" pitchFamily="34" charset="0"/>
              </a:rPr>
              <a:t>izvērtējums</a:t>
            </a:r>
            <a:endParaRPr lang="lv-LV" sz="2400" b="1" dirty="0">
              <a:solidFill>
                <a:srgbClr val="002060"/>
              </a:solidFill>
              <a:latin typeface="Calibri" panose="020F0502020204030204" pitchFamily="34" charset="0"/>
            </a:endParaRPr>
          </a:p>
          <a:p>
            <a:r>
              <a:rPr lang="lv-LV" sz="2400" b="1" dirty="0">
                <a:solidFill>
                  <a:srgbClr val="002060"/>
                </a:solidFill>
                <a:latin typeface="Calibri" panose="020F0502020204030204" pitchFamily="34" charset="0"/>
              </a:rPr>
              <a:t>	-</a:t>
            </a:r>
            <a:r>
              <a:rPr lang="lv-LV" sz="2400" dirty="0">
                <a:solidFill>
                  <a:srgbClr val="002060"/>
                </a:solidFill>
                <a:latin typeface="Calibri" panose="020F0502020204030204" pitchFamily="34" charset="0"/>
              </a:rPr>
              <a:t> izpildītas ?</a:t>
            </a:r>
          </a:p>
          <a:p>
            <a:r>
              <a:rPr lang="lv-LV" sz="2400" dirty="0">
                <a:solidFill>
                  <a:srgbClr val="002060"/>
                </a:solidFill>
                <a:latin typeface="Calibri" panose="020F0502020204030204" pitchFamily="34" charset="0"/>
              </a:rPr>
              <a:t>	- daļēji izpildītas ?</a:t>
            </a:r>
          </a:p>
          <a:p>
            <a:r>
              <a:rPr lang="lv-LV" sz="2400" dirty="0">
                <a:solidFill>
                  <a:srgbClr val="002060"/>
                </a:solidFill>
                <a:latin typeface="Calibri" panose="020F0502020204030204" pitchFamily="34" charset="0"/>
              </a:rPr>
              <a:t>	- vai kaut kas palicis neizpildīts ?</a:t>
            </a:r>
          </a:p>
          <a:p>
            <a:r>
              <a:rPr lang="lv-LV" sz="2400" dirty="0">
                <a:solidFill>
                  <a:srgbClr val="002060"/>
                </a:solidFill>
                <a:latin typeface="Calibri" panose="020F0502020204030204" pitchFamily="34" charset="0"/>
              </a:rPr>
              <a:t>Nākamie soļi ? </a:t>
            </a:r>
          </a:p>
          <a:p>
            <a:endParaRPr lang="lv-LV" sz="800" dirty="0">
              <a:solidFill>
                <a:srgbClr val="002060"/>
              </a:solidFill>
              <a:latin typeface="Calibri" panose="020F0502020204030204" pitchFamily="34" charset="0"/>
            </a:endParaRPr>
          </a:p>
          <a:p>
            <a:r>
              <a:rPr lang="lv-LV" sz="2400" dirty="0">
                <a:solidFill>
                  <a:srgbClr val="002060"/>
                </a:solidFill>
                <a:latin typeface="Calibri" panose="020F0502020204030204" pitchFamily="34" charset="0"/>
              </a:rPr>
              <a:t>Šodien II daļā - apvienotajā LPPA un Piekrastes sadarbības grupas sanāksmē  saruna/diskusija par pamatnostādnēm, piedaloties valsts institūciju un NVO pārstāvjiem</a:t>
            </a:r>
            <a:endParaRPr lang="lv-LV" sz="2400" dirty="0">
              <a:latin typeface="Calibri" panose="020F0502020204030204" pitchFamily="34" charset="0"/>
            </a:endParaRPr>
          </a:p>
        </p:txBody>
      </p:sp>
      <p:sp>
        <p:nvSpPr>
          <p:cNvPr id="4" name="Text Placeholder 3"/>
          <p:cNvSpPr>
            <a:spLocks noGrp="1"/>
          </p:cNvSpPr>
          <p:nvPr>
            <p:ph type="body" sz="quarter" idx="10"/>
          </p:nvPr>
        </p:nvSpPr>
        <p:spPr/>
        <p:txBody>
          <a:bodyPr/>
          <a:lstStyle/>
          <a:p>
            <a:endParaRPr lang="lv-LV"/>
          </a:p>
        </p:txBody>
      </p:sp>
      <p:sp>
        <p:nvSpPr>
          <p:cNvPr id="5" name="Text Placeholder 4"/>
          <p:cNvSpPr>
            <a:spLocks noGrp="1"/>
          </p:cNvSpPr>
          <p:nvPr>
            <p:ph type="body" sz="quarter" idx="12"/>
          </p:nvPr>
        </p:nvSpPr>
        <p:spPr/>
        <p:txBody>
          <a:bodyPr/>
          <a:lstStyle/>
          <a:p>
            <a:endParaRPr lang="lv-LV"/>
          </a:p>
        </p:txBody>
      </p:sp>
      <p:sp>
        <p:nvSpPr>
          <p:cNvPr id="6" name="Slide Number Placeholder 5"/>
          <p:cNvSpPr>
            <a:spLocks noGrp="1"/>
          </p:cNvSpPr>
          <p:nvPr>
            <p:ph type="sldNum" sz="quarter" idx="13"/>
          </p:nvPr>
        </p:nvSpPr>
        <p:spPr/>
        <p:txBody>
          <a:bodyPr/>
          <a:lstStyle/>
          <a:p>
            <a:fld id="{9BD70657-C460-4F80-8D78-D677617BF0D0}" type="slidenum">
              <a:rPr lang="en-US" altLang="en-US" smtClean="0"/>
              <a:pPr/>
              <a:t>9</a:t>
            </a:fld>
            <a:endParaRPr lang="en-US" altLang="en-US"/>
          </a:p>
        </p:txBody>
      </p:sp>
      <p:pic>
        <p:nvPicPr>
          <p:cNvPr id="8" name="Picture 2">
            <a:extLst>
              <a:ext uri="{FF2B5EF4-FFF2-40B4-BE49-F238E27FC236}">
                <a16:creationId xmlns:a16="http://schemas.microsoft.com/office/drawing/2014/main" id="{748B2745-2E52-4ABB-990B-6E6003ADC20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067" y="4456852"/>
            <a:ext cx="2311146" cy="1735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a:extLst>
              <a:ext uri="{FF2B5EF4-FFF2-40B4-BE49-F238E27FC236}">
                <a16:creationId xmlns:a16="http://schemas.microsoft.com/office/drawing/2014/main" id="{E5F7F314-C779-4163-ABDC-A37C63ACD592}"/>
              </a:ext>
            </a:extLst>
          </p:cNvPr>
          <p:cNvPicPr/>
          <p:nvPr/>
        </p:nvPicPr>
        <p:blipFill>
          <a:blip r:embed="rId4"/>
          <a:srcRect l="7635" r="4405"/>
          <a:stretch/>
        </p:blipFill>
        <p:spPr>
          <a:xfrm>
            <a:off x="240066" y="2934269"/>
            <a:ext cx="2273047" cy="1325389"/>
          </a:xfrm>
          <a:prstGeom prst="rect">
            <a:avLst/>
          </a:prstGeom>
          <a:ln>
            <a:noFill/>
          </a:ln>
        </p:spPr>
      </p:pic>
    </p:spTree>
    <p:extLst>
      <p:ext uri="{BB962C8B-B14F-4D97-AF65-F5344CB8AC3E}">
        <p14:creationId xmlns:p14="http://schemas.microsoft.com/office/powerpoint/2010/main" val="811447822"/>
      </p:ext>
    </p:extLst>
  </p:cSld>
  <p:clrMapOvr>
    <a:masterClrMapping/>
  </p:clrMapOvr>
</p:sld>
</file>

<file path=ppt/theme/theme1.xml><?xml version="1.0" encoding="utf-8"?>
<a:theme xmlns:a="http://schemas.openxmlformats.org/drawingml/2006/main" name="89_Prezentacija_templateLV">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tullapa_kontaktinformacija">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89_Prezentacija_templateLV</Template>
  <TotalTime>6952</TotalTime>
  <Words>1170</Words>
  <Application>Microsoft Office PowerPoint</Application>
  <PresentationFormat>On-screen Show (4:3)</PresentationFormat>
  <Paragraphs>139</Paragraphs>
  <Slides>14</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Times New Roman</vt:lpstr>
      <vt:lpstr>Verdana</vt:lpstr>
      <vt:lpstr>89_Prezentacija_templateLV</vt:lpstr>
      <vt:lpstr>Piekrastes pašvaldību apvienība 2013. – 2017. </vt:lpstr>
      <vt:lpstr>Latvijas Piekrastes pašvaldību apvienība  LPPA dibināta 2004.,  darbojas LPS ietvaros Piekrastē – 17 pašvaldības  Piekrastes garums – 495.2 km Pašvaldību piekrastes no  - 91,9 km Ventspils novads - 54.5 km Salacgrīvas novads - 50.2 km Engures novads līdz  - 5.9 km Limbažu novads - 2.8 km Grobiņas novads   </vt:lpstr>
      <vt:lpstr>LPPA darbības posmi</vt:lpstr>
      <vt:lpstr>LPPA kopdarbs laikā no Pāvilostas 2013. </vt:lpstr>
      <vt:lpstr>LPPA valdes darbs  </vt:lpstr>
      <vt:lpstr>Piekrastē sācies «īstenošanas posms»</vt:lpstr>
      <vt:lpstr>Rezultāts LPPA cīņā par Piekrastes kārtu SAM 5.5.1. ietvaros</vt:lpstr>
      <vt:lpstr>Iegūts atbalsts Piekrastes joslas pārvaldībai</vt:lpstr>
      <vt:lpstr>Turpmāk darāmais un risināmie jautājumi </vt:lpstr>
      <vt:lpstr>Turpmāk darāmais un risināmie jautājumi </vt:lpstr>
      <vt:lpstr>Turpmāk darāmais un risināmie jautājumi  </vt:lpstr>
      <vt:lpstr>Piekrastes apvienības loma </vt:lpstr>
      <vt:lpstr>PowerPoint Presentation</vt:lpstr>
      <vt:lpstr>Publiskās infrastruktūras tematiskais plānojums           - 60 attīstāmās vietas, savienojumi, sadarbība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 Grels</dc:creator>
  <cp:lastModifiedBy>Gunta Lukstiņa</cp:lastModifiedBy>
  <cp:revision>662</cp:revision>
  <cp:lastPrinted>2017-12-11T08:30:30Z</cp:lastPrinted>
  <dcterms:created xsi:type="dcterms:W3CDTF">2014-11-20T14:46:47Z</dcterms:created>
  <dcterms:modified xsi:type="dcterms:W3CDTF">2017-12-11T12:53:37Z</dcterms:modified>
</cp:coreProperties>
</file>