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5" r:id="rId2"/>
    <p:sldId id="262" r:id="rId3"/>
    <p:sldId id="260" r:id="rId4"/>
    <p:sldId id="261" r:id="rId5"/>
    <p:sldId id="266" r:id="rId6"/>
    <p:sldId id="259" r:id="rId7"/>
    <p:sldId id="264" r:id="rId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1" autoAdjust="0"/>
  </p:normalViewPr>
  <p:slideViewPr>
    <p:cSldViewPr>
      <p:cViewPr varScale="1">
        <p:scale>
          <a:sx n="75" d="100"/>
          <a:sy n="75" d="100"/>
        </p:scale>
        <p:origin x="10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Bērziņa" userId="cc997616-68fb-41f4-85fb-36601b13ab82" providerId="ADAL" clId="{3F9085A2-68A1-485D-91B6-DEE0C73C3239}"/>
    <pc:docChg chg="modSld">
      <pc:chgData name="Sandra Bērziņa" userId="cc997616-68fb-41f4-85fb-36601b13ab82" providerId="ADAL" clId="{3F9085A2-68A1-485D-91B6-DEE0C73C3239}" dt="2017-12-06T14:00:26.763" v="56" actId="1076"/>
      <pc:docMkLst>
        <pc:docMk/>
      </pc:docMkLst>
      <pc:sldChg chg="modSp">
        <pc:chgData name="Sandra Bērziņa" userId="cc997616-68fb-41f4-85fb-36601b13ab82" providerId="ADAL" clId="{3F9085A2-68A1-485D-91B6-DEE0C73C3239}" dt="2017-12-06T14:00:26.763" v="56" actId="1076"/>
        <pc:sldMkLst>
          <pc:docMk/>
          <pc:sldMk cId="638019983" sldId="259"/>
        </pc:sldMkLst>
        <pc:spChg chg="mod">
          <ac:chgData name="Sandra Bērziņa" userId="cc997616-68fb-41f4-85fb-36601b13ab82" providerId="ADAL" clId="{3F9085A2-68A1-485D-91B6-DEE0C73C3239}" dt="2017-12-06T14:00:26.763" v="56" actId="1076"/>
          <ac:spMkLst>
            <pc:docMk/>
            <pc:sldMk cId="638019983" sldId="259"/>
            <ac:spMk id="3" creationId="{C94EF3C8-D571-40C6-B9DF-7E1D43004BF7}"/>
          </ac:spMkLst>
        </pc:spChg>
      </pc:sldChg>
      <pc:sldChg chg="modSp">
        <pc:chgData name="Sandra Bērziņa" userId="cc997616-68fb-41f4-85fb-36601b13ab82" providerId="ADAL" clId="{3F9085A2-68A1-485D-91B6-DEE0C73C3239}" dt="2017-12-06T09:02:36.829" v="15" actId="1076"/>
        <pc:sldMkLst>
          <pc:docMk/>
          <pc:sldMk cId="2820132170" sldId="260"/>
        </pc:sldMkLst>
        <pc:spChg chg="mod">
          <ac:chgData name="Sandra Bērziņa" userId="cc997616-68fb-41f4-85fb-36601b13ab82" providerId="ADAL" clId="{3F9085A2-68A1-485D-91B6-DEE0C73C3239}" dt="2017-12-06T09:02:36.829" v="15" actId="1076"/>
          <ac:spMkLst>
            <pc:docMk/>
            <pc:sldMk cId="2820132170" sldId="260"/>
            <ac:spMk id="3" creationId="{4F3027AB-0F75-437D-9841-A387C15F5E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A50C2-59CC-48D1-BE37-F23124C5257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81C5-4926-4046-9B9C-192524E6D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8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8368D-750D-488D-9E17-82DBDA50B350}" type="slidenum">
              <a:rPr lang="lv-LV" altLang="en-US" smtClean="0"/>
              <a:pPr>
                <a:defRPr/>
              </a:pPr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87180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2017.12.12.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7" y="332656"/>
            <a:ext cx="8072419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15" y="1556792"/>
            <a:ext cx="8229600" cy="460851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2017.12.12.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992888" cy="1143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2017.12.12.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99288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2017.12.12.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2017.12.12.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2017.12.12.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242190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2017.12.12.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A0C-36BF-4B15-8696-E1B57213C8BB}" type="datetimeFigureOut">
              <a:rPr lang="lv-LV" smtClean="0"/>
              <a:pPr/>
              <a:t>2017.12.12.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525344"/>
            <a:ext cx="9154274" cy="485056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2629"/>
            <a:ext cx="885825" cy="9485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342781"/>
            <a:ext cx="17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C8768A0C-36BF-4B15-8696-E1B57213C8BB}" type="datetimeFigureOut">
              <a:rPr lang="lv-LV" smtClean="0"/>
              <a:pPr/>
              <a:t>2017.12.12.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32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1C2E84B7-5A92-465A-819A-D595F965BFAA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337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Business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15" y="2697759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Company Name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"/>
            <a:ext cx="9144000" cy="301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esraide@lps.lv" TargetMode="External"/><Relationship Id="rId2" Type="http://schemas.openxmlformats.org/officeDocument/2006/relationships/hyperlink" Target="http://www.lps.l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B0D9-2A0E-44BC-A979-5E664F99E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LVAF projekti publiskajiem ūdeņiem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75BA7-73A8-446F-AAD6-01A4ED6D6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328792" cy="1152128"/>
          </a:xfrm>
        </p:spPr>
        <p:txBody>
          <a:bodyPr>
            <a:normAutofit/>
          </a:bodyPr>
          <a:lstStyle/>
          <a:p>
            <a:pPr algn="r"/>
            <a:r>
              <a:rPr lang="lv-LV" sz="2400" b="1" dirty="0" err="1">
                <a:solidFill>
                  <a:schemeClr val="accent1">
                    <a:lumMod val="50000"/>
                  </a:schemeClr>
                </a:solidFill>
              </a:rPr>
              <a:t>G.Lukstiņa</a:t>
            </a:r>
            <a:endParaRPr lang="lv-LV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Jūrmala, 2017</a:t>
            </a:r>
          </a:p>
        </p:txBody>
      </p:sp>
    </p:spTree>
    <p:extLst>
      <p:ext uri="{BB962C8B-B14F-4D97-AF65-F5344CB8AC3E}">
        <p14:creationId xmlns:p14="http://schemas.microsoft.com/office/powerpoint/2010/main" val="404400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118F-3398-49A9-B93E-2F8E8951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908720"/>
            <a:ext cx="8144426" cy="566936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LVAF projekti publiskajiem ūdeņiem</a:t>
            </a:r>
            <a:br>
              <a:rPr lang="lv-LV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13DB-114F-49A6-BCF5-047A7A8F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8241171" cy="4464496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LVAF projekti publiskajiem ūdeņiem</a:t>
            </a:r>
            <a:endParaRPr lang="lv-LV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Nacionālais projekts 200 000 EUR Piekrastei 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2018. sezonai - pludmales sakopšanas darbi</a:t>
            </a:r>
          </a:p>
          <a:p>
            <a:pPr lvl="1"/>
            <a:endParaRPr lang="lv-LV" sz="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lv-LV" sz="2400" b="1" dirty="0">
                <a:solidFill>
                  <a:schemeClr val="accent1">
                    <a:lumMod val="50000"/>
                  </a:schemeClr>
                </a:solidFill>
              </a:rPr>
              <a:t>LVAF projektu konkursa aktivitāte</a:t>
            </a:r>
            <a:br>
              <a:rPr lang="lv-LV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sz="2400" b="1" dirty="0">
                <a:solidFill>
                  <a:schemeClr val="accent1">
                    <a:lumMod val="50000"/>
                  </a:schemeClr>
                </a:solidFill>
              </a:rPr>
              <a:t> «Publisko ūdeņu pārvaldība» - p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ublisko ūdeņu (upju, ezeru, piekrastes joslas) projektu </a:t>
            </a:r>
            <a:r>
              <a:rPr lang="lv-LV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konkurss 800 000 EUR </a:t>
            </a:r>
          </a:p>
          <a:p>
            <a:pPr lvl="2"/>
            <a:r>
              <a:rPr lang="lv-LV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100 000 EUR plānošanai, projektam 10 000 EUR</a:t>
            </a:r>
          </a:p>
          <a:p>
            <a:pPr lvl="2"/>
            <a:r>
              <a:rPr lang="lv-LV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700 000 EUR praktiskajām aktivitātēm - projektam       50 000 EUR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5433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1009-99BD-4B32-9743-DA13BB73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81" y="836712"/>
            <a:ext cx="7316843" cy="1143000"/>
          </a:xfrm>
        </p:spPr>
        <p:txBody>
          <a:bodyPr>
            <a:noAutofit/>
          </a:bodyPr>
          <a:lstStyle/>
          <a:p>
            <a:r>
              <a:rPr lang="lv-LV" sz="3200" b="1" dirty="0"/>
              <a:t>Plānošanas dokumentu izstrāde publiskajiem ūdeņiem</a:t>
            </a:r>
            <a:br>
              <a:rPr lang="lv-LV" sz="3200" dirty="0"/>
            </a:br>
            <a:endParaRPr lang="lv-LV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027AB-0F75-437D-9841-A387C15F5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60851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400" dirty="0"/>
              <a:t>Publisko ūdeņu apsaimniekošanas (ekspluatācijas) noteikumi;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400" dirty="0"/>
              <a:t>Tematiskie publisko ūdeņu - piekrastes joslas, vides, u.c. - plānojumi;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400" dirty="0"/>
              <a:t>Attīstības stratēģijas, koncepcijas, pārvaldības plāni;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400" dirty="0"/>
              <a:t>U.c.</a:t>
            </a:r>
          </a:p>
        </p:txBody>
      </p:sp>
    </p:spTree>
    <p:extLst>
      <p:ext uri="{BB962C8B-B14F-4D97-AF65-F5344CB8AC3E}">
        <p14:creationId xmlns:p14="http://schemas.microsoft.com/office/powerpoint/2010/main" val="282013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16EF-E629-4971-AFFE-6D7BE4D5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65" y="620688"/>
            <a:ext cx="8072419" cy="1143000"/>
          </a:xfrm>
        </p:spPr>
        <p:txBody>
          <a:bodyPr>
            <a:noAutofit/>
          </a:bodyPr>
          <a:lstStyle/>
          <a:p>
            <a:r>
              <a:rPr lang="lv-LV" sz="2800" b="1" dirty="0"/>
              <a:t>Publisko ūdeņu pārvaldības praktiskās aktivitātes </a:t>
            </a:r>
            <a:br>
              <a:rPr lang="lv-LV" sz="3200" b="1" dirty="0"/>
            </a:br>
            <a:r>
              <a:rPr lang="lv-LV" sz="2800" dirty="0"/>
              <a:t>(atbilstoši plānošanas dokumentiem)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DCAD6-D9DF-4F19-AF3A-3956F4760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6832"/>
            <a:ext cx="8241171" cy="4248472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lv-LV" dirty="0"/>
              <a:t>Ūdensteču un ezeru apsaimniekošanas pasākumu veikšana, t.sk., ūdeņu krastu attīrīšana un sakopšana, ūdensaugu vai niedru pļaušana un biotopu apsaimniekošana, mākslīgo mitrāju veidošana u.c.;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lv-LV" b="1" dirty="0"/>
              <a:t>Pasākumi jūras piekrastes adaptācijai klimata pārmaiņu ietekmēm, biotopu apsaimniekošanai, jūras krasta erozijas mazināšanai u.c.;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lv-LV" b="1" dirty="0"/>
              <a:t>Jaunas infrastruktūras izveide, t.sk., atbilstoši universālā dizaina principiem, esošās infrastruktūras atjaunošana/uzturēšana publisko ūdeņu vides pieejamības nodrošināšanai, labiekārtošanai, drošības pasākumu nodrošināšanai un antropogēnās slodzes samazināšanai;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lv-LV" dirty="0"/>
              <a:t>Pasākumi plūdu risku mazināšanai (t.sk., bet ne tikai ūdensaugu un niedru pļaušana, koku sagāzumu un bebru aizsprostu izvākšana).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4464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 b="7823"/>
          <a:stretch/>
        </p:blipFill>
        <p:spPr>
          <a:xfrm>
            <a:off x="3255585" y="28574"/>
            <a:ext cx="5926516" cy="68294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6525" y="6394450"/>
            <a:ext cx="2133600" cy="365125"/>
          </a:xfrm>
        </p:spPr>
        <p:txBody>
          <a:bodyPr/>
          <a:lstStyle/>
          <a:p>
            <a:fld id="{83F3D5AA-D716-41DD-98A1-C50A34D1EB1F}" type="slidenum">
              <a:rPr lang="lv-LV" smtClean="0"/>
              <a:pPr/>
              <a:t>5</a:t>
            </a:fld>
            <a:endParaRPr lang="lv-LV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2296"/>
            <a:ext cx="1403279" cy="188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ocuments\Google disks\POTENCIĀLIE SAM 5.5.1\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51" y="21822"/>
            <a:ext cx="1419273" cy="1865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30065" y="184996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099" y="1733366"/>
            <a:ext cx="2638424" cy="197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Oval 19"/>
          <p:cNvSpPr/>
          <p:nvPr/>
        </p:nvSpPr>
        <p:spPr>
          <a:xfrm>
            <a:off x="2066523" y="1965947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66523" y="2197084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0" y="4976788"/>
            <a:ext cx="2637225" cy="197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Oval 22"/>
          <p:cNvSpPr/>
          <p:nvPr/>
        </p:nvSpPr>
        <p:spPr>
          <a:xfrm>
            <a:off x="2066523" y="3774873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1" y="3483450"/>
            <a:ext cx="2638425" cy="1786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Oval 24"/>
          <p:cNvSpPr/>
          <p:nvPr/>
        </p:nvSpPr>
        <p:spPr>
          <a:xfrm>
            <a:off x="2066523" y="5350148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66523" y="3621012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073962" y="3846299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84329" y="40507"/>
            <a:ext cx="4797553" cy="6817493"/>
            <a:chOff x="2700337" y="49818"/>
            <a:chExt cx="4683984" cy="6674146"/>
          </a:xfrm>
        </p:grpSpPr>
        <p:pic>
          <p:nvPicPr>
            <p:cNvPr id="13" name="Content Placeholder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00337" y="2554262"/>
              <a:ext cx="1048703" cy="41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2700337" y="106680"/>
              <a:ext cx="2609848" cy="2487061"/>
              <a:chOff x="2700337" y="0"/>
              <a:chExt cx="2609848" cy="2468881"/>
            </a:xfrm>
          </p:grpSpPr>
          <p:pic>
            <p:nvPicPr>
              <p:cNvPr id="9" name="Content Placeholder 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700337" y="0"/>
                <a:ext cx="2468879" cy="1260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Content Placeholder 4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700337" y="1259845"/>
                <a:ext cx="2092295" cy="980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12"/>
              <a:srcRect t="82511" r="39891" b="-714"/>
              <a:stretch/>
            </p:blipFill>
            <p:spPr>
              <a:xfrm>
                <a:off x="2700337" y="2240281"/>
                <a:ext cx="1256937" cy="228600"/>
              </a:xfrm>
              <a:prstGeom prst="rect">
                <a:avLst/>
              </a:prstGeom>
            </p:spPr>
          </p:pic>
          <p:pic>
            <p:nvPicPr>
              <p:cNvPr id="14" name="Content Placeholder 4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736261" y="729640"/>
                <a:ext cx="312768" cy="645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Content Placeholder 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789601" y="1448228"/>
                <a:ext cx="184570" cy="203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Content Placeholder 4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157785" y="244048"/>
                <a:ext cx="152400" cy="314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Rectangle 27"/>
            <p:cNvSpPr/>
            <p:nvPr/>
          </p:nvSpPr>
          <p:spPr>
            <a:xfrm>
              <a:off x="5240772" y="49818"/>
              <a:ext cx="2143549" cy="572479"/>
            </a:xfrm>
            <a:prstGeom prst="rect">
              <a:avLst/>
            </a:prstGeom>
            <a:solidFill>
              <a:schemeClr val="bg1"/>
            </a:solidFill>
            <a:effectLst>
              <a:softEdge rad="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lv-LV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2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Bernāti</a:t>
              </a:r>
              <a:endPara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" name="Content Placeholder 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92632" y="1475879"/>
              <a:ext cx="152400" cy="31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tangle 31"/>
          <p:cNvSpPr/>
          <p:nvPr/>
        </p:nvSpPr>
        <p:spPr>
          <a:xfrm>
            <a:off x="6843710" y="3371123"/>
            <a:ext cx="865430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Bernāti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29234" y="420942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729234" y="796018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724168" y="1672891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34268" y="1104103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734268" y="1417638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724168" y="1904752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724168" y="2151754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31835" y="5491329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434209" y="3084551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87362" y="2630963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901990" y="2458548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87086" y="2235184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186360" y="6032422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900985" y="5880940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96484" y="5677471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208914" y="5875317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089469" y="3033786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472227" y="3801455"/>
            <a:ext cx="230358" cy="2242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9799" y="4612539"/>
            <a:ext cx="1542171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C00000"/>
                </a:solidFill>
                <a:latin typeface="Calibri" panose="020F0502020204030204" pitchFamily="34" charset="0"/>
              </a:rPr>
              <a:t>5.5.1. SAM ietvaros paredzēta dabas taku attīstība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5702585" y="4070541"/>
            <a:ext cx="198152" cy="54199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87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B8EA-D569-4A47-B0AE-00421B01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836712"/>
            <a:ext cx="6436075" cy="864096"/>
          </a:xfrm>
        </p:spPr>
        <p:txBody>
          <a:bodyPr>
            <a:noAutofit/>
          </a:bodyPr>
          <a:lstStyle/>
          <a:p>
            <a:r>
              <a:rPr lang="lv-LV" sz="2800" b="1" dirty="0"/>
              <a:t>LVAF projektu konkursa aktivitāte</a:t>
            </a:r>
            <a:br>
              <a:rPr lang="lv-LV" sz="2800" b="1" dirty="0"/>
            </a:br>
            <a:r>
              <a:rPr lang="lv-LV" sz="2800" b="1" dirty="0"/>
              <a:t> «Publisko ūdeņu pārvaldība»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EF3C8-D571-40C6-B9DF-7E1D43004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2348880"/>
            <a:ext cx="8125845" cy="410445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/>
              <a:t>Indikatīvi termiņi:</a:t>
            </a:r>
          </a:p>
          <a:p>
            <a:pPr marL="0" indent="0"/>
            <a:r>
              <a:rPr lang="lv-LV" sz="2800" dirty="0"/>
              <a:t>	Nolikuma apstiprināšana un konkursa 	izsludināšana – 12.2017.</a:t>
            </a:r>
          </a:p>
          <a:p>
            <a:pPr marL="0" indent="0"/>
            <a:r>
              <a:rPr lang="lv-LV" sz="2800" dirty="0"/>
              <a:t>	Projektu iesniegšana – līdz 31.01.2018.</a:t>
            </a:r>
          </a:p>
          <a:p>
            <a:pPr marL="0" indent="0"/>
            <a:r>
              <a:rPr lang="lv-LV" sz="2800" dirty="0"/>
              <a:t>	Projektu īstenošanas laiks – 05.2018. - 04.2019. </a:t>
            </a:r>
          </a:p>
          <a:p>
            <a:pPr marL="0" indent="0"/>
            <a:r>
              <a:rPr lang="lv-LV" sz="2800" dirty="0"/>
              <a:t>	</a:t>
            </a:r>
            <a:endParaRPr lang="lv-LV" dirty="0"/>
          </a:p>
        </p:txBody>
      </p:sp>
      <p:pic>
        <p:nvPicPr>
          <p:cNvPr id="1026" name="Picture 2" descr="LVAF logo">
            <a:extLst>
              <a:ext uri="{FF2B5EF4-FFF2-40B4-BE49-F238E27FC236}">
                <a16:creationId xmlns:a16="http://schemas.microsoft.com/office/drawing/2014/main" id="{E7D94B94-50F2-4F10-9BAE-D0C5175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55577"/>
            <a:ext cx="913284" cy="36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1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3B7D-B5C1-4763-B05C-E3C9CED3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/>
              <a:t>Informācija par konkursu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FC2E-F037-4635-B7D0-FD416BB5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	</a:t>
            </a:r>
          </a:p>
          <a:p>
            <a:r>
              <a:rPr lang="lv-LV" dirty="0"/>
              <a:t>	</a:t>
            </a:r>
            <a:r>
              <a:rPr lang="lv-LV" sz="2800" dirty="0"/>
              <a:t>LPS sadarbībā ar LVAF administrāciju 19.decembrī rīko videokonferenci</a:t>
            </a:r>
          </a:p>
          <a:p>
            <a:r>
              <a:rPr lang="lv-LV" sz="2800" dirty="0"/>
              <a:t>	«LVAF projektu konkurss «Publisko ūdeņu pārvaldība»» </a:t>
            </a:r>
          </a:p>
          <a:p>
            <a:r>
              <a:rPr lang="lv-LV" sz="2800" dirty="0"/>
              <a:t>	Sākums plkst. 10:00 LPS vietnē </a:t>
            </a:r>
            <a:r>
              <a:rPr lang="lv-LV" sz="2800" dirty="0">
                <a:hlinkClick r:id="rId2"/>
              </a:rPr>
              <a:t>www.lps.lv</a:t>
            </a:r>
            <a:r>
              <a:rPr lang="lv-LV" sz="2800" dirty="0"/>
              <a:t>;                            jautājumi sūtāmi </a:t>
            </a:r>
            <a:r>
              <a:rPr lang="lv-LV" sz="2800" dirty="0">
                <a:hlinkClick r:id="rId3"/>
              </a:rPr>
              <a:t>tiesraide@lps.lv</a:t>
            </a:r>
            <a:endParaRPr lang="lv-LV" sz="2800" dirty="0"/>
          </a:p>
          <a:p>
            <a:endParaRPr lang="lv-LV" sz="2800" dirty="0"/>
          </a:p>
          <a:p>
            <a:r>
              <a:rPr lang="lv-LV" sz="2800" dirty="0"/>
              <a:t>	Janvārī plānoti reģionālie semināri par sagatavotiem projektu priekšlikumiem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09315474"/>
      </p:ext>
    </p:extLst>
  </p:cSld>
  <p:clrMapOvr>
    <a:masterClrMapping/>
  </p:clrMapOvr>
</p:sld>
</file>

<file path=ppt/theme/theme1.xml><?xml version="1.0" encoding="utf-8"?>
<a:theme xmlns:a="http://schemas.openxmlformats.org/drawingml/2006/main" name="LP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s_25_v1.0" id="{74F74547-FD77-42CA-B317-0BF480AD8BF8}" vid="{DD5975A5-94E2-4395-A464-06A9EC491867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lps_25_v1.0</Template>
  <TotalTime>54</TotalTime>
  <Words>224</Words>
  <Application>Microsoft Office PowerPoint</Application>
  <PresentationFormat>On-screen Show (4:3)</PresentationFormat>
  <Paragraphs>63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LPS</vt:lpstr>
      <vt:lpstr>LVAF projekti publiskajiem ūdeņiem</vt:lpstr>
      <vt:lpstr>LVAF projekti publiskajiem ūdeņiem </vt:lpstr>
      <vt:lpstr>Plānošanas dokumentu izstrāde publiskajiem ūdeņiem </vt:lpstr>
      <vt:lpstr>Publisko ūdeņu pārvaldības praktiskās aktivitātes  (atbilstoši plānošanas dokumentiem)</vt:lpstr>
      <vt:lpstr>PowerPoint Presentation</vt:lpstr>
      <vt:lpstr>LVAF projektu konkursa aktivitāte  «Publisko ūdeņu pārvaldība»</vt:lpstr>
      <vt:lpstr>Informācija par konkursu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LVAF projektu konkursa aktivitāte  «Publisko ūdeņu pārvaldība»</dc:title>
  <dc:creator>Sandra Bērziņa</dc:creator>
  <cp:lastModifiedBy>gunta</cp:lastModifiedBy>
  <cp:revision>9</cp:revision>
  <dcterms:created xsi:type="dcterms:W3CDTF">2017-12-06T07:30:05Z</dcterms:created>
  <dcterms:modified xsi:type="dcterms:W3CDTF">2017-12-12T06:25:40Z</dcterms:modified>
</cp:coreProperties>
</file>