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62" r:id="rId4"/>
    <p:sldId id="263" r:id="rId5"/>
    <p:sldId id="264" r:id="rId6"/>
    <p:sldId id="261" r:id="rId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73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9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A50C2-59CC-48D1-BE37-F23124C5257C}" type="datetimeFigureOut">
              <a:rPr lang="en-GB" smtClean="0"/>
              <a:t>19/04/2017</a:t>
            </a:fld>
            <a:endParaRPr lang="en-GB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GB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E81C5-4926-4046-9B9C-192524E6D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188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E81C5-4926-4046-9B9C-192524E6D2F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50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7" y="332656"/>
            <a:ext cx="8072419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15" y="1556792"/>
            <a:ext cx="8229600" cy="4608512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992888" cy="11430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992888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3050"/>
            <a:ext cx="242190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6525344"/>
            <a:ext cx="9154274" cy="485056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2629"/>
            <a:ext cx="885825" cy="9485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520" y="6342781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C8768A0C-36BF-4B15-8696-E1B57213C8BB}" type="datetimeFigureOut">
              <a:rPr lang="lv-LV" smtClean="0"/>
              <a:pPr/>
              <a:t>19.04.2017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33200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1C2E84B7-5A92-465A-819A-D595F965BFAA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337" y="1556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Business Communication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115" y="2697759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Company Name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2"/>
            <a:ext cx="9144000" cy="3017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lis.lps.l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/>
          <p:cNvSpPr>
            <a:spLocks noGrp="1"/>
          </p:cNvSpPr>
          <p:nvPr>
            <p:ph type="ctrTitle"/>
          </p:nvPr>
        </p:nvSpPr>
        <p:spPr>
          <a:xfrm>
            <a:off x="-12863" y="1257424"/>
            <a:ext cx="9144000" cy="2387600"/>
          </a:xfrm>
        </p:spPr>
        <p:txBody>
          <a:bodyPr>
            <a:normAutofit/>
          </a:bodyPr>
          <a:lstStyle/>
          <a:p>
            <a:r>
              <a:rPr lang="lv-LV" dirty="0"/>
              <a:t> 	</a:t>
            </a:r>
          </a:p>
        </p:txBody>
      </p:sp>
      <p:sp>
        <p:nvSpPr>
          <p:cNvPr id="7" name="Apakšvirsraksts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706196" cy="1224136"/>
          </a:xfrm>
        </p:spPr>
        <p:txBody>
          <a:bodyPr>
            <a:normAutofit/>
          </a:bodyPr>
          <a:lstStyle/>
          <a:p>
            <a:r>
              <a:rPr lang="lv-LV" sz="4400" b="1" dirty="0">
                <a:solidFill>
                  <a:schemeClr val="accent3">
                    <a:lumMod val="50000"/>
                  </a:schemeClr>
                </a:solidFill>
              </a:rPr>
              <a:t>LPS PAŠVALDĪBU SADARBĪBAS TĪKLI</a:t>
            </a:r>
          </a:p>
        </p:txBody>
      </p:sp>
      <p:sp>
        <p:nvSpPr>
          <p:cNvPr id="5" name="Apakšvirsraksts 2"/>
          <p:cNvSpPr txBox="1">
            <a:spLocks/>
          </p:cNvSpPr>
          <p:nvPr/>
        </p:nvSpPr>
        <p:spPr>
          <a:xfrm>
            <a:off x="403920" y="3645024"/>
            <a:ext cx="870619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lv-LV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Ligita Pudža, </a:t>
            </a:r>
          </a:p>
          <a:p>
            <a:pPr>
              <a:spcBef>
                <a:spcPts val="0"/>
              </a:spcBef>
            </a:pPr>
            <a:r>
              <a:rPr lang="lv-LV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LPS padomniece ārējo sakaru jautājumos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atura vietturis 3"/>
          <p:cNvSpPr>
            <a:spLocks noGrp="1"/>
          </p:cNvSpPr>
          <p:nvPr>
            <p:ph idx="1"/>
          </p:nvPr>
        </p:nvSpPr>
        <p:spPr>
          <a:xfrm>
            <a:off x="479115" y="836712"/>
            <a:ext cx="8229600" cy="5328592"/>
          </a:xfrm>
        </p:spPr>
        <p:txBody>
          <a:bodyPr/>
          <a:lstStyle/>
          <a:p>
            <a:pPr marL="0" algn="ctr">
              <a:spcBef>
                <a:spcPts val="0"/>
              </a:spcBef>
              <a:spcAft>
                <a:spcPts val="1200"/>
              </a:spcAft>
            </a:pPr>
            <a:endParaRPr lang="lv-LV" dirty="0">
              <a:solidFill>
                <a:schemeClr val="accent3">
                  <a:lumMod val="50000"/>
                </a:schemeClr>
              </a:solidFill>
            </a:endParaRPr>
          </a:p>
          <a:p>
            <a:pPr marL="0">
              <a:spcBef>
                <a:spcPts val="0"/>
              </a:spcBef>
              <a:spcAft>
                <a:spcPts val="1200"/>
              </a:spcAft>
            </a:pPr>
            <a:r>
              <a:rPr lang="lv-LV" dirty="0">
                <a:solidFill>
                  <a:schemeClr val="accent3">
                    <a:lumMod val="50000"/>
                  </a:schemeClr>
                </a:solidFill>
              </a:rPr>
              <a:t>Norvēģijas finanšu instrumenta projekts </a:t>
            </a:r>
            <a:r>
              <a:rPr lang="lv-LV" b="1" dirty="0">
                <a:solidFill>
                  <a:schemeClr val="accent3">
                    <a:lumMod val="50000"/>
                  </a:schemeClr>
                </a:solidFill>
              </a:rPr>
              <a:t>«Lietpratīga pārvaldība un Latvijas pašvaldību veiktspējas uzlabošana» </a:t>
            </a:r>
            <a:r>
              <a:rPr lang="lv-LV" dirty="0">
                <a:solidFill>
                  <a:schemeClr val="accent3">
                    <a:lumMod val="50000"/>
                  </a:schemeClr>
                </a:solidFill>
              </a:rPr>
              <a:t>(2013-2016):</a:t>
            </a:r>
          </a:p>
          <a:p>
            <a:pPr marL="0" algn="ctr">
              <a:spcBef>
                <a:spcPts val="0"/>
              </a:spcBef>
              <a:spcAft>
                <a:spcPts val="1200"/>
              </a:spcAft>
            </a:pPr>
            <a:endParaRPr lang="lv-LV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</a:pPr>
            <a:r>
              <a:rPr lang="lv-LV" dirty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lv-LV" dirty="0">
                <a:solidFill>
                  <a:schemeClr val="tx2">
                    <a:lumMod val="50000"/>
                  </a:schemeClr>
                </a:solidFill>
              </a:rPr>
              <a:t>Mācīties salīdzinot metode (</a:t>
            </a:r>
            <a:r>
              <a:rPr lang="lv-LV" i="1" dirty="0">
                <a:solidFill>
                  <a:schemeClr val="tx2">
                    <a:lumMod val="50000"/>
                  </a:schemeClr>
                </a:solidFill>
              </a:rPr>
              <a:t>benchlearning</a:t>
            </a:r>
            <a:r>
              <a:rPr lang="lv-LV" dirty="0">
                <a:solidFill>
                  <a:schemeClr val="tx2">
                    <a:lumMod val="50000"/>
                  </a:schemeClr>
                </a:solidFill>
              </a:rPr>
              <a:t>):</a:t>
            </a:r>
          </a:p>
          <a:p>
            <a:pPr marL="1257300" lvl="2" indent="-457200">
              <a:spcBef>
                <a:spcPts val="0"/>
              </a:spcBef>
            </a:pPr>
            <a:r>
              <a:rPr lang="lv-LV" sz="3200" dirty="0">
                <a:solidFill>
                  <a:schemeClr val="tx2">
                    <a:lumMod val="50000"/>
                  </a:schemeClr>
                </a:solidFill>
              </a:rPr>
              <a:t>Pašvaldību sadarbības tīkli</a:t>
            </a:r>
          </a:p>
          <a:p>
            <a:pPr marL="1257300" lvl="2" indent="-457200">
              <a:spcBef>
                <a:spcPts val="0"/>
              </a:spcBef>
            </a:pPr>
            <a:r>
              <a:rPr lang="lv-LV" sz="3200" dirty="0">
                <a:solidFill>
                  <a:schemeClr val="tx2">
                    <a:lumMod val="50000"/>
                  </a:schemeClr>
                </a:solidFill>
              </a:rPr>
              <a:t>Salīdzināmo datu bāze – informācijas sistēma BLIS </a:t>
            </a:r>
          </a:p>
          <a:p>
            <a:pPr marL="1143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lv-LV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7" y="1340768"/>
            <a:ext cx="8072419" cy="134888"/>
          </a:xfrm>
        </p:spPr>
        <p:txBody>
          <a:bodyPr>
            <a:normAutofit fontScale="90000"/>
          </a:bodyPr>
          <a:lstStyle/>
          <a:p>
            <a:br>
              <a:rPr lang="lv-LV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lv-LV" sz="4000" b="1" dirty="0"/>
              <a:t>Salīdzināmo datu bāze – </a:t>
            </a:r>
            <a:br>
              <a:rPr lang="lv-LV" sz="4000" b="1" dirty="0"/>
            </a:br>
            <a:r>
              <a:rPr lang="lv-LV" sz="4000" b="1" dirty="0"/>
              <a:t>informācijas sistēma BLIS  </a:t>
            </a:r>
            <a:br>
              <a:rPr lang="lv-LV" dirty="0">
                <a:solidFill>
                  <a:schemeClr val="tx2">
                    <a:lumMod val="50000"/>
                  </a:schemeClr>
                </a:solidFill>
              </a:rPr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15" y="2276872"/>
            <a:ext cx="8229600" cy="3888432"/>
          </a:xfrm>
        </p:spPr>
        <p:txBody>
          <a:bodyPr>
            <a:normAutofit/>
          </a:bodyPr>
          <a:lstStyle/>
          <a:p>
            <a:pPr marL="0" indent="0" algn="ctr"/>
            <a:r>
              <a:rPr lang="lv-LV" sz="3600" b="1" dirty="0">
                <a:solidFill>
                  <a:srgbClr val="FF0000"/>
                </a:solidFill>
                <a:hlinkClick r:id="rId2"/>
              </a:rPr>
              <a:t>https://blis.lps.lv</a:t>
            </a:r>
            <a:r>
              <a:rPr lang="lv-LV" sz="3600" b="1" dirty="0">
                <a:solidFill>
                  <a:srgbClr val="FF0000"/>
                </a:solidFill>
              </a:rPr>
              <a:t> </a:t>
            </a:r>
          </a:p>
          <a:p>
            <a:pPr marL="0" indent="0"/>
            <a:endParaRPr lang="lv-LV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Datu iegūšana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Datu analīze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Pieredzes aprakstu un teorētisko zināšanu papildināšana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337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lv-LV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lv-LV" sz="4000" b="1" dirty="0"/>
              <a:t>Pašvaldību sadarbības tīkli</a:t>
            </a:r>
            <a:br>
              <a:rPr lang="lv-LV" dirty="0">
                <a:solidFill>
                  <a:schemeClr val="tx2">
                    <a:lumMod val="50000"/>
                  </a:schemeClr>
                </a:solidFill>
              </a:rPr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115" y="1700808"/>
            <a:ext cx="8229600" cy="4464496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800"/>
              </a:spcAft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Diskusiju un pieredzes apmaiņas platforma iesaistīto pašvaldību vadītājiem un speciālistiem: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Problēmu formulēšana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Datu analīze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Savas un svešas pieredzes salīdzināšana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Teoriju piemērotības vērtēšana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Savai pašvaldībai piemērota risinājuma meklēšana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8283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lv-LV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lv-LV" sz="4000" b="1" dirty="0"/>
              <a:t>Sadarbības tīklu iespējas</a:t>
            </a:r>
            <a:br>
              <a:rPr lang="lv-LV" dirty="0">
                <a:solidFill>
                  <a:schemeClr val="tx2">
                    <a:lumMod val="50000"/>
                  </a:schemeClr>
                </a:solidFill>
              </a:rPr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75656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marL="0">
              <a:spcBef>
                <a:spcPts val="0"/>
              </a:spcBef>
            </a:pPr>
            <a:r>
              <a:rPr lang="lv-LV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Palīdzēt izveidot LPS kopējo pozīciju:</a:t>
            </a:r>
          </a:p>
          <a:p>
            <a:pPr marL="800100" lvl="2" indent="-457200">
              <a:spcBef>
                <a:spcPts val="0"/>
              </a:spcBef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Kādi rezultāti ir nacionālo attīstības dokumentu ieviešanai?</a:t>
            </a:r>
          </a:p>
          <a:p>
            <a:pPr marL="800100" lvl="2" indent="-457200">
              <a:spcBef>
                <a:spcPts val="0"/>
              </a:spcBef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Kādas izmaiņas likumos un MK noteikumos ir atbalstāmas?</a:t>
            </a:r>
          </a:p>
          <a:p>
            <a:pPr marL="342900" lvl="2" indent="0">
              <a:spcBef>
                <a:spcPts val="0"/>
              </a:spcBef>
              <a:buNone/>
            </a:pPr>
            <a:endParaRPr lang="lv-LV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>
              <a:spcBef>
                <a:spcPts val="0"/>
              </a:spcBef>
            </a:pPr>
            <a:r>
              <a:rPr lang="lv-LV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Palīdzēt tīkla dalībniekiem sagatavot priekšlikumus pārmaiņām un uzlabojumiem savā pašvaldībā:</a:t>
            </a:r>
          </a:p>
          <a:p>
            <a:pPr marL="800100" lvl="2" indent="-457200">
              <a:spcBef>
                <a:spcPts val="0"/>
              </a:spcBef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Uzlabojumu plāni </a:t>
            </a:r>
          </a:p>
          <a:p>
            <a:pPr marL="800100" lvl="2" indent="-457200">
              <a:spcBef>
                <a:spcPts val="0"/>
              </a:spcBef>
            </a:pPr>
            <a:r>
              <a:rPr lang="lv-LV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Stratēģiju izstrāde un īstenošana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49068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lv-LV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lv-LV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lv-LV" sz="3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Paldies par uzmanību!</a:t>
            </a:r>
          </a:p>
          <a:p>
            <a:pPr algn="ctr"/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lv-LV" dirty="0">
                <a:solidFill>
                  <a:schemeClr val="accent6">
                    <a:lumMod val="50000"/>
                  </a:schemeClr>
                </a:solidFill>
              </a:rPr>
              <a:t>ligita.pudza@lps.lv </a:t>
            </a:r>
          </a:p>
          <a:p>
            <a:pPr algn="ctr"/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29297364</a:t>
            </a:r>
          </a:p>
        </p:txBody>
      </p:sp>
    </p:spTree>
    <p:extLst>
      <p:ext uri="{BB962C8B-B14F-4D97-AF65-F5344CB8AC3E}">
        <p14:creationId xmlns:p14="http://schemas.microsoft.com/office/powerpoint/2010/main" val="1721067455"/>
      </p:ext>
    </p:extLst>
  </p:cSld>
  <p:clrMapOvr>
    <a:masterClrMapping/>
  </p:clrMapOvr>
</p:sld>
</file>

<file path=ppt/theme/theme1.xml><?xml version="1.0" encoding="utf-8"?>
<a:theme xmlns:a="http://schemas.openxmlformats.org/drawingml/2006/main" name="LP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ps_25_v1.0" id="{36EAF55C-4EF7-4483-83C0-0194D9E5F8EA}" vid="{428E24C9-2675-4061-A6FF-7A3AB91E837C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lps_25_v1.0</Template>
  <TotalTime>113</TotalTime>
  <Words>144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LPS</vt:lpstr>
      <vt:lpstr>  </vt:lpstr>
      <vt:lpstr>PowerPoint Presentation</vt:lpstr>
      <vt:lpstr> Salīdzināmo datu bāze –  informācijas sistēma BLIS   </vt:lpstr>
      <vt:lpstr> Pašvaldību sadarbības tīkli </vt:lpstr>
      <vt:lpstr> Sadarbības tīklu iespējas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Ligita Pudža</dc:creator>
  <cp:lastModifiedBy>Ligita Pudža</cp:lastModifiedBy>
  <cp:revision>8</cp:revision>
  <dcterms:created xsi:type="dcterms:W3CDTF">2017-04-11T14:25:27Z</dcterms:created>
  <dcterms:modified xsi:type="dcterms:W3CDTF">2017-04-19T11:24:13Z</dcterms:modified>
</cp:coreProperties>
</file>