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6" r:id="rId1"/>
  </p:sldMasterIdLst>
  <p:notesMasterIdLst>
    <p:notesMasterId r:id="rId30"/>
  </p:notesMasterIdLst>
  <p:handoutMasterIdLst>
    <p:handoutMasterId r:id="rId31"/>
  </p:handoutMasterIdLst>
  <p:sldIdLst>
    <p:sldId id="282" r:id="rId2"/>
    <p:sldId id="304" r:id="rId3"/>
    <p:sldId id="285" r:id="rId4"/>
    <p:sldId id="257" r:id="rId5"/>
    <p:sldId id="293" r:id="rId6"/>
    <p:sldId id="294" r:id="rId7"/>
    <p:sldId id="292" r:id="rId8"/>
    <p:sldId id="284" r:id="rId9"/>
    <p:sldId id="258" r:id="rId10"/>
    <p:sldId id="263" r:id="rId11"/>
    <p:sldId id="283" r:id="rId12"/>
    <p:sldId id="276" r:id="rId13"/>
    <p:sldId id="264" r:id="rId14"/>
    <p:sldId id="268" r:id="rId15"/>
    <p:sldId id="267" r:id="rId16"/>
    <p:sldId id="295" r:id="rId17"/>
    <p:sldId id="296" r:id="rId18"/>
    <p:sldId id="265" r:id="rId19"/>
    <p:sldId id="266" r:id="rId20"/>
    <p:sldId id="290" r:id="rId21"/>
    <p:sldId id="272" r:id="rId22"/>
    <p:sldId id="271" r:id="rId23"/>
    <p:sldId id="270" r:id="rId24"/>
    <p:sldId id="281" r:id="rId25"/>
    <p:sldId id="289" r:id="rId26"/>
    <p:sldId id="302" r:id="rId27"/>
    <p:sldId id="303" r:id="rId28"/>
    <p:sldId id="288" r:id="rId29"/>
  </p:sldIdLst>
  <p:sldSz cx="9144000" cy="6858000" type="screen4x3"/>
  <p:notesSz cx="6735763" cy="9866313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E2C22"/>
    <a:srgbClr val="00CC00"/>
    <a:srgbClr val="AD2F07"/>
    <a:srgbClr val="572314"/>
    <a:srgbClr val="800000"/>
    <a:srgbClr val="A44620"/>
    <a:srgbClr val="B832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v-LV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view3D>
      <c:rotX val="0"/>
      <c:rotY val="0"/>
      <c:rAngAx val="0"/>
      <c:perspective val="0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invertIfNegative val="0"/>
          <c:dLbls>
            <c:dLbl>
              <c:idx val="7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9.5743330106178581E-2"/>
                  <c:y val="-0.69938988913514599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3706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chemeClr val="bg1"/>
                        </a:solidFill>
                      </a:rPr>
                      <a:t>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Sheet1!$A$2:$A$10</c:f>
              <c:strCache>
                <c:ptCount val="8"/>
                <c:pt idx="0">
                  <c:v>01.01.2009</c:v>
                </c:pt>
                <c:pt idx="1">
                  <c:v>01.01.2010</c:v>
                </c:pt>
                <c:pt idx="2">
                  <c:v>01.01.2011</c:v>
                </c:pt>
                <c:pt idx="3">
                  <c:v>01.01.2012</c:v>
                </c:pt>
                <c:pt idx="4">
                  <c:v>01.01.2013</c:v>
                </c:pt>
                <c:pt idx="5">
                  <c:v>01.07.2014</c:v>
                </c:pt>
                <c:pt idx="6">
                  <c:v>01.01.2015</c:v>
                </c:pt>
                <c:pt idx="7">
                  <c:v>01.01.2016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4089</c:v>
                </c:pt>
                <c:pt idx="1">
                  <c:v>4082</c:v>
                </c:pt>
                <c:pt idx="2">
                  <c:v>3912</c:v>
                </c:pt>
                <c:pt idx="3">
                  <c:v>3887</c:v>
                </c:pt>
                <c:pt idx="4">
                  <c:v>3815</c:v>
                </c:pt>
                <c:pt idx="5">
                  <c:v>3735</c:v>
                </c:pt>
                <c:pt idx="6">
                  <c:v>3756</c:v>
                </c:pt>
                <c:pt idx="7">
                  <c:v>3706</c:v>
                </c:pt>
                <c:pt idx="8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05979264"/>
        <c:axId val="305976912"/>
        <c:axId val="0"/>
      </c:bar3DChart>
      <c:catAx>
        <c:axId val="3059792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lv-LV"/>
          </a:p>
        </c:txPr>
        <c:crossAx val="305976912"/>
        <c:crosses val="autoZero"/>
        <c:auto val="1"/>
        <c:lblAlgn val="ctr"/>
        <c:lblOffset val="100"/>
        <c:noMultiLvlLbl val="0"/>
      </c:catAx>
      <c:valAx>
        <c:axId val="30597691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lv-LV"/>
          </a:p>
        </c:txPr>
        <c:crossAx val="30597926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lv-LV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v-LV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view3D>
      <c:rotX val="10"/>
      <c:rotY val="0"/>
      <c:depthPercent val="10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invertIfNegative val="0"/>
          <c:dLbls>
            <c:dLbl>
              <c:idx val="2"/>
              <c:layout>
                <c:manualLayout>
                  <c:x val="-5.5993024796708014E-17"/>
                  <c:y val="-5.3890617091928057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1.52710013544296E-3"/>
                  <c:y val="-2.4495735041785486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lv-LV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Sheet1!$A$2:$A$8</c:f>
              <c:strCache>
                <c:ptCount val="7"/>
                <c:pt idx="0">
                  <c:v>Vispārējie valdības dienesti</c:v>
                </c:pt>
                <c:pt idx="1">
                  <c:v>Sabiedriskā kārtība</c:v>
                </c:pt>
                <c:pt idx="2">
                  <c:v>Ekonomiskā darbība</c:v>
                </c:pt>
                <c:pt idx="3">
                  <c:v>Apsaimniekošana</c:v>
                </c:pt>
                <c:pt idx="4">
                  <c:v>Atpūta, kultūra un reliģija</c:v>
                </c:pt>
                <c:pt idx="5">
                  <c:v>Izglītība</c:v>
                </c:pt>
                <c:pt idx="6">
                  <c:v>Sociālā aizsardzība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589414</c:v>
                </c:pt>
                <c:pt idx="1">
                  <c:v>80600</c:v>
                </c:pt>
                <c:pt idx="2">
                  <c:v>231988</c:v>
                </c:pt>
                <c:pt idx="3">
                  <c:v>120500</c:v>
                </c:pt>
                <c:pt idx="4">
                  <c:v>593504</c:v>
                </c:pt>
                <c:pt idx="5">
                  <c:v>2347426</c:v>
                </c:pt>
                <c:pt idx="6">
                  <c:v>450591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305980048"/>
        <c:axId val="305979656"/>
        <c:axId val="0"/>
      </c:bar3DChart>
      <c:catAx>
        <c:axId val="305980048"/>
        <c:scaling>
          <c:orientation val="minMax"/>
        </c:scaling>
        <c:delete val="1"/>
        <c:axPos val="b"/>
        <c:numFmt formatCode="m/d/yyyy" sourceLinked="0"/>
        <c:majorTickMark val="none"/>
        <c:minorTickMark val="none"/>
        <c:tickLblPos val="none"/>
        <c:crossAx val="305979656"/>
        <c:crosses val="autoZero"/>
        <c:auto val="1"/>
        <c:lblAlgn val="ctr"/>
        <c:lblOffset val="100"/>
        <c:tickLblSkip val="1"/>
        <c:noMultiLvlLbl val="0"/>
      </c:catAx>
      <c:valAx>
        <c:axId val="30597965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one"/>
        <c:crossAx val="30598004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lv-LV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6EE0FF-398F-44BC-9DB8-4C22FC0EBE47}" type="datetimeFigureOut">
              <a:rPr lang="lv-LV" smtClean="0"/>
              <a:t>18.08.2016</a:t>
            </a:fld>
            <a:endParaRPr lang="lv-LV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B12224-9129-4FEF-AA61-01DE761AE185}" type="slidenum">
              <a:rPr lang="lv-LV" smtClean="0"/>
              <a:t>‹#›</a:t>
            </a:fld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42720078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F09C77-1897-401F-AA8E-32D902C50845}" type="datetimeFigureOut">
              <a:rPr lang="lv-LV" smtClean="0"/>
              <a:pPr/>
              <a:t>18.08.2016</a:t>
            </a:fld>
            <a:endParaRPr lang="lv-LV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v-LV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A0125B-A93E-4C5D-B474-C90BAB218D8E}" type="slidenum">
              <a:rPr lang="lv-LV" smtClean="0"/>
              <a:pPr/>
              <a:t>‹#›</a:t>
            </a:fld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5049050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A0125B-A93E-4C5D-B474-C90BAB218D8E}" type="slidenum">
              <a:rPr lang="lv-LV" smtClean="0"/>
              <a:pPr/>
              <a:t>13</a:t>
            </a:fld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7512932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A0125B-A93E-4C5D-B474-C90BAB218D8E}" type="slidenum">
              <a:rPr lang="lv-LV" smtClean="0"/>
              <a:pPr/>
              <a:t>19</a:t>
            </a:fld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1407284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57ED8A4-6395-4212-8B55-F5F2601C48DC}" type="datetimeFigureOut">
              <a:rPr lang="lv-LV" smtClean="0"/>
              <a:pPr/>
              <a:t>18.08.2016</a:t>
            </a:fld>
            <a:endParaRPr lang="lv-LV" dirty="0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lv-LV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4DAC8CA-E7CC-4229-B23B-84E44D0167FF}" type="slidenum">
              <a:rPr lang="lv-LV" smtClean="0"/>
              <a:pPr/>
              <a:t>‹#›</a:t>
            </a:fld>
            <a:endParaRPr lang="lv-LV" dirty="0"/>
          </a:p>
        </p:txBody>
      </p:sp>
      <p:sp>
        <p:nvSpPr>
          <p:cNvPr id="8" name="Ova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57ED8A4-6395-4212-8B55-F5F2601C48DC}" type="datetimeFigureOut">
              <a:rPr lang="lv-LV" smtClean="0"/>
              <a:pPr/>
              <a:t>18.08.2016</a:t>
            </a:fld>
            <a:endParaRPr lang="lv-LV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lv-LV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4DAC8CA-E7CC-4229-B23B-84E44D0167FF}" type="slidenum">
              <a:rPr lang="lv-LV" smtClean="0"/>
              <a:pPr/>
              <a:t>‹#›</a:t>
            </a:fld>
            <a:endParaRPr lang="lv-LV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57ED8A4-6395-4212-8B55-F5F2601C48DC}" type="datetimeFigureOut">
              <a:rPr lang="lv-LV" smtClean="0"/>
              <a:pPr/>
              <a:t>18.08.2016</a:t>
            </a:fld>
            <a:endParaRPr lang="lv-LV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lv-LV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4DAC8CA-E7CC-4229-B23B-84E44D0167FF}" type="slidenum">
              <a:rPr lang="lv-LV" smtClean="0"/>
              <a:pPr/>
              <a:t>‹#›</a:t>
            </a:fld>
            <a:endParaRPr lang="lv-LV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57ED8A4-6395-4212-8B55-F5F2601C48DC}" type="datetimeFigureOut">
              <a:rPr lang="lv-LV" smtClean="0"/>
              <a:pPr/>
              <a:t>18.08.2016</a:t>
            </a:fld>
            <a:endParaRPr lang="lv-LV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lv-LV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4DAC8CA-E7CC-4229-B23B-84E44D0167FF}" type="slidenum">
              <a:rPr lang="lv-LV" smtClean="0"/>
              <a:pPr/>
              <a:t>‹#›</a:t>
            </a:fld>
            <a:endParaRPr lang="lv-LV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57ED8A4-6395-4212-8B55-F5F2601C48DC}" type="datetimeFigureOut">
              <a:rPr lang="lv-LV" smtClean="0"/>
              <a:pPr/>
              <a:t>18.08.2016</a:t>
            </a:fld>
            <a:endParaRPr lang="lv-LV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lv-LV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4DAC8CA-E7CC-4229-B23B-84E44D0167FF}" type="slidenum">
              <a:rPr lang="lv-LV" smtClean="0"/>
              <a:pPr/>
              <a:t>‹#›</a:t>
            </a:fld>
            <a:endParaRPr lang="lv-LV" dirty="0"/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57ED8A4-6395-4212-8B55-F5F2601C48DC}" type="datetimeFigureOut">
              <a:rPr lang="lv-LV" smtClean="0"/>
              <a:pPr/>
              <a:t>18.08.2016</a:t>
            </a:fld>
            <a:endParaRPr lang="lv-LV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lv-LV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4DAC8CA-E7CC-4229-B23B-84E44D0167FF}" type="slidenum">
              <a:rPr lang="lv-LV" smtClean="0"/>
              <a:pPr/>
              <a:t>‹#›</a:t>
            </a:fld>
            <a:endParaRPr lang="lv-LV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57ED8A4-6395-4212-8B55-F5F2601C48DC}" type="datetimeFigureOut">
              <a:rPr lang="lv-LV" smtClean="0"/>
              <a:pPr/>
              <a:t>18.08.2016</a:t>
            </a:fld>
            <a:endParaRPr lang="lv-LV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lv-LV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4DAC8CA-E7CC-4229-B23B-84E44D0167FF}" type="slidenum">
              <a:rPr lang="lv-LV" smtClean="0"/>
              <a:pPr/>
              <a:t>‹#›</a:t>
            </a:fld>
            <a:endParaRPr lang="lv-LV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57ED8A4-6395-4212-8B55-F5F2601C48DC}" type="datetimeFigureOut">
              <a:rPr lang="lv-LV" smtClean="0"/>
              <a:pPr/>
              <a:t>18.08.2016</a:t>
            </a:fld>
            <a:endParaRPr lang="lv-LV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lv-LV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4DAC8CA-E7CC-4229-B23B-84E44D0167FF}" type="slidenum">
              <a:rPr lang="lv-LV" smtClean="0"/>
              <a:pPr/>
              <a:t>‹#›</a:t>
            </a:fld>
            <a:endParaRPr lang="lv-LV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57ED8A4-6395-4212-8B55-F5F2601C48DC}" type="datetimeFigureOut">
              <a:rPr lang="lv-LV" smtClean="0"/>
              <a:pPr/>
              <a:t>18.08.2016</a:t>
            </a:fld>
            <a:endParaRPr lang="lv-LV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4DAC8CA-E7CC-4229-B23B-84E44D0167FF}" type="slidenum">
              <a:rPr lang="lv-LV" smtClean="0"/>
              <a:pPr/>
              <a:t>‹#›</a:t>
            </a:fld>
            <a:endParaRPr lang="lv-LV" dirty="0"/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57ED8A4-6395-4212-8B55-F5F2601C48DC}" type="datetimeFigureOut">
              <a:rPr lang="lv-LV" smtClean="0"/>
              <a:pPr/>
              <a:t>18.08.2016</a:t>
            </a:fld>
            <a:endParaRPr lang="lv-LV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lv-LV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4DAC8CA-E7CC-4229-B23B-84E44D0167FF}" type="slidenum">
              <a:rPr lang="lv-LV" smtClean="0"/>
              <a:pPr/>
              <a:t>‹#›</a:t>
            </a:fld>
            <a:endParaRPr lang="lv-LV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57ED8A4-6395-4212-8B55-F5F2601C48DC}" type="datetimeFigureOut">
              <a:rPr lang="lv-LV" smtClean="0"/>
              <a:pPr/>
              <a:t>18.08.2016</a:t>
            </a:fld>
            <a:endParaRPr lang="lv-LV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lv-LV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4DAC8CA-E7CC-4229-B23B-84E44D0167FF}" type="slidenum">
              <a:rPr lang="lv-LV" smtClean="0"/>
              <a:pPr/>
              <a:t>‹#›</a:t>
            </a:fld>
            <a:endParaRPr lang="lv-LV" dirty="0"/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9" name="Flowchart: Proces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A57ED8A4-6395-4212-8B55-F5F2601C48DC}" type="datetimeFigureOut">
              <a:rPr lang="lv-LV" smtClean="0"/>
              <a:pPr/>
              <a:t>18.08.2016</a:t>
            </a:fld>
            <a:endParaRPr lang="lv-LV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lv-LV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94DAC8CA-E7CC-4229-B23B-84E44D0167FF}" type="slidenum">
              <a:rPr lang="lv-LV" smtClean="0"/>
              <a:pPr/>
              <a:t>‹#›</a:t>
            </a:fld>
            <a:endParaRPr lang="lv-LV" dirty="0"/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image" Target="../media/image18.png"/><Relationship Id="rId21" Type="http://schemas.openxmlformats.org/officeDocument/2006/relationships/image" Target="../media/image36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5" Type="http://schemas.openxmlformats.org/officeDocument/2006/relationships/image" Target="../media/image40.jpeg"/><Relationship Id="rId2" Type="http://schemas.openxmlformats.org/officeDocument/2006/relationships/image" Target="../media/image17.png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24" Type="http://schemas.openxmlformats.org/officeDocument/2006/relationships/image" Target="../media/image39.jpe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23" Type="http://schemas.openxmlformats.org/officeDocument/2006/relationships/image" Target="../media/image38.png"/><Relationship Id="rId10" Type="http://schemas.openxmlformats.org/officeDocument/2006/relationships/image" Target="../media/image25.png"/><Relationship Id="rId19" Type="http://schemas.openxmlformats.org/officeDocument/2006/relationships/image" Target="../media/image34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Relationship Id="rId22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39552" y="2564904"/>
            <a:ext cx="4608512" cy="266429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lv-LV" sz="6600" b="1" dirty="0" smtClean="0">
                <a:solidFill>
                  <a:srgbClr val="AD2F07"/>
                </a:solidFill>
              </a:rPr>
              <a:t>Mālpils novads</a:t>
            </a:r>
            <a:endParaRPr lang="lv-LV" sz="6600" b="1" dirty="0">
              <a:solidFill>
                <a:srgbClr val="AD2F07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587230"/>
            <a:ext cx="3312368" cy="38638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91280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648" y="116632"/>
            <a:ext cx="6120680" cy="720080"/>
          </a:xfrm>
        </p:spPr>
        <p:txBody>
          <a:bodyPr>
            <a:noAutofit/>
          </a:bodyPr>
          <a:lstStyle/>
          <a:p>
            <a:pPr algn="ctr"/>
            <a:r>
              <a:rPr lang="lv-LV" sz="3200" b="1" dirty="0" smtClean="0">
                <a:solidFill>
                  <a:srgbClr val="4E2C22"/>
                </a:solidFill>
              </a:rPr>
              <a:t>Mālpils novada</a:t>
            </a:r>
            <a:r>
              <a:rPr lang="lv-LV" sz="3200" dirty="0" smtClean="0">
                <a:solidFill>
                  <a:srgbClr val="4E2C22"/>
                </a:solidFill>
              </a:rPr>
              <a:t> </a:t>
            </a:r>
            <a:r>
              <a:rPr lang="lv-LV" sz="3200" b="1" dirty="0" smtClean="0">
                <a:solidFill>
                  <a:srgbClr val="4E2C22"/>
                </a:solidFill>
              </a:rPr>
              <a:t>dome</a:t>
            </a:r>
            <a:endParaRPr lang="lv-LV" sz="3200" b="1" dirty="0">
              <a:solidFill>
                <a:srgbClr val="4E2C22"/>
              </a:solidFill>
            </a:endParaRPr>
          </a:p>
        </p:txBody>
      </p:sp>
      <p:pic>
        <p:nvPicPr>
          <p:cNvPr id="4" name="Content Placeholder 3" descr="Picture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09416" y="908720"/>
            <a:ext cx="4982663" cy="3738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264" y="3284984"/>
            <a:ext cx="5076566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187624" y="0"/>
            <a:ext cx="6336704" cy="720080"/>
          </a:xfrm>
        </p:spPr>
        <p:txBody>
          <a:bodyPr>
            <a:noAutofit/>
          </a:bodyPr>
          <a:lstStyle/>
          <a:p>
            <a:pPr algn="ctr"/>
            <a:r>
              <a:rPr lang="lv-LV" sz="3200" b="1" dirty="0" smtClean="0">
                <a:solidFill>
                  <a:srgbClr val="4E2C22"/>
                </a:solidFill>
              </a:rPr>
              <a:t>Mālpils novada</a:t>
            </a:r>
            <a:r>
              <a:rPr lang="lv-LV" sz="3200" dirty="0" smtClean="0">
                <a:solidFill>
                  <a:srgbClr val="4E2C22"/>
                </a:solidFill>
              </a:rPr>
              <a:t> </a:t>
            </a:r>
            <a:r>
              <a:rPr lang="lv-LV" sz="3200" b="1" dirty="0" smtClean="0">
                <a:solidFill>
                  <a:srgbClr val="4E2C22"/>
                </a:solidFill>
              </a:rPr>
              <a:t>dome</a:t>
            </a:r>
            <a:endParaRPr lang="lv-LV" sz="3200" b="1" dirty="0">
              <a:solidFill>
                <a:srgbClr val="4E2C22"/>
              </a:solidFill>
            </a:endParaRPr>
          </a:p>
        </p:txBody>
      </p:sp>
      <p:sp>
        <p:nvSpPr>
          <p:cNvPr id="6" name="Text Placeholder 4"/>
          <p:cNvSpPr>
            <a:spLocks noGrp="1"/>
          </p:cNvSpPr>
          <p:nvPr>
            <p:ph type="body" idx="2"/>
          </p:nvPr>
        </p:nvSpPr>
        <p:spPr>
          <a:xfrm>
            <a:off x="143000" y="908720"/>
            <a:ext cx="3996952" cy="5733256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lv-LV" sz="2400" b="1" u="sng" dirty="0" smtClean="0"/>
              <a:t>Struktūrvienības:</a:t>
            </a:r>
          </a:p>
          <a:p>
            <a:pPr marL="388620" indent="-342900">
              <a:spcBef>
                <a:spcPts val="300"/>
              </a:spcBef>
              <a:spcAft>
                <a:spcPts val="300"/>
              </a:spcAft>
              <a:buClr>
                <a:srgbClr val="800000"/>
              </a:buClr>
              <a:buFont typeface="Arial" panose="020B0604020202020204" pitchFamily="34" charset="0"/>
              <a:buChar char="•"/>
            </a:pPr>
            <a:r>
              <a:rPr lang="lv-LV" sz="2400" dirty="0" smtClean="0"/>
              <a:t>Pārvalde</a:t>
            </a:r>
          </a:p>
          <a:p>
            <a:pPr marL="388620" indent="-342900">
              <a:spcBef>
                <a:spcPts val="300"/>
              </a:spcBef>
              <a:spcAft>
                <a:spcPts val="300"/>
              </a:spcAft>
              <a:buClr>
                <a:srgbClr val="800000"/>
              </a:buClr>
              <a:buFont typeface="Arial" panose="020B0604020202020204" pitchFamily="34" charset="0"/>
              <a:buChar char="•"/>
            </a:pPr>
            <a:r>
              <a:rPr lang="lv-LV" sz="2400" dirty="0" smtClean="0"/>
              <a:t>Kanceleja</a:t>
            </a:r>
          </a:p>
          <a:p>
            <a:pPr marL="388620" indent="-342900">
              <a:spcBef>
                <a:spcPts val="300"/>
              </a:spcBef>
              <a:spcAft>
                <a:spcPts val="300"/>
              </a:spcAft>
              <a:buClr>
                <a:srgbClr val="800000"/>
              </a:buClr>
              <a:buFont typeface="Arial" panose="020B0604020202020204" pitchFamily="34" charset="0"/>
              <a:buChar char="•"/>
            </a:pPr>
            <a:r>
              <a:rPr lang="lv-LV" sz="2400" dirty="0" smtClean="0"/>
              <a:t>Finanšu un ekonomikas daļa</a:t>
            </a:r>
          </a:p>
          <a:p>
            <a:pPr marL="388620" indent="-342900">
              <a:spcBef>
                <a:spcPts val="300"/>
              </a:spcBef>
              <a:spcAft>
                <a:spcPts val="300"/>
              </a:spcAft>
              <a:buClr>
                <a:srgbClr val="800000"/>
              </a:buClr>
              <a:buFont typeface="Arial" panose="020B0604020202020204" pitchFamily="34" charset="0"/>
              <a:buChar char="•"/>
            </a:pPr>
            <a:r>
              <a:rPr lang="lv-LV" sz="2400" dirty="0" smtClean="0"/>
              <a:t>Saimnieciskās darbības sekmēšanas daļa</a:t>
            </a:r>
          </a:p>
          <a:p>
            <a:pPr marL="388620" indent="-342900">
              <a:spcBef>
                <a:spcPts val="300"/>
              </a:spcBef>
              <a:spcAft>
                <a:spcPts val="300"/>
              </a:spcAft>
              <a:buClr>
                <a:srgbClr val="800000"/>
              </a:buClr>
              <a:buFont typeface="Arial" panose="020B0604020202020204" pitchFamily="34" charset="0"/>
              <a:buChar char="•"/>
            </a:pPr>
            <a:r>
              <a:rPr lang="lv-LV" sz="2400" dirty="0" smtClean="0"/>
              <a:t>Investīciju un ārējo sakaru daļa</a:t>
            </a:r>
          </a:p>
          <a:p>
            <a:pPr marL="388620" indent="-342900">
              <a:spcBef>
                <a:spcPts val="300"/>
              </a:spcBef>
              <a:spcAft>
                <a:spcPts val="300"/>
              </a:spcAft>
              <a:buClr>
                <a:srgbClr val="800000"/>
              </a:buClr>
              <a:buFont typeface="Arial" panose="020B0604020202020204" pitchFamily="34" charset="0"/>
              <a:buChar char="•"/>
            </a:pPr>
            <a:r>
              <a:rPr lang="lv-LV" sz="2400" dirty="0" smtClean="0"/>
              <a:t>Pašvaldības policija</a:t>
            </a:r>
          </a:p>
          <a:p>
            <a:pPr marL="388620" indent="-342900">
              <a:spcBef>
                <a:spcPts val="300"/>
              </a:spcBef>
              <a:spcAft>
                <a:spcPts val="300"/>
              </a:spcAft>
              <a:buClr>
                <a:srgbClr val="800000"/>
              </a:buClr>
              <a:buFont typeface="Arial" panose="020B0604020202020204" pitchFamily="34" charset="0"/>
              <a:buChar char="•"/>
            </a:pPr>
            <a:r>
              <a:rPr lang="lv-LV" sz="2400" dirty="0" smtClean="0"/>
              <a:t>Sporta komplekss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lv-LV" sz="2000" dirty="0"/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4355976" y="888292"/>
            <a:ext cx="4680520" cy="5949280"/>
          </a:xfrm>
          <a:prstGeom prst="rect">
            <a:avLst/>
          </a:prstGeom>
        </p:spPr>
        <p:txBody>
          <a:bodyPr>
            <a:noAutofit/>
          </a:bodyPr>
          <a:lstStyle>
            <a:lvl1pPr marL="45720" indent="0" algn="l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lv-LV" sz="2800" b="1" u="sng" dirty="0" smtClean="0"/>
              <a:t>Pašvaldības iestādes</a:t>
            </a:r>
          </a:p>
          <a:p>
            <a:pPr marL="388620" indent="-342900">
              <a:spcBef>
                <a:spcPts val="300"/>
              </a:spcBef>
              <a:spcAft>
                <a:spcPts val="300"/>
              </a:spcAft>
              <a:buClr>
                <a:srgbClr val="800000"/>
              </a:buClr>
              <a:buFont typeface="Arial" panose="020B0604020202020204" pitchFamily="34" charset="0"/>
              <a:buChar char="•"/>
            </a:pPr>
            <a:r>
              <a:rPr lang="lv-LV" sz="2400" dirty="0" smtClean="0"/>
              <a:t>Būvvalde</a:t>
            </a:r>
          </a:p>
          <a:p>
            <a:pPr marL="388620" indent="-342900">
              <a:spcBef>
                <a:spcPts val="300"/>
              </a:spcBef>
              <a:spcAft>
                <a:spcPts val="300"/>
              </a:spcAft>
              <a:buClr>
                <a:srgbClr val="800000"/>
              </a:buClr>
              <a:buFont typeface="Arial" panose="020B0604020202020204" pitchFamily="34" charset="0"/>
              <a:buChar char="•"/>
            </a:pPr>
            <a:r>
              <a:rPr lang="lv-LV" sz="2400" dirty="0" smtClean="0"/>
              <a:t>Dzimtsarakstu nodaļa</a:t>
            </a:r>
          </a:p>
          <a:p>
            <a:pPr marL="388620" indent="-342900">
              <a:spcBef>
                <a:spcPts val="300"/>
              </a:spcBef>
              <a:spcAft>
                <a:spcPts val="300"/>
              </a:spcAft>
              <a:buClr>
                <a:srgbClr val="800000"/>
              </a:buClr>
              <a:buFont typeface="Arial" panose="020B0604020202020204" pitchFamily="34" charset="0"/>
              <a:buChar char="•"/>
            </a:pPr>
            <a:r>
              <a:rPr lang="lv-LV" sz="2400" dirty="0" smtClean="0"/>
              <a:t>Bāriņtiesa</a:t>
            </a:r>
          </a:p>
          <a:p>
            <a:pPr marL="388620" indent="-342900">
              <a:spcBef>
                <a:spcPts val="300"/>
              </a:spcBef>
              <a:spcAft>
                <a:spcPts val="300"/>
              </a:spcAft>
              <a:buClr>
                <a:srgbClr val="800000"/>
              </a:buClr>
              <a:buFont typeface="Arial" panose="020B0604020202020204" pitchFamily="34" charset="0"/>
              <a:buChar char="•"/>
            </a:pPr>
            <a:r>
              <a:rPr lang="lv-LV" sz="2400" dirty="0" smtClean="0"/>
              <a:t>P/A «Mālpils sociālais dienests»</a:t>
            </a:r>
          </a:p>
          <a:p>
            <a:pPr marL="388620" indent="-342900">
              <a:spcBef>
                <a:spcPts val="300"/>
              </a:spcBef>
              <a:spcAft>
                <a:spcPts val="300"/>
              </a:spcAft>
              <a:buClr>
                <a:srgbClr val="800000"/>
              </a:buClr>
              <a:buFont typeface="Arial" panose="020B0604020202020204" pitchFamily="34" charset="0"/>
              <a:buChar char="•"/>
            </a:pPr>
            <a:r>
              <a:rPr lang="lv-LV" sz="2400" dirty="0" smtClean="0"/>
              <a:t>Mālpils novada kultūras centrs</a:t>
            </a:r>
          </a:p>
          <a:p>
            <a:pPr marL="388620" indent="-342900">
              <a:spcBef>
                <a:spcPts val="300"/>
              </a:spcBef>
              <a:spcAft>
                <a:spcPts val="300"/>
              </a:spcAft>
              <a:buClr>
                <a:srgbClr val="800000"/>
              </a:buClr>
              <a:buFont typeface="Arial" panose="020B0604020202020204" pitchFamily="34" charset="0"/>
              <a:buChar char="•"/>
            </a:pPr>
            <a:r>
              <a:rPr lang="lv-LV" sz="2400" dirty="0" smtClean="0"/>
              <a:t>Mālpils novada bibliotēka</a:t>
            </a:r>
          </a:p>
          <a:p>
            <a:pPr marL="388620" indent="-342900">
              <a:spcBef>
                <a:spcPts val="300"/>
              </a:spcBef>
              <a:spcAft>
                <a:spcPts val="300"/>
              </a:spcAft>
              <a:buClr>
                <a:srgbClr val="800000"/>
              </a:buClr>
              <a:buFont typeface="Arial" panose="020B0604020202020204" pitchFamily="34" charset="0"/>
              <a:buChar char="•"/>
            </a:pPr>
            <a:r>
              <a:rPr lang="lv-LV" sz="2400" dirty="0" smtClean="0"/>
              <a:t>Sidgundas bibliotēka</a:t>
            </a:r>
          </a:p>
          <a:p>
            <a:pPr marL="388620" indent="-342900">
              <a:spcBef>
                <a:spcPts val="300"/>
              </a:spcBef>
              <a:spcAft>
                <a:spcPts val="300"/>
              </a:spcAft>
              <a:buClr>
                <a:srgbClr val="800000"/>
              </a:buClr>
              <a:buFont typeface="Arial" panose="020B0604020202020204" pitchFamily="34" charset="0"/>
              <a:buChar char="•"/>
            </a:pPr>
            <a:r>
              <a:rPr lang="lv-LV" sz="2400" dirty="0" smtClean="0"/>
              <a:t>PII «Māllēpīte»</a:t>
            </a:r>
          </a:p>
          <a:p>
            <a:pPr marL="388620" indent="-342900">
              <a:spcBef>
                <a:spcPts val="300"/>
              </a:spcBef>
              <a:spcAft>
                <a:spcPts val="300"/>
              </a:spcAft>
              <a:buClr>
                <a:srgbClr val="800000"/>
              </a:buClr>
              <a:buFont typeface="Arial" panose="020B0604020202020204" pitchFamily="34" charset="0"/>
              <a:buChar char="•"/>
            </a:pPr>
            <a:r>
              <a:rPr lang="lv-LV" sz="2400" dirty="0" smtClean="0"/>
              <a:t>Mālpils novada vidusskola</a:t>
            </a:r>
          </a:p>
          <a:p>
            <a:pPr marL="388620" indent="-342900">
              <a:spcBef>
                <a:spcPts val="300"/>
              </a:spcBef>
              <a:spcAft>
                <a:spcPts val="300"/>
              </a:spcAft>
              <a:buClr>
                <a:srgbClr val="800000"/>
              </a:buClr>
              <a:buFont typeface="Arial" panose="020B0604020202020204" pitchFamily="34" charset="0"/>
              <a:buChar char="•"/>
            </a:pPr>
            <a:r>
              <a:rPr lang="lv-LV" sz="2400" dirty="0" smtClean="0"/>
              <a:t>Mālpils internātpamatskola</a:t>
            </a:r>
          </a:p>
          <a:p>
            <a:pPr marL="388620" indent="-342900">
              <a:spcBef>
                <a:spcPts val="300"/>
              </a:spcBef>
              <a:spcAft>
                <a:spcPts val="300"/>
              </a:spcAft>
              <a:buClr>
                <a:srgbClr val="800000"/>
              </a:buClr>
              <a:buFont typeface="Arial" panose="020B0604020202020204" pitchFamily="34" charset="0"/>
              <a:buChar char="•"/>
            </a:pPr>
            <a:r>
              <a:rPr lang="lv-LV" sz="2400" dirty="0" smtClean="0"/>
              <a:t>Mālpils Profesionālā vidusskola</a:t>
            </a:r>
          </a:p>
          <a:p>
            <a:pPr marL="388620" indent="-342900">
              <a:spcBef>
                <a:spcPts val="300"/>
              </a:spcBef>
              <a:spcAft>
                <a:spcPts val="300"/>
              </a:spcAft>
              <a:buClr>
                <a:srgbClr val="800000"/>
              </a:buClr>
              <a:buFont typeface="Arial" panose="020B0604020202020204" pitchFamily="34" charset="0"/>
              <a:buChar char="•"/>
            </a:pPr>
            <a:r>
              <a:rPr lang="lv-LV" sz="2400" dirty="0" smtClean="0"/>
              <a:t>Mūzikas un mākslas skola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lv-LV" sz="2000" dirty="0" smtClean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lv-LV" sz="2000" dirty="0"/>
          </a:p>
        </p:txBody>
      </p:sp>
    </p:spTree>
    <p:extLst>
      <p:ext uri="{BB962C8B-B14F-4D97-AF65-F5344CB8AC3E}">
        <p14:creationId xmlns:p14="http://schemas.microsoft.com/office/powerpoint/2010/main" val="1097043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332656"/>
            <a:ext cx="7848872" cy="673144"/>
          </a:xfrm>
        </p:spPr>
        <p:txBody>
          <a:bodyPr>
            <a:normAutofit/>
          </a:bodyPr>
          <a:lstStyle/>
          <a:p>
            <a:pPr algn="ctr"/>
            <a:r>
              <a:rPr lang="lv-LV" sz="3200" b="1" dirty="0" smtClean="0">
                <a:solidFill>
                  <a:srgbClr val="4E2C22"/>
                </a:solidFill>
              </a:rPr>
              <a:t>2016. </a:t>
            </a:r>
            <a:r>
              <a:rPr lang="lv-LV" sz="3200" b="1" dirty="0">
                <a:solidFill>
                  <a:srgbClr val="4E2C22"/>
                </a:solidFill>
              </a:rPr>
              <a:t>gada pamatbudžeta </a:t>
            </a:r>
            <a:r>
              <a:rPr lang="lv-LV" sz="3200" b="1" dirty="0" smtClean="0">
                <a:solidFill>
                  <a:srgbClr val="4E2C22"/>
                </a:solidFill>
              </a:rPr>
              <a:t>izdevumi </a:t>
            </a:r>
            <a:r>
              <a:rPr lang="lv-LV" sz="2800" b="1" dirty="0" smtClean="0">
                <a:solidFill>
                  <a:srgbClr val="4E2C22"/>
                </a:solidFill>
              </a:rPr>
              <a:t>EUR</a:t>
            </a:r>
            <a:endParaRPr lang="lv-LV" sz="2800" dirty="0">
              <a:solidFill>
                <a:srgbClr val="4E2C22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20678844"/>
              </p:ext>
            </p:extLst>
          </p:nvPr>
        </p:nvGraphicFramePr>
        <p:xfrm>
          <a:off x="827584" y="1124744"/>
          <a:ext cx="8316416" cy="5184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36420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722913" y="97738"/>
            <a:ext cx="6336704" cy="792088"/>
          </a:xfrm>
        </p:spPr>
        <p:txBody>
          <a:bodyPr>
            <a:noAutofit/>
          </a:bodyPr>
          <a:lstStyle/>
          <a:p>
            <a:pPr algn="ctr"/>
            <a:r>
              <a:rPr lang="lv-LV" sz="2800" b="1" dirty="0" smtClean="0">
                <a:solidFill>
                  <a:srgbClr val="4E2C22"/>
                </a:solidFill>
              </a:rPr>
              <a:t>Izglītība Mālpils novadā</a:t>
            </a:r>
            <a:endParaRPr lang="lv-LV" sz="2800" b="1" dirty="0">
              <a:solidFill>
                <a:srgbClr val="4E2C22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4331365" y="980728"/>
            <a:ext cx="5004048" cy="5825180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lv-LV" sz="2400" b="1" dirty="0" smtClean="0"/>
              <a:t>Pirmsskolas iestāde – 1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lv-LV" sz="2400" dirty="0" smtClean="0"/>
              <a:t>PII “Māllēpīte”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lv-LV" sz="2400" b="1" dirty="0" smtClean="0"/>
              <a:t>Vispārizglītojošās skolas – 2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lv-LV" sz="2400" dirty="0" smtClean="0"/>
              <a:t>Mālpils novada </a:t>
            </a:r>
            <a:r>
              <a:rPr lang="lv-LV" sz="2400" smtClean="0"/>
              <a:t>vidusskola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lv-LV" sz="2400" smtClean="0"/>
              <a:t>Mālpils </a:t>
            </a:r>
            <a:r>
              <a:rPr lang="lv-LV" sz="2400" dirty="0" smtClean="0"/>
              <a:t>internātpamatskola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lv-LV" sz="2400" b="1" dirty="0" smtClean="0"/>
              <a:t>Profesionālās izglītības iestāde – 1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lv-LV" sz="2400" dirty="0" smtClean="0"/>
              <a:t>Mālpils Profesionālā vidusskola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lv-LV" sz="2400" b="1" dirty="0" smtClean="0"/>
              <a:t>Profes. ievirzes izglīt. iestāde – 1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lv-LV" sz="2400" dirty="0" smtClean="0"/>
              <a:t>Mālpils Mūzikas un mākslas skola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lv-LV" sz="2400" b="1" dirty="0" smtClean="0"/>
              <a:t>Mūžizglītība – 1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lv-LV" sz="2400" dirty="0" smtClean="0"/>
              <a:t>NVO “Mālpils tautskola”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lv-LV" sz="2400" b="1" dirty="0" smtClean="0"/>
              <a:t>Interešu izglītība – 54 programmas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lv-LV" dirty="0"/>
          </a:p>
        </p:txBody>
      </p:sp>
      <p:pic>
        <p:nvPicPr>
          <p:cNvPr id="6" name="Content Placeholder 4" descr="Picture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756715" cy="1730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Content Placeholder 10" descr="Picture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4693" y="1556792"/>
            <a:ext cx="2662200" cy="19962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Content Placeholder 7" descr="Picture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91680" y="4851382"/>
            <a:ext cx="2768770" cy="20207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Content Placeholder 14" descr="Picture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3348030"/>
            <a:ext cx="2707601" cy="18050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0" y="169696"/>
            <a:ext cx="4392488" cy="1206209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lv-LV" sz="2400" b="1" dirty="0" smtClean="0">
                <a:solidFill>
                  <a:srgbClr val="4E2C22"/>
                </a:solidFill>
              </a:rPr>
              <a:t>ES izglītības programmas Mālpils novadā</a:t>
            </a:r>
            <a:endParaRPr lang="lv-LV" sz="2400" b="1" dirty="0">
              <a:solidFill>
                <a:srgbClr val="4E2C22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4644008" y="1556792"/>
            <a:ext cx="4499992" cy="5186622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lv-LV" altLang="lv-LV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Kopš 1998. gada Mālpils </a:t>
            </a:r>
            <a:r>
              <a:rPr lang="lv-LV" altLang="lv-LV" sz="1800" dirty="0">
                <a:latin typeface="Arial" panose="020B0604020202020204" pitchFamily="34" charset="0"/>
                <a:cs typeface="Arial" panose="020B0604020202020204" pitchFamily="34" charset="0"/>
              </a:rPr>
              <a:t>novada domei un izglītības </a:t>
            </a:r>
            <a:r>
              <a:rPr lang="lv-LV" altLang="lv-LV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iestādēm ir 62 sadarbības partneri 25 Eiropas Savienības valstīs – izglītības iestādes, pašvaldības, NVO u. c.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lv-LV" altLang="lv-LV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No 1998. gada līdz 2014. gadam</a:t>
            </a:r>
            <a:r>
              <a:rPr lang="lv-LV" altLang="lv-LV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lv-LV" altLang="lv-LV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663 mālpilieši apmeklējuši savus partnerus ārzemēs;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lv-LV" altLang="lv-LV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560 ārzemju viesi ir uzturējušies Mālpilī;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lv-LV" altLang="lv-LV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īstenoti 66 projekti </a:t>
            </a:r>
            <a:r>
              <a:rPr lang="lv-LV" altLang="lv-LV" sz="1800" i="1" dirty="0">
                <a:latin typeface="Arial" panose="020B0604020202020204" pitchFamily="34" charset="0"/>
                <a:cs typeface="Arial" panose="020B0604020202020204" pitchFamily="34" charset="0"/>
              </a:rPr>
              <a:t>Comenius</a:t>
            </a:r>
            <a:r>
              <a:rPr lang="lv-LV" altLang="lv-LV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lv-LV" altLang="lv-LV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Leonardo da Vinci</a:t>
            </a:r>
            <a:r>
              <a:rPr lang="lv-LV" altLang="lv-LV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lv-LV" altLang="lv-LV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Youth</a:t>
            </a:r>
            <a:r>
              <a:rPr lang="lv-LV" altLang="lv-LV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lv-LV" altLang="lv-LV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Grundtvig </a:t>
            </a:r>
            <a:r>
              <a:rPr lang="lv-LV" altLang="lv-LV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un</a:t>
            </a:r>
            <a:r>
              <a:rPr lang="lv-LV" altLang="lv-LV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Town Twinning </a:t>
            </a:r>
            <a:r>
              <a:rPr lang="lv-LV" altLang="lv-LV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programmās.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lv-LV" altLang="lv-LV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2015. gadā </a:t>
            </a:r>
            <a:r>
              <a:rPr lang="lv-LV" altLang="lv-LV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– Erasmus+ ietvaros atbalstīti trīs jauni projekti. </a:t>
            </a:r>
          </a:p>
        </p:txBody>
      </p:sp>
      <p:grpSp>
        <p:nvGrpSpPr>
          <p:cNvPr id="105" name="Content Placeholder 104"/>
          <p:cNvGrpSpPr>
            <a:grpSpLocks noGrp="1"/>
          </p:cNvGrpSpPr>
          <p:nvPr/>
        </p:nvGrpSpPr>
        <p:grpSpPr>
          <a:xfrm>
            <a:off x="107504" y="0"/>
            <a:ext cx="4320480" cy="4437112"/>
            <a:chOff x="3924300" y="549275"/>
            <a:chExt cx="5033963" cy="5805488"/>
          </a:xfrm>
        </p:grpSpPr>
        <p:grpSp>
          <p:nvGrpSpPr>
            <p:cNvPr id="106" name="Group 4"/>
            <p:cNvGrpSpPr>
              <a:grpSpLocks/>
            </p:cNvGrpSpPr>
            <p:nvPr/>
          </p:nvGrpSpPr>
          <p:grpSpPr bwMode="auto">
            <a:xfrm>
              <a:off x="4356100" y="620713"/>
              <a:ext cx="4602163" cy="5734050"/>
              <a:chOff x="1730" y="-8"/>
              <a:chExt cx="4078" cy="4280"/>
            </a:xfrm>
          </p:grpSpPr>
          <p:sp>
            <p:nvSpPr>
              <p:cNvPr id="146" name="Freeform 5"/>
              <p:cNvSpPr>
                <a:spLocks/>
              </p:cNvSpPr>
              <p:nvPr/>
            </p:nvSpPr>
            <p:spPr bwMode="auto">
              <a:xfrm>
                <a:off x="1890" y="3232"/>
                <a:ext cx="1205" cy="952"/>
              </a:xfrm>
              <a:custGeom>
                <a:avLst/>
                <a:gdLst>
                  <a:gd name="T0" fmla="*/ 1154 w 1205"/>
                  <a:gd name="T1" fmla="*/ 336 h 952"/>
                  <a:gd name="T2" fmla="*/ 1036 w 1205"/>
                  <a:gd name="T3" fmla="*/ 296 h 952"/>
                  <a:gd name="T4" fmla="*/ 910 w 1205"/>
                  <a:gd name="T5" fmla="*/ 280 h 952"/>
                  <a:gd name="T6" fmla="*/ 859 w 1205"/>
                  <a:gd name="T7" fmla="*/ 232 h 952"/>
                  <a:gd name="T8" fmla="*/ 784 w 1205"/>
                  <a:gd name="T9" fmla="*/ 192 h 952"/>
                  <a:gd name="T10" fmla="*/ 716 w 1205"/>
                  <a:gd name="T11" fmla="*/ 144 h 952"/>
                  <a:gd name="T12" fmla="*/ 666 w 1205"/>
                  <a:gd name="T13" fmla="*/ 136 h 952"/>
                  <a:gd name="T14" fmla="*/ 598 w 1205"/>
                  <a:gd name="T15" fmla="*/ 128 h 952"/>
                  <a:gd name="T16" fmla="*/ 522 w 1205"/>
                  <a:gd name="T17" fmla="*/ 104 h 952"/>
                  <a:gd name="T18" fmla="*/ 387 w 1205"/>
                  <a:gd name="T19" fmla="*/ 64 h 952"/>
                  <a:gd name="T20" fmla="*/ 320 w 1205"/>
                  <a:gd name="T21" fmla="*/ 48 h 952"/>
                  <a:gd name="T22" fmla="*/ 202 w 1205"/>
                  <a:gd name="T23" fmla="*/ 16 h 952"/>
                  <a:gd name="T24" fmla="*/ 168 w 1205"/>
                  <a:gd name="T25" fmla="*/ 0 h 952"/>
                  <a:gd name="T26" fmla="*/ 135 w 1205"/>
                  <a:gd name="T27" fmla="*/ 8 h 952"/>
                  <a:gd name="T28" fmla="*/ 109 w 1205"/>
                  <a:gd name="T29" fmla="*/ 24 h 952"/>
                  <a:gd name="T30" fmla="*/ 17 w 1205"/>
                  <a:gd name="T31" fmla="*/ 48 h 952"/>
                  <a:gd name="T32" fmla="*/ 25 w 1205"/>
                  <a:gd name="T33" fmla="*/ 88 h 952"/>
                  <a:gd name="T34" fmla="*/ 34 w 1205"/>
                  <a:gd name="T35" fmla="*/ 128 h 952"/>
                  <a:gd name="T36" fmla="*/ 67 w 1205"/>
                  <a:gd name="T37" fmla="*/ 176 h 952"/>
                  <a:gd name="T38" fmla="*/ 84 w 1205"/>
                  <a:gd name="T39" fmla="*/ 200 h 952"/>
                  <a:gd name="T40" fmla="*/ 93 w 1205"/>
                  <a:gd name="T41" fmla="*/ 216 h 952"/>
                  <a:gd name="T42" fmla="*/ 143 w 1205"/>
                  <a:gd name="T43" fmla="*/ 232 h 952"/>
                  <a:gd name="T44" fmla="*/ 194 w 1205"/>
                  <a:gd name="T45" fmla="*/ 224 h 952"/>
                  <a:gd name="T46" fmla="*/ 236 w 1205"/>
                  <a:gd name="T47" fmla="*/ 256 h 952"/>
                  <a:gd name="T48" fmla="*/ 253 w 1205"/>
                  <a:gd name="T49" fmla="*/ 272 h 952"/>
                  <a:gd name="T50" fmla="*/ 261 w 1205"/>
                  <a:gd name="T51" fmla="*/ 296 h 952"/>
                  <a:gd name="T52" fmla="*/ 202 w 1205"/>
                  <a:gd name="T53" fmla="*/ 328 h 952"/>
                  <a:gd name="T54" fmla="*/ 177 w 1205"/>
                  <a:gd name="T55" fmla="*/ 368 h 952"/>
                  <a:gd name="T56" fmla="*/ 160 w 1205"/>
                  <a:gd name="T57" fmla="*/ 424 h 952"/>
                  <a:gd name="T58" fmla="*/ 143 w 1205"/>
                  <a:gd name="T59" fmla="*/ 432 h 952"/>
                  <a:gd name="T60" fmla="*/ 126 w 1205"/>
                  <a:gd name="T61" fmla="*/ 480 h 952"/>
                  <a:gd name="T62" fmla="*/ 76 w 1205"/>
                  <a:gd name="T63" fmla="*/ 488 h 952"/>
                  <a:gd name="T64" fmla="*/ 109 w 1205"/>
                  <a:gd name="T65" fmla="*/ 568 h 952"/>
                  <a:gd name="T66" fmla="*/ 101 w 1205"/>
                  <a:gd name="T67" fmla="*/ 584 h 952"/>
                  <a:gd name="T68" fmla="*/ 67 w 1205"/>
                  <a:gd name="T69" fmla="*/ 608 h 952"/>
                  <a:gd name="T70" fmla="*/ 67 w 1205"/>
                  <a:gd name="T71" fmla="*/ 656 h 952"/>
                  <a:gd name="T72" fmla="*/ 84 w 1205"/>
                  <a:gd name="T73" fmla="*/ 672 h 952"/>
                  <a:gd name="T74" fmla="*/ 17 w 1205"/>
                  <a:gd name="T75" fmla="*/ 720 h 952"/>
                  <a:gd name="T76" fmla="*/ 0 w 1205"/>
                  <a:gd name="T77" fmla="*/ 784 h 952"/>
                  <a:gd name="T78" fmla="*/ 59 w 1205"/>
                  <a:gd name="T79" fmla="*/ 792 h 952"/>
                  <a:gd name="T80" fmla="*/ 109 w 1205"/>
                  <a:gd name="T81" fmla="*/ 840 h 952"/>
                  <a:gd name="T82" fmla="*/ 118 w 1205"/>
                  <a:gd name="T83" fmla="*/ 920 h 952"/>
                  <a:gd name="T84" fmla="*/ 219 w 1205"/>
                  <a:gd name="T85" fmla="*/ 928 h 952"/>
                  <a:gd name="T86" fmla="*/ 295 w 1205"/>
                  <a:gd name="T87" fmla="*/ 912 h 952"/>
                  <a:gd name="T88" fmla="*/ 379 w 1205"/>
                  <a:gd name="T89" fmla="*/ 904 h 952"/>
                  <a:gd name="T90" fmla="*/ 539 w 1205"/>
                  <a:gd name="T91" fmla="*/ 928 h 952"/>
                  <a:gd name="T92" fmla="*/ 598 w 1205"/>
                  <a:gd name="T93" fmla="*/ 904 h 952"/>
                  <a:gd name="T94" fmla="*/ 649 w 1205"/>
                  <a:gd name="T95" fmla="*/ 856 h 952"/>
                  <a:gd name="T96" fmla="*/ 725 w 1205"/>
                  <a:gd name="T97" fmla="*/ 824 h 952"/>
                  <a:gd name="T98" fmla="*/ 784 w 1205"/>
                  <a:gd name="T99" fmla="*/ 752 h 952"/>
                  <a:gd name="T100" fmla="*/ 809 w 1205"/>
                  <a:gd name="T101" fmla="*/ 664 h 952"/>
                  <a:gd name="T102" fmla="*/ 842 w 1205"/>
                  <a:gd name="T103" fmla="*/ 592 h 952"/>
                  <a:gd name="T104" fmla="*/ 927 w 1205"/>
                  <a:gd name="T105" fmla="*/ 504 h 952"/>
                  <a:gd name="T106" fmla="*/ 944 w 1205"/>
                  <a:gd name="T107" fmla="*/ 472 h 952"/>
                  <a:gd name="T108" fmla="*/ 1019 w 1205"/>
                  <a:gd name="T109" fmla="*/ 440 h 952"/>
                  <a:gd name="T110" fmla="*/ 1196 w 1205"/>
                  <a:gd name="T111" fmla="*/ 376 h 952"/>
                  <a:gd name="T112" fmla="*/ 1205 w 1205"/>
                  <a:gd name="T113" fmla="*/ 368 h 952"/>
                  <a:gd name="T114" fmla="*/ 1180 w 1205"/>
                  <a:gd name="T115" fmla="*/ 352 h 952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205"/>
                  <a:gd name="T175" fmla="*/ 0 h 952"/>
                  <a:gd name="T176" fmla="*/ 1205 w 1205"/>
                  <a:gd name="T177" fmla="*/ 952 h 952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205" h="952">
                    <a:moveTo>
                      <a:pt x="1180" y="352"/>
                    </a:moveTo>
                    <a:lnTo>
                      <a:pt x="1154" y="336"/>
                    </a:lnTo>
                    <a:lnTo>
                      <a:pt x="1095" y="320"/>
                    </a:lnTo>
                    <a:lnTo>
                      <a:pt x="1036" y="296"/>
                    </a:lnTo>
                    <a:lnTo>
                      <a:pt x="969" y="288"/>
                    </a:lnTo>
                    <a:lnTo>
                      <a:pt x="910" y="280"/>
                    </a:lnTo>
                    <a:lnTo>
                      <a:pt x="893" y="256"/>
                    </a:lnTo>
                    <a:lnTo>
                      <a:pt x="859" y="232"/>
                    </a:lnTo>
                    <a:lnTo>
                      <a:pt x="817" y="224"/>
                    </a:lnTo>
                    <a:lnTo>
                      <a:pt x="784" y="192"/>
                    </a:lnTo>
                    <a:lnTo>
                      <a:pt x="733" y="152"/>
                    </a:lnTo>
                    <a:lnTo>
                      <a:pt x="716" y="144"/>
                    </a:lnTo>
                    <a:lnTo>
                      <a:pt x="699" y="144"/>
                    </a:lnTo>
                    <a:lnTo>
                      <a:pt x="666" y="136"/>
                    </a:lnTo>
                    <a:lnTo>
                      <a:pt x="632" y="120"/>
                    </a:lnTo>
                    <a:lnTo>
                      <a:pt x="598" y="128"/>
                    </a:lnTo>
                    <a:lnTo>
                      <a:pt x="556" y="104"/>
                    </a:lnTo>
                    <a:lnTo>
                      <a:pt x="522" y="104"/>
                    </a:lnTo>
                    <a:lnTo>
                      <a:pt x="480" y="96"/>
                    </a:lnTo>
                    <a:lnTo>
                      <a:pt x="387" y="64"/>
                    </a:lnTo>
                    <a:lnTo>
                      <a:pt x="362" y="48"/>
                    </a:lnTo>
                    <a:lnTo>
                      <a:pt x="320" y="48"/>
                    </a:lnTo>
                    <a:lnTo>
                      <a:pt x="227" y="32"/>
                    </a:lnTo>
                    <a:lnTo>
                      <a:pt x="202" y="16"/>
                    </a:lnTo>
                    <a:lnTo>
                      <a:pt x="185" y="0"/>
                    </a:lnTo>
                    <a:lnTo>
                      <a:pt x="168" y="0"/>
                    </a:lnTo>
                    <a:lnTo>
                      <a:pt x="143" y="0"/>
                    </a:lnTo>
                    <a:lnTo>
                      <a:pt x="135" y="8"/>
                    </a:lnTo>
                    <a:lnTo>
                      <a:pt x="126" y="24"/>
                    </a:lnTo>
                    <a:lnTo>
                      <a:pt x="109" y="24"/>
                    </a:lnTo>
                    <a:lnTo>
                      <a:pt x="59" y="32"/>
                    </a:lnTo>
                    <a:lnTo>
                      <a:pt x="17" y="48"/>
                    </a:lnTo>
                    <a:lnTo>
                      <a:pt x="25" y="80"/>
                    </a:lnTo>
                    <a:lnTo>
                      <a:pt x="25" y="88"/>
                    </a:lnTo>
                    <a:lnTo>
                      <a:pt x="25" y="104"/>
                    </a:lnTo>
                    <a:lnTo>
                      <a:pt x="34" y="128"/>
                    </a:lnTo>
                    <a:lnTo>
                      <a:pt x="17" y="184"/>
                    </a:lnTo>
                    <a:lnTo>
                      <a:pt x="67" y="176"/>
                    </a:lnTo>
                    <a:lnTo>
                      <a:pt x="84" y="184"/>
                    </a:lnTo>
                    <a:lnTo>
                      <a:pt x="84" y="200"/>
                    </a:lnTo>
                    <a:lnTo>
                      <a:pt x="76" y="208"/>
                    </a:lnTo>
                    <a:lnTo>
                      <a:pt x="93" y="216"/>
                    </a:lnTo>
                    <a:lnTo>
                      <a:pt x="126" y="216"/>
                    </a:lnTo>
                    <a:lnTo>
                      <a:pt x="143" y="232"/>
                    </a:lnTo>
                    <a:lnTo>
                      <a:pt x="168" y="232"/>
                    </a:lnTo>
                    <a:lnTo>
                      <a:pt x="194" y="224"/>
                    </a:lnTo>
                    <a:lnTo>
                      <a:pt x="227" y="240"/>
                    </a:lnTo>
                    <a:lnTo>
                      <a:pt x="236" y="256"/>
                    </a:lnTo>
                    <a:lnTo>
                      <a:pt x="236" y="264"/>
                    </a:lnTo>
                    <a:lnTo>
                      <a:pt x="253" y="272"/>
                    </a:lnTo>
                    <a:lnTo>
                      <a:pt x="261" y="288"/>
                    </a:lnTo>
                    <a:lnTo>
                      <a:pt x="261" y="296"/>
                    </a:lnTo>
                    <a:lnTo>
                      <a:pt x="227" y="312"/>
                    </a:lnTo>
                    <a:lnTo>
                      <a:pt x="202" y="328"/>
                    </a:lnTo>
                    <a:lnTo>
                      <a:pt x="168" y="344"/>
                    </a:lnTo>
                    <a:lnTo>
                      <a:pt x="177" y="368"/>
                    </a:lnTo>
                    <a:lnTo>
                      <a:pt x="160" y="400"/>
                    </a:lnTo>
                    <a:lnTo>
                      <a:pt x="160" y="424"/>
                    </a:lnTo>
                    <a:lnTo>
                      <a:pt x="152" y="432"/>
                    </a:lnTo>
                    <a:lnTo>
                      <a:pt x="143" y="432"/>
                    </a:lnTo>
                    <a:lnTo>
                      <a:pt x="143" y="464"/>
                    </a:lnTo>
                    <a:lnTo>
                      <a:pt x="126" y="480"/>
                    </a:lnTo>
                    <a:lnTo>
                      <a:pt x="101" y="488"/>
                    </a:lnTo>
                    <a:lnTo>
                      <a:pt x="76" y="488"/>
                    </a:lnTo>
                    <a:lnTo>
                      <a:pt x="93" y="552"/>
                    </a:lnTo>
                    <a:lnTo>
                      <a:pt x="109" y="568"/>
                    </a:lnTo>
                    <a:lnTo>
                      <a:pt x="109" y="576"/>
                    </a:lnTo>
                    <a:lnTo>
                      <a:pt x="101" y="584"/>
                    </a:lnTo>
                    <a:lnTo>
                      <a:pt x="76" y="592"/>
                    </a:lnTo>
                    <a:lnTo>
                      <a:pt x="67" y="608"/>
                    </a:lnTo>
                    <a:lnTo>
                      <a:pt x="59" y="632"/>
                    </a:lnTo>
                    <a:lnTo>
                      <a:pt x="67" y="656"/>
                    </a:lnTo>
                    <a:lnTo>
                      <a:pt x="76" y="672"/>
                    </a:lnTo>
                    <a:lnTo>
                      <a:pt x="84" y="672"/>
                    </a:lnTo>
                    <a:lnTo>
                      <a:pt x="59" y="696"/>
                    </a:lnTo>
                    <a:lnTo>
                      <a:pt x="17" y="720"/>
                    </a:lnTo>
                    <a:lnTo>
                      <a:pt x="8" y="752"/>
                    </a:lnTo>
                    <a:lnTo>
                      <a:pt x="0" y="784"/>
                    </a:lnTo>
                    <a:lnTo>
                      <a:pt x="17" y="784"/>
                    </a:lnTo>
                    <a:lnTo>
                      <a:pt x="59" y="792"/>
                    </a:lnTo>
                    <a:lnTo>
                      <a:pt x="93" y="816"/>
                    </a:lnTo>
                    <a:lnTo>
                      <a:pt x="109" y="840"/>
                    </a:lnTo>
                    <a:lnTo>
                      <a:pt x="109" y="880"/>
                    </a:lnTo>
                    <a:lnTo>
                      <a:pt x="118" y="920"/>
                    </a:lnTo>
                    <a:lnTo>
                      <a:pt x="152" y="952"/>
                    </a:lnTo>
                    <a:lnTo>
                      <a:pt x="219" y="928"/>
                    </a:lnTo>
                    <a:lnTo>
                      <a:pt x="253" y="920"/>
                    </a:lnTo>
                    <a:lnTo>
                      <a:pt x="295" y="912"/>
                    </a:lnTo>
                    <a:lnTo>
                      <a:pt x="337" y="896"/>
                    </a:lnTo>
                    <a:lnTo>
                      <a:pt x="379" y="904"/>
                    </a:lnTo>
                    <a:lnTo>
                      <a:pt x="463" y="920"/>
                    </a:lnTo>
                    <a:lnTo>
                      <a:pt x="539" y="928"/>
                    </a:lnTo>
                    <a:lnTo>
                      <a:pt x="573" y="928"/>
                    </a:lnTo>
                    <a:lnTo>
                      <a:pt x="598" y="904"/>
                    </a:lnTo>
                    <a:lnTo>
                      <a:pt x="615" y="872"/>
                    </a:lnTo>
                    <a:lnTo>
                      <a:pt x="649" y="856"/>
                    </a:lnTo>
                    <a:lnTo>
                      <a:pt x="733" y="848"/>
                    </a:lnTo>
                    <a:lnTo>
                      <a:pt x="725" y="824"/>
                    </a:lnTo>
                    <a:lnTo>
                      <a:pt x="733" y="800"/>
                    </a:lnTo>
                    <a:lnTo>
                      <a:pt x="784" y="752"/>
                    </a:lnTo>
                    <a:lnTo>
                      <a:pt x="842" y="720"/>
                    </a:lnTo>
                    <a:lnTo>
                      <a:pt x="809" y="664"/>
                    </a:lnTo>
                    <a:lnTo>
                      <a:pt x="809" y="624"/>
                    </a:lnTo>
                    <a:lnTo>
                      <a:pt x="842" y="592"/>
                    </a:lnTo>
                    <a:lnTo>
                      <a:pt x="885" y="536"/>
                    </a:lnTo>
                    <a:lnTo>
                      <a:pt x="927" y="504"/>
                    </a:lnTo>
                    <a:lnTo>
                      <a:pt x="935" y="504"/>
                    </a:lnTo>
                    <a:lnTo>
                      <a:pt x="944" y="472"/>
                    </a:lnTo>
                    <a:lnTo>
                      <a:pt x="977" y="448"/>
                    </a:lnTo>
                    <a:lnTo>
                      <a:pt x="1019" y="440"/>
                    </a:lnTo>
                    <a:lnTo>
                      <a:pt x="1095" y="432"/>
                    </a:lnTo>
                    <a:lnTo>
                      <a:pt x="1196" y="376"/>
                    </a:lnTo>
                    <a:lnTo>
                      <a:pt x="1205" y="376"/>
                    </a:lnTo>
                    <a:lnTo>
                      <a:pt x="1205" y="368"/>
                    </a:lnTo>
                    <a:lnTo>
                      <a:pt x="1205" y="344"/>
                    </a:lnTo>
                    <a:lnTo>
                      <a:pt x="1180" y="352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lv-LV" dirty="0"/>
              </a:p>
            </p:txBody>
          </p:sp>
          <p:sp>
            <p:nvSpPr>
              <p:cNvPr id="147" name="Freeform 6"/>
              <p:cNvSpPr>
                <a:spLocks/>
              </p:cNvSpPr>
              <p:nvPr/>
            </p:nvSpPr>
            <p:spPr bwMode="auto">
              <a:xfrm>
                <a:off x="1730" y="3408"/>
                <a:ext cx="421" cy="616"/>
              </a:xfrm>
              <a:custGeom>
                <a:avLst/>
                <a:gdLst>
                  <a:gd name="T0" fmla="*/ 396 w 421"/>
                  <a:gd name="T1" fmla="*/ 88 h 616"/>
                  <a:gd name="T2" fmla="*/ 387 w 421"/>
                  <a:gd name="T3" fmla="*/ 64 h 616"/>
                  <a:gd name="T4" fmla="*/ 328 w 421"/>
                  <a:gd name="T5" fmla="*/ 56 h 616"/>
                  <a:gd name="T6" fmla="*/ 286 w 421"/>
                  <a:gd name="T7" fmla="*/ 40 h 616"/>
                  <a:gd name="T8" fmla="*/ 236 w 421"/>
                  <a:gd name="T9" fmla="*/ 32 h 616"/>
                  <a:gd name="T10" fmla="*/ 244 w 421"/>
                  <a:gd name="T11" fmla="*/ 8 h 616"/>
                  <a:gd name="T12" fmla="*/ 177 w 421"/>
                  <a:gd name="T13" fmla="*/ 8 h 616"/>
                  <a:gd name="T14" fmla="*/ 160 w 421"/>
                  <a:gd name="T15" fmla="*/ 112 h 616"/>
                  <a:gd name="T16" fmla="*/ 126 w 421"/>
                  <a:gd name="T17" fmla="*/ 208 h 616"/>
                  <a:gd name="T18" fmla="*/ 42 w 421"/>
                  <a:gd name="T19" fmla="*/ 304 h 616"/>
                  <a:gd name="T20" fmla="*/ 8 w 421"/>
                  <a:gd name="T21" fmla="*/ 368 h 616"/>
                  <a:gd name="T22" fmla="*/ 34 w 421"/>
                  <a:gd name="T23" fmla="*/ 384 h 616"/>
                  <a:gd name="T24" fmla="*/ 25 w 421"/>
                  <a:gd name="T25" fmla="*/ 408 h 616"/>
                  <a:gd name="T26" fmla="*/ 67 w 421"/>
                  <a:gd name="T27" fmla="*/ 416 h 616"/>
                  <a:gd name="T28" fmla="*/ 42 w 421"/>
                  <a:gd name="T29" fmla="*/ 512 h 616"/>
                  <a:gd name="T30" fmla="*/ 8 w 421"/>
                  <a:gd name="T31" fmla="*/ 576 h 616"/>
                  <a:gd name="T32" fmla="*/ 8 w 421"/>
                  <a:gd name="T33" fmla="*/ 592 h 616"/>
                  <a:gd name="T34" fmla="*/ 84 w 421"/>
                  <a:gd name="T35" fmla="*/ 600 h 616"/>
                  <a:gd name="T36" fmla="*/ 160 w 421"/>
                  <a:gd name="T37" fmla="*/ 608 h 616"/>
                  <a:gd name="T38" fmla="*/ 177 w 421"/>
                  <a:gd name="T39" fmla="*/ 544 h 616"/>
                  <a:gd name="T40" fmla="*/ 244 w 421"/>
                  <a:gd name="T41" fmla="*/ 496 h 616"/>
                  <a:gd name="T42" fmla="*/ 227 w 421"/>
                  <a:gd name="T43" fmla="*/ 480 h 616"/>
                  <a:gd name="T44" fmla="*/ 227 w 421"/>
                  <a:gd name="T45" fmla="*/ 432 h 616"/>
                  <a:gd name="T46" fmla="*/ 261 w 421"/>
                  <a:gd name="T47" fmla="*/ 408 h 616"/>
                  <a:gd name="T48" fmla="*/ 269 w 421"/>
                  <a:gd name="T49" fmla="*/ 392 h 616"/>
                  <a:gd name="T50" fmla="*/ 236 w 421"/>
                  <a:gd name="T51" fmla="*/ 312 h 616"/>
                  <a:gd name="T52" fmla="*/ 286 w 421"/>
                  <a:gd name="T53" fmla="*/ 304 h 616"/>
                  <a:gd name="T54" fmla="*/ 303 w 421"/>
                  <a:gd name="T55" fmla="*/ 256 h 616"/>
                  <a:gd name="T56" fmla="*/ 320 w 421"/>
                  <a:gd name="T57" fmla="*/ 248 h 616"/>
                  <a:gd name="T58" fmla="*/ 337 w 421"/>
                  <a:gd name="T59" fmla="*/ 192 h 616"/>
                  <a:gd name="T60" fmla="*/ 362 w 421"/>
                  <a:gd name="T61" fmla="*/ 152 h 616"/>
                  <a:gd name="T62" fmla="*/ 421 w 421"/>
                  <a:gd name="T63" fmla="*/ 120 h 616"/>
                  <a:gd name="T64" fmla="*/ 413 w 421"/>
                  <a:gd name="T65" fmla="*/ 96 h 61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421"/>
                  <a:gd name="T100" fmla="*/ 0 h 616"/>
                  <a:gd name="T101" fmla="*/ 421 w 421"/>
                  <a:gd name="T102" fmla="*/ 616 h 61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421" h="616">
                    <a:moveTo>
                      <a:pt x="413" y="96"/>
                    </a:moveTo>
                    <a:lnTo>
                      <a:pt x="396" y="88"/>
                    </a:lnTo>
                    <a:lnTo>
                      <a:pt x="396" y="80"/>
                    </a:lnTo>
                    <a:lnTo>
                      <a:pt x="387" y="64"/>
                    </a:lnTo>
                    <a:lnTo>
                      <a:pt x="354" y="48"/>
                    </a:lnTo>
                    <a:lnTo>
                      <a:pt x="328" y="56"/>
                    </a:lnTo>
                    <a:lnTo>
                      <a:pt x="303" y="56"/>
                    </a:lnTo>
                    <a:lnTo>
                      <a:pt x="286" y="40"/>
                    </a:lnTo>
                    <a:lnTo>
                      <a:pt x="253" y="40"/>
                    </a:lnTo>
                    <a:lnTo>
                      <a:pt x="236" y="32"/>
                    </a:lnTo>
                    <a:lnTo>
                      <a:pt x="244" y="24"/>
                    </a:lnTo>
                    <a:lnTo>
                      <a:pt x="244" y="8"/>
                    </a:lnTo>
                    <a:lnTo>
                      <a:pt x="227" y="0"/>
                    </a:lnTo>
                    <a:lnTo>
                      <a:pt x="177" y="8"/>
                    </a:lnTo>
                    <a:lnTo>
                      <a:pt x="177" y="40"/>
                    </a:lnTo>
                    <a:lnTo>
                      <a:pt x="160" y="112"/>
                    </a:lnTo>
                    <a:lnTo>
                      <a:pt x="143" y="144"/>
                    </a:lnTo>
                    <a:lnTo>
                      <a:pt x="126" y="208"/>
                    </a:lnTo>
                    <a:lnTo>
                      <a:pt x="92" y="256"/>
                    </a:lnTo>
                    <a:lnTo>
                      <a:pt x="42" y="304"/>
                    </a:lnTo>
                    <a:lnTo>
                      <a:pt x="17" y="352"/>
                    </a:lnTo>
                    <a:lnTo>
                      <a:pt x="8" y="368"/>
                    </a:lnTo>
                    <a:lnTo>
                      <a:pt x="17" y="376"/>
                    </a:lnTo>
                    <a:lnTo>
                      <a:pt x="34" y="384"/>
                    </a:lnTo>
                    <a:lnTo>
                      <a:pt x="25" y="400"/>
                    </a:lnTo>
                    <a:lnTo>
                      <a:pt x="25" y="408"/>
                    </a:lnTo>
                    <a:lnTo>
                      <a:pt x="34" y="416"/>
                    </a:lnTo>
                    <a:lnTo>
                      <a:pt x="67" y="416"/>
                    </a:lnTo>
                    <a:lnTo>
                      <a:pt x="42" y="480"/>
                    </a:lnTo>
                    <a:lnTo>
                      <a:pt x="42" y="512"/>
                    </a:lnTo>
                    <a:lnTo>
                      <a:pt x="25" y="544"/>
                    </a:lnTo>
                    <a:lnTo>
                      <a:pt x="8" y="576"/>
                    </a:lnTo>
                    <a:lnTo>
                      <a:pt x="0" y="592"/>
                    </a:lnTo>
                    <a:lnTo>
                      <a:pt x="8" y="592"/>
                    </a:lnTo>
                    <a:lnTo>
                      <a:pt x="50" y="592"/>
                    </a:lnTo>
                    <a:lnTo>
                      <a:pt x="84" y="600"/>
                    </a:lnTo>
                    <a:lnTo>
                      <a:pt x="126" y="616"/>
                    </a:lnTo>
                    <a:lnTo>
                      <a:pt x="160" y="608"/>
                    </a:lnTo>
                    <a:lnTo>
                      <a:pt x="168" y="576"/>
                    </a:lnTo>
                    <a:lnTo>
                      <a:pt x="177" y="544"/>
                    </a:lnTo>
                    <a:lnTo>
                      <a:pt x="219" y="520"/>
                    </a:lnTo>
                    <a:lnTo>
                      <a:pt x="244" y="496"/>
                    </a:lnTo>
                    <a:lnTo>
                      <a:pt x="236" y="496"/>
                    </a:lnTo>
                    <a:lnTo>
                      <a:pt x="227" y="480"/>
                    </a:lnTo>
                    <a:lnTo>
                      <a:pt x="219" y="456"/>
                    </a:lnTo>
                    <a:lnTo>
                      <a:pt x="227" y="432"/>
                    </a:lnTo>
                    <a:lnTo>
                      <a:pt x="236" y="416"/>
                    </a:lnTo>
                    <a:lnTo>
                      <a:pt x="261" y="408"/>
                    </a:lnTo>
                    <a:lnTo>
                      <a:pt x="269" y="400"/>
                    </a:lnTo>
                    <a:lnTo>
                      <a:pt x="269" y="392"/>
                    </a:lnTo>
                    <a:lnTo>
                      <a:pt x="253" y="376"/>
                    </a:lnTo>
                    <a:lnTo>
                      <a:pt x="236" y="312"/>
                    </a:lnTo>
                    <a:lnTo>
                      <a:pt x="261" y="312"/>
                    </a:lnTo>
                    <a:lnTo>
                      <a:pt x="286" y="304"/>
                    </a:lnTo>
                    <a:lnTo>
                      <a:pt x="303" y="288"/>
                    </a:lnTo>
                    <a:lnTo>
                      <a:pt x="303" y="256"/>
                    </a:lnTo>
                    <a:lnTo>
                      <a:pt x="312" y="256"/>
                    </a:lnTo>
                    <a:lnTo>
                      <a:pt x="320" y="248"/>
                    </a:lnTo>
                    <a:lnTo>
                      <a:pt x="320" y="224"/>
                    </a:lnTo>
                    <a:lnTo>
                      <a:pt x="337" y="192"/>
                    </a:lnTo>
                    <a:lnTo>
                      <a:pt x="328" y="168"/>
                    </a:lnTo>
                    <a:lnTo>
                      <a:pt x="362" y="152"/>
                    </a:lnTo>
                    <a:lnTo>
                      <a:pt x="387" y="136"/>
                    </a:lnTo>
                    <a:lnTo>
                      <a:pt x="421" y="120"/>
                    </a:lnTo>
                    <a:lnTo>
                      <a:pt x="421" y="112"/>
                    </a:lnTo>
                    <a:lnTo>
                      <a:pt x="413" y="9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lv-LV" dirty="0"/>
              </a:p>
            </p:txBody>
          </p:sp>
          <p:sp>
            <p:nvSpPr>
              <p:cNvPr id="148" name="Freeform 7"/>
              <p:cNvSpPr>
                <a:spLocks/>
              </p:cNvSpPr>
              <p:nvPr/>
            </p:nvSpPr>
            <p:spPr bwMode="auto">
              <a:xfrm>
                <a:off x="1890" y="3232"/>
                <a:ext cx="1205" cy="952"/>
              </a:xfrm>
              <a:custGeom>
                <a:avLst/>
                <a:gdLst>
                  <a:gd name="T0" fmla="*/ 1154 w 1205"/>
                  <a:gd name="T1" fmla="*/ 336 h 952"/>
                  <a:gd name="T2" fmla="*/ 1036 w 1205"/>
                  <a:gd name="T3" fmla="*/ 296 h 952"/>
                  <a:gd name="T4" fmla="*/ 910 w 1205"/>
                  <a:gd name="T5" fmla="*/ 280 h 952"/>
                  <a:gd name="T6" fmla="*/ 859 w 1205"/>
                  <a:gd name="T7" fmla="*/ 232 h 952"/>
                  <a:gd name="T8" fmla="*/ 784 w 1205"/>
                  <a:gd name="T9" fmla="*/ 192 h 952"/>
                  <a:gd name="T10" fmla="*/ 716 w 1205"/>
                  <a:gd name="T11" fmla="*/ 144 h 952"/>
                  <a:gd name="T12" fmla="*/ 666 w 1205"/>
                  <a:gd name="T13" fmla="*/ 136 h 952"/>
                  <a:gd name="T14" fmla="*/ 598 w 1205"/>
                  <a:gd name="T15" fmla="*/ 128 h 952"/>
                  <a:gd name="T16" fmla="*/ 522 w 1205"/>
                  <a:gd name="T17" fmla="*/ 104 h 952"/>
                  <a:gd name="T18" fmla="*/ 387 w 1205"/>
                  <a:gd name="T19" fmla="*/ 64 h 952"/>
                  <a:gd name="T20" fmla="*/ 320 w 1205"/>
                  <a:gd name="T21" fmla="*/ 48 h 952"/>
                  <a:gd name="T22" fmla="*/ 202 w 1205"/>
                  <a:gd name="T23" fmla="*/ 16 h 952"/>
                  <a:gd name="T24" fmla="*/ 168 w 1205"/>
                  <a:gd name="T25" fmla="*/ 0 h 952"/>
                  <a:gd name="T26" fmla="*/ 135 w 1205"/>
                  <a:gd name="T27" fmla="*/ 8 h 952"/>
                  <a:gd name="T28" fmla="*/ 109 w 1205"/>
                  <a:gd name="T29" fmla="*/ 24 h 952"/>
                  <a:gd name="T30" fmla="*/ 17 w 1205"/>
                  <a:gd name="T31" fmla="*/ 48 h 952"/>
                  <a:gd name="T32" fmla="*/ 25 w 1205"/>
                  <a:gd name="T33" fmla="*/ 88 h 952"/>
                  <a:gd name="T34" fmla="*/ 34 w 1205"/>
                  <a:gd name="T35" fmla="*/ 128 h 952"/>
                  <a:gd name="T36" fmla="*/ 67 w 1205"/>
                  <a:gd name="T37" fmla="*/ 176 h 952"/>
                  <a:gd name="T38" fmla="*/ 84 w 1205"/>
                  <a:gd name="T39" fmla="*/ 200 h 952"/>
                  <a:gd name="T40" fmla="*/ 93 w 1205"/>
                  <a:gd name="T41" fmla="*/ 216 h 952"/>
                  <a:gd name="T42" fmla="*/ 143 w 1205"/>
                  <a:gd name="T43" fmla="*/ 232 h 952"/>
                  <a:gd name="T44" fmla="*/ 194 w 1205"/>
                  <a:gd name="T45" fmla="*/ 224 h 952"/>
                  <a:gd name="T46" fmla="*/ 236 w 1205"/>
                  <a:gd name="T47" fmla="*/ 256 h 952"/>
                  <a:gd name="T48" fmla="*/ 253 w 1205"/>
                  <a:gd name="T49" fmla="*/ 272 h 952"/>
                  <a:gd name="T50" fmla="*/ 261 w 1205"/>
                  <a:gd name="T51" fmla="*/ 296 h 952"/>
                  <a:gd name="T52" fmla="*/ 202 w 1205"/>
                  <a:gd name="T53" fmla="*/ 328 h 952"/>
                  <a:gd name="T54" fmla="*/ 177 w 1205"/>
                  <a:gd name="T55" fmla="*/ 368 h 952"/>
                  <a:gd name="T56" fmla="*/ 160 w 1205"/>
                  <a:gd name="T57" fmla="*/ 424 h 952"/>
                  <a:gd name="T58" fmla="*/ 143 w 1205"/>
                  <a:gd name="T59" fmla="*/ 432 h 952"/>
                  <a:gd name="T60" fmla="*/ 126 w 1205"/>
                  <a:gd name="T61" fmla="*/ 480 h 952"/>
                  <a:gd name="T62" fmla="*/ 76 w 1205"/>
                  <a:gd name="T63" fmla="*/ 488 h 952"/>
                  <a:gd name="T64" fmla="*/ 109 w 1205"/>
                  <a:gd name="T65" fmla="*/ 568 h 952"/>
                  <a:gd name="T66" fmla="*/ 101 w 1205"/>
                  <a:gd name="T67" fmla="*/ 584 h 952"/>
                  <a:gd name="T68" fmla="*/ 67 w 1205"/>
                  <a:gd name="T69" fmla="*/ 608 h 952"/>
                  <a:gd name="T70" fmla="*/ 67 w 1205"/>
                  <a:gd name="T71" fmla="*/ 656 h 952"/>
                  <a:gd name="T72" fmla="*/ 84 w 1205"/>
                  <a:gd name="T73" fmla="*/ 672 h 952"/>
                  <a:gd name="T74" fmla="*/ 17 w 1205"/>
                  <a:gd name="T75" fmla="*/ 720 h 952"/>
                  <a:gd name="T76" fmla="*/ 0 w 1205"/>
                  <a:gd name="T77" fmla="*/ 784 h 952"/>
                  <a:gd name="T78" fmla="*/ 59 w 1205"/>
                  <a:gd name="T79" fmla="*/ 792 h 952"/>
                  <a:gd name="T80" fmla="*/ 109 w 1205"/>
                  <a:gd name="T81" fmla="*/ 840 h 952"/>
                  <a:gd name="T82" fmla="*/ 118 w 1205"/>
                  <a:gd name="T83" fmla="*/ 920 h 952"/>
                  <a:gd name="T84" fmla="*/ 219 w 1205"/>
                  <a:gd name="T85" fmla="*/ 928 h 952"/>
                  <a:gd name="T86" fmla="*/ 295 w 1205"/>
                  <a:gd name="T87" fmla="*/ 912 h 952"/>
                  <a:gd name="T88" fmla="*/ 379 w 1205"/>
                  <a:gd name="T89" fmla="*/ 904 h 952"/>
                  <a:gd name="T90" fmla="*/ 539 w 1205"/>
                  <a:gd name="T91" fmla="*/ 928 h 952"/>
                  <a:gd name="T92" fmla="*/ 598 w 1205"/>
                  <a:gd name="T93" fmla="*/ 904 h 952"/>
                  <a:gd name="T94" fmla="*/ 649 w 1205"/>
                  <a:gd name="T95" fmla="*/ 856 h 952"/>
                  <a:gd name="T96" fmla="*/ 725 w 1205"/>
                  <a:gd name="T97" fmla="*/ 824 h 952"/>
                  <a:gd name="T98" fmla="*/ 784 w 1205"/>
                  <a:gd name="T99" fmla="*/ 752 h 952"/>
                  <a:gd name="T100" fmla="*/ 809 w 1205"/>
                  <a:gd name="T101" fmla="*/ 664 h 952"/>
                  <a:gd name="T102" fmla="*/ 842 w 1205"/>
                  <a:gd name="T103" fmla="*/ 592 h 952"/>
                  <a:gd name="T104" fmla="*/ 927 w 1205"/>
                  <a:gd name="T105" fmla="*/ 504 h 952"/>
                  <a:gd name="T106" fmla="*/ 944 w 1205"/>
                  <a:gd name="T107" fmla="*/ 472 h 952"/>
                  <a:gd name="T108" fmla="*/ 944 w 1205"/>
                  <a:gd name="T109" fmla="*/ 472 h 952"/>
                  <a:gd name="T110" fmla="*/ 1019 w 1205"/>
                  <a:gd name="T111" fmla="*/ 440 h 952"/>
                  <a:gd name="T112" fmla="*/ 1196 w 1205"/>
                  <a:gd name="T113" fmla="*/ 376 h 952"/>
                  <a:gd name="T114" fmla="*/ 1205 w 1205"/>
                  <a:gd name="T115" fmla="*/ 368 h 952"/>
                  <a:gd name="T116" fmla="*/ 1205 w 1205"/>
                  <a:gd name="T117" fmla="*/ 344 h 952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1205"/>
                  <a:gd name="T178" fmla="*/ 0 h 952"/>
                  <a:gd name="T179" fmla="*/ 1205 w 1205"/>
                  <a:gd name="T180" fmla="*/ 952 h 952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1205" h="952">
                    <a:moveTo>
                      <a:pt x="1180" y="352"/>
                    </a:moveTo>
                    <a:lnTo>
                      <a:pt x="1154" y="336"/>
                    </a:lnTo>
                    <a:lnTo>
                      <a:pt x="1095" y="320"/>
                    </a:lnTo>
                    <a:lnTo>
                      <a:pt x="1036" y="296"/>
                    </a:lnTo>
                    <a:lnTo>
                      <a:pt x="969" y="288"/>
                    </a:lnTo>
                    <a:lnTo>
                      <a:pt x="910" y="280"/>
                    </a:lnTo>
                    <a:lnTo>
                      <a:pt x="893" y="256"/>
                    </a:lnTo>
                    <a:lnTo>
                      <a:pt x="859" y="232"/>
                    </a:lnTo>
                    <a:lnTo>
                      <a:pt x="817" y="224"/>
                    </a:lnTo>
                    <a:lnTo>
                      <a:pt x="784" y="192"/>
                    </a:lnTo>
                    <a:lnTo>
                      <a:pt x="733" y="152"/>
                    </a:lnTo>
                    <a:lnTo>
                      <a:pt x="716" y="144"/>
                    </a:lnTo>
                    <a:lnTo>
                      <a:pt x="699" y="144"/>
                    </a:lnTo>
                    <a:lnTo>
                      <a:pt x="666" y="136"/>
                    </a:lnTo>
                    <a:lnTo>
                      <a:pt x="632" y="120"/>
                    </a:lnTo>
                    <a:lnTo>
                      <a:pt x="598" y="128"/>
                    </a:lnTo>
                    <a:lnTo>
                      <a:pt x="556" y="104"/>
                    </a:lnTo>
                    <a:lnTo>
                      <a:pt x="522" y="104"/>
                    </a:lnTo>
                    <a:lnTo>
                      <a:pt x="480" y="96"/>
                    </a:lnTo>
                    <a:lnTo>
                      <a:pt x="387" y="64"/>
                    </a:lnTo>
                    <a:lnTo>
                      <a:pt x="362" y="48"/>
                    </a:lnTo>
                    <a:lnTo>
                      <a:pt x="320" y="48"/>
                    </a:lnTo>
                    <a:lnTo>
                      <a:pt x="227" y="32"/>
                    </a:lnTo>
                    <a:lnTo>
                      <a:pt x="202" y="16"/>
                    </a:lnTo>
                    <a:lnTo>
                      <a:pt x="185" y="0"/>
                    </a:lnTo>
                    <a:lnTo>
                      <a:pt x="168" y="0"/>
                    </a:lnTo>
                    <a:lnTo>
                      <a:pt x="143" y="0"/>
                    </a:lnTo>
                    <a:lnTo>
                      <a:pt x="135" y="8"/>
                    </a:lnTo>
                    <a:lnTo>
                      <a:pt x="126" y="24"/>
                    </a:lnTo>
                    <a:lnTo>
                      <a:pt x="109" y="24"/>
                    </a:lnTo>
                    <a:lnTo>
                      <a:pt x="59" y="32"/>
                    </a:lnTo>
                    <a:lnTo>
                      <a:pt x="17" y="48"/>
                    </a:lnTo>
                    <a:lnTo>
                      <a:pt x="25" y="80"/>
                    </a:lnTo>
                    <a:lnTo>
                      <a:pt x="25" y="88"/>
                    </a:lnTo>
                    <a:lnTo>
                      <a:pt x="25" y="104"/>
                    </a:lnTo>
                    <a:lnTo>
                      <a:pt x="34" y="128"/>
                    </a:lnTo>
                    <a:lnTo>
                      <a:pt x="17" y="184"/>
                    </a:lnTo>
                    <a:lnTo>
                      <a:pt x="67" y="176"/>
                    </a:lnTo>
                    <a:lnTo>
                      <a:pt x="84" y="184"/>
                    </a:lnTo>
                    <a:lnTo>
                      <a:pt x="84" y="200"/>
                    </a:lnTo>
                    <a:lnTo>
                      <a:pt x="76" y="208"/>
                    </a:lnTo>
                    <a:lnTo>
                      <a:pt x="93" y="216"/>
                    </a:lnTo>
                    <a:lnTo>
                      <a:pt x="126" y="216"/>
                    </a:lnTo>
                    <a:lnTo>
                      <a:pt x="143" y="232"/>
                    </a:lnTo>
                    <a:lnTo>
                      <a:pt x="168" y="232"/>
                    </a:lnTo>
                    <a:lnTo>
                      <a:pt x="194" y="224"/>
                    </a:lnTo>
                    <a:lnTo>
                      <a:pt x="227" y="240"/>
                    </a:lnTo>
                    <a:lnTo>
                      <a:pt x="236" y="256"/>
                    </a:lnTo>
                    <a:lnTo>
                      <a:pt x="236" y="264"/>
                    </a:lnTo>
                    <a:lnTo>
                      <a:pt x="253" y="272"/>
                    </a:lnTo>
                    <a:lnTo>
                      <a:pt x="261" y="288"/>
                    </a:lnTo>
                    <a:lnTo>
                      <a:pt x="261" y="296"/>
                    </a:lnTo>
                    <a:lnTo>
                      <a:pt x="227" y="312"/>
                    </a:lnTo>
                    <a:lnTo>
                      <a:pt x="202" y="328"/>
                    </a:lnTo>
                    <a:lnTo>
                      <a:pt x="168" y="344"/>
                    </a:lnTo>
                    <a:lnTo>
                      <a:pt x="177" y="368"/>
                    </a:lnTo>
                    <a:lnTo>
                      <a:pt x="160" y="400"/>
                    </a:lnTo>
                    <a:lnTo>
                      <a:pt x="160" y="424"/>
                    </a:lnTo>
                    <a:lnTo>
                      <a:pt x="152" y="432"/>
                    </a:lnTo>
                    <a:lnTo>
                      <a:pt x="143" y="432"/>
                    </a:lnTo>
                    <a:lnTo>
                      <a:pt x="143" y="464"/>
                    </a:lnTo>
                    <a:lnTo>
                      <a:pt x="126" y="480"/>
                    </a:lnTo>
                    <a:lnTo>
                      <a:pt x="101" y="488"/>
                    </a:lnTo>
                    <a:lnTo>
                      <a:pt x="76" y="488"/>
                    </a:lnTo>
                    <a:lnTo>
                      <a:pt x="93" y="552"/>
                    </a:lnTo>
                    <a:lnTo>
                      <a:pt x="109" y="568"/>
                    </a:lnTo>
                    <a:lnTo>
                      <a:pt x="109" y="576"/>
                    </a:lnTo>
                    <a:lnTo>
                      <a:pt x="101" y="584"/>
                    </a:lnTo>
                    <a:lnTo>
                      <a:pt x="76" y="592"/>
                    </a:lnTo>
                    <a:lnTo>
                      <a:pt x="67" y="608"/>
                    </a:lnTo>
                    <a:lnTo>
                      <a:pt x="59" y="632"/>
                    </a:lnTo>
                    <a:lnTo>
                      <a:pt x="67" y="656"/>
                    </a:lnTo>
                    <a:lnTo>
                      <a:pt x="76" y="672"/>
                    </a:lnTo>
                    <a:lnTo>
                      <a:pt x="84" y="672"/>
                    </a:lnTo>
                    <a:lnTo>
                      <a:pt x="59" y="696"/>
                    </a:lnTo>
                    <a:lnTo>
                      <a:pt x="17" y="720"/>
                    </a:lnTo>
                    <a:lnTo>
                      <a:pt x="8" y="752"/>
                    </a:lnTo>
                    <a:lnTo>
                      <a:pt x="0" y="784"/>
                    </a:lnTo>
                    <a:lnTo>
                      <a:pt x="17" y="784"/>
                    </a:lnTo>
                    <a:lnTo>
                      <a:pt x="59" y="792"/>
                    </a:lnTo>
                    <a:lnTo>
                      <a:pt x="93" y="816"/>
                    </a:lnTo>
                    <a:lnTo>
                      <a:pt x="109" y="840"/>
                    </a:lnTo>
                    <a:lnTo>
                      <a:pt x="109" y="880"/>
                    </a:lnTo>
                    <a:lnTo>
                      <a:pt x="118" y="920"/>
                    </a:lnTo>
                    <a:lnTo>
                      <a:pt x="152" y="952"/>
                    </a:lnTo>
                    <a:lnTo>
                      <a:pt x="219" y="928"/>
                    </a:lnTo>
                    <a:lnTo>
                      <a:pt x="253" y="920"/>
                    </a:lnTo>
                    <a:lnTo>
                      <a:pt x="295" y="912"/>
                    </a:lnTo>
                    <a:lnTo>
                      <a:pt x="337" y="896"/>
                    </a:lnTo>
                    <a:lnTo>
                      <a:pt x="379" y="904"/>
                    </a:lnTo>
                    <a:lnTo>
                      <a:pt x="463" y="920"/>
                    </a:lnTo>
                    <a:lnTo>
                      <a:pt x="539" y="928"/>
                    </a:lnTo>
                    <a:lnTo>
                      <a:pt x="573" y="928"/>
                    </a:lnTo>
                    <a:lnTo>
                      <a:pt x="598" y="904"/>
                    </a:lnTo>
                    <a:lnTo>
                      <a:pt x="615" y="872"/>
                    </a:lnTo>
                    <a:lnTo>
                      <a:pt x="649" y="856"/>
                    </a:lnTo>
                    <a:lnTo>
                      <a:pt x="733" y="848"/>
                    </a:lnTo>
                    <a:lnTo>
                      <a:pt x="725" y="824"/>
                    </a:lnTo>
                    <a:lnTo>
                      <a:pt x="733" y="800"/>
                    </a:lnTo>
                    <a:lnTo>
                      <a:pt x="784" y="752"/>
                    </a:lnTo>
                    <a:lnTo>
                      <a:pt x="842" y="720"/>
                    </a:lnTo>
                    <a:lnTo>
                      <a:pt x="809" y="664"/>
                    </a:lnTo>
                    <a:lnTo>
                      <a:pt x="809" y="624"/>
                    </a:lnTo>
                    <a:lnTo>
                      <a:pt x="842" y="592"/>
                    </a:lnTo>
                    <a:lnTo>
                      <a:pt x="885" y="536"/>
                    </a:lnTo>
                    <a:lnTo>
                      <a:pt x="927" y="504"/>
                    </a:lnTo>
                    <a:lnTo>
                      <a:pt x="935" y="504"/>
                    </a:lnTo>
                    <a:lnTo>
                      <a:pt x="944" y="472"/>
                    </a:lnTo>
                    <a:lnTo>
                      <a:pt x="977" y="448"/>
                    </a:lnTo>
                    <a:lnTo>
                      <a:pt x="1019" y="440"/>
                    </a:lnTo>
                    <a:lnTo>
                      <a:pt x="1095" y="432"/>
                    </a:lnTo>
                    <a:lnTo>
                      <a:pt x="1196" y="376"/>
                    </a:lnTo>
                    <a:lnTo>
                      <a:pt x="1205" y="376"/>
                    </a:lnTo>
                    <a:lnTo>
                      <a:pt x="1205" y="368"/>
                    </a:lnTo>
                    <a:lnTo>
                      <a:pt x="1205" y="344"/>
                    </a:lnTo>
                    <a:lnTo>
                      <a:pt x="1180" y="352"/>
                    </a:lnTo>
                    <a:close/>
                  </a:path>
                </a:pathLst>
              </a:custGeom>
              <a:solidFill>
                <a:schemeClr val="bg2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lv-LV" dirty="0"/>
              </a:p>
            </p:txBody>
          </p:sp>
          <p:sp>
            <p:nvSpPr>
              <p:cNvPr id="149" name="Freeform 8"/>
              <p:cNvSpPr>
                <a:spLocks/>
              </p:cNvSpPr>
              <p:nvPr/>
            </p:nvSpPr>
            <p:spPr bwMode="auto">
              <a:xfrm>
                <a:off x="1730" y="3408"/>
                <a:ext cx="421" cy="616"/>
              </a:xfrm>
              <a:custGeom>
                <a:avLst/>
                <a:gdLst>
                  <a:gd name="T0" fmla="*/ 396 w 421"/>
                  <a:gd name="T1" fmla="*/ 88 h 616"/>
                  <a:gd name="T2" fmla="*/ 387 w 421"/>
                  <a:gd name="T3" fmla="*/ 64 h 616"/>
                  <a:gd name="T4" fmla="*/ 328 w 421"/>
                  <a:gd name="T5" fmla="*/ 56 h 616"/>
                  <a:gd name="T6" fmla="*/ 286 w 421"/>
                  <a:gd name="T7" fmla="*/ 40 h 616"/>
                  <a:gd name="T8" fmla="*/ 236 w 421"/>
                  <a:gd name="T9" fmla="*/ 32 h 616"/>
                  <a:gd name="T10" fmla="*/ 244 w 421"/>
                  <a:gd name="T11" fmla="*/ 8 h 616"/>
                  <a:gd name="T12" fmla="*/ 177 w 421"/>
                  <a:gd name="T13" fmla="*/ 8 h 616"/>
                  <a:gd name="T14" fmla="*/ 160 w 421"/>
                  <a:gd name="T15" fmla="*/ 112 h 616"/>
                  <a:gd name="T16" fmla="*/ 126 w 421"/>
                  <a:gd name="T17" fmla="*/ 208 h 616"/>
                  <a:gd name="T18" fmla="*/ 42 w 421"/>
                  <a:gd name="T19" fmla="*/ 304 h 616"/>
                  <a:gd name="T20" fmla="*/ 8 w 421"/>
                  <a:gd name="T21" fmla="*/ 368 h 616"/>
                  <a:gd name="T22" fmla="*/ 34 w 421"/>
                  <a:gd name="T23" fmla="*/ 384 h 616"/>
                  <a:gd name="T24" fmla="*/ 25 w 421"/>
                  <a:gd name="T25" fmla="*/ 408 h 616"/>
                  <a:gd name="T26" fmla="*/ 67 w 421"/>
                  <a:gd name="T27" fmla="*/ 416 h 616"/>
                  <a:gd name="T28" fmla="*/ 42 w 421"/>
                  <a:gd name="T29" fmla="*/ 512 h 616"/>
                  <a:gd name="T30" fmla="*/ 8 w 421"/>
                  <a:gd name="T31" fmla="*/ 576 h 616"/>
                  <a:gd name="T32" fmla="*/ 8 w 421"/>
                  <a:gd name="T33" fmla="*/ 592 h 616"/>
                  <a:gd name="T34" fmla="*/ 84 w 421"/>
                  <a:gd name="T35" fmla="*/ 600 h 616"/>
                  <a:gd name="T36" fmla="*/ 160 w 421"/>
                  <a:gd name="T37" fmla="*/ 608 h 616"/>
                  <a:gd name="T38" fmla="*/ 168 w 421"/>
                  <a:gd name="T39" fmla="*/ 576 h 616"/>
                  <a:gd name="T40" fmla="*/ 219 w 421"/>
                  <a:gd name="T41" fmla="*/ 520 h 616"/>
                  <a:gd name="T42" fmla="*/ 236 w 421"/>
                  <a:gd name="T43" fmla="*/ 496 h 616"/>
                  <a:gd name="T44" fmla="*/ 219 w 421"/>
                  <a:gd name="T45" fmla="*/ 456 h 616"/>
                  <a:gd name="T46" fmla="*/ 236 w 421"/>
                  <a:gd name="T47" fmla="*/ 416 h 616"/>
                  <a:gd name="T48" fmla="*/ 269 w 421"/>
                  <a:gd name="T49" fmla="*/ 400 h 616"/>
                  <a:gd name="T50" fmla="*/ 253 w 421"/>
                  <a:gd name="T51" fmla="*/ 376 h 616"/>
                  <a:gd name="T52" fmla="*/ 261 w 421"/>
                  <a:gd name="T53" fmla="*/ 312 h 616"/>
                  <a:gd name="T54" fmla="*/ 303 w 421"/>
                  <a:gd name="T55" fmla="*/ 288 h 616"/>
                  <a:gd name="T56" fmla="*/ 312 w 421"/>
                  <a:gd name="T57" fmla="*/ 256 h 616"/>
                  <a:gd name="T58" fmla="*/ 320 w 421"/>
                  <a:gd name="T59" fmla="*/ 224 h 616"/>
                  <a:gd name="T60" fmla="*/ 328 w 421"/>
                  <a:gd name="T61" fmla="*/ 168 h 616"/>
                  <a:gd name="T62" fmla="*/ 387 w 421"/>
                  <a:gd name="T63" fmla="*/ 136 h 616"/>
                  <a:gd name="T64" fmla="*/ 421 w 421"/>
                  <a:gd name="T65" fmla="*/ 112 h 616"/>
                  <a:gd name="T66" fmla="*/ 413 w 421"/>
                  <a:gd name="T67" fmla="*/ 96 h 61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21"/>
                  <a:gd name="T103" fmla="*/ 0 h 616"/>
                  <a:gd name="T104" fmla="*/ 421 w 421"/>
                  <a:gd name="T105" fmla="*/ 616 h 61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21" h="616">
                    <a:moveTo>
                      <a:pt x="413" y="96"/>
                    </a:moveTo>
                    <a:lnTo>
                      <a:pt x="396" y="88"/>
                    </a:lnTo>
                    <a:lnTo>
                      <a:pt x="396" y="80"/>
                    </a:lnTo>
                    <a:lnTo>
                      <a:pt x="387" y="64"/>
                    </a:lnTo>
                    <a:lnTo>
                      <a:pt x="354" y="48"/>
                    </a:lnTo>
                    <a:lnTo>
                      <a:pt x="328" y="56"/>
                    </a:lnTo>
                    <a:lnTo>
                      <a:pt x="303" y="56"/>
                    </a:lnTo>
                    <a:lnTo>
                      <a:pt x="286" y="40"/>
                    </a:lnTo>
                    <a:lnTo>
                      <a:pt x="253" y="40"/>
                    </a:lnTo>
                    <a:lnTo>
                      <a:pt x="236" y="32"/>
                    </a:lnTo>
                    <a:lnTo>
                      <a:pt x="244" y="24"/>
                    </a:lnTo>
                    <a:lnTo>
                      <a:pt x="244" y="8"/>
                    </a:lnTo>
                    <a:lnTo>
                      <a:pt x="227" y="0"/>
                    </a:lnTo>
                    <a:lnTo>
                      <a:pt x="177" y="8"/>
                    </a:lnTo>
                    <a:lnTo>
                      <a:pt x="177" y="40"/>
                    </a:lnTo>
                    <a:lnTo>
                      <a:pt x="160" y="112"/>
                    </a:lnTo>
                    <a:lnTo>
                      <a:pt x="143" y="144"/>
                    </a:lnTo>
                    <a:lnTo>
                      <a:pt x="126" y="208"/>
                    </a:lnTo>
                    <a:lnTo>
                      <a:pt x="92" y="256"/>
                    </a:lnTo>
                    <a:lnTo>
                      <a:pt x="42" y="304"/>
                    </a:lnTo>
                    <a:lnTo>
                      <a:pt x="17" y="352"/>
                    </a:lnTo>
                    <a:lnTo>
                      <a:pt x="8" y="368"/>
                    </a:lnTo>
                    <a:lnTo>
                      <a:pt x="17" y="376"/>
                    </a:lnTo>
                    <a:lnTo>
                      <a:pt x="34" y="384"/>
                    </a:lnTo>
                    <a:lnTo>
                      <a:pt x="25" y="400"/>
                    </a:lnTo>
                    <a:lnTo>
                      <a:pt x="25" y="408"/>
                    </a:lnTo>
                    <a:lnTo>
                      <a:pt x="34" y="416"/>
                    </a:lnTo>
                    <a:lnTo>
                      <a:pt x="67" y="416"/>
                    </a:lnTo>
                    <a:lnTo>
                      <a:pt x="42" y="480"/>
                    </a:lnTo>
                    <a:lnTo>
                      <a:pt x="42" y="512"/>
                    </a:lnTo>
                    <a:lnTo>
                      <a:pt x="25" y="544"/>
                    </a:lnTo>
                    <a:lnTo>
                      <a:pt x="8" y="576"/>
                    </a:lnTo>
                    <a:lnTo>
                      <a:pt x="0" y="592"/>
                    </a:lnTo>
                    <a:lnTo>
                      <a:pt x="8" y="592"/>
                    </a:lnTo>
                    <a:lnTo>
                      <a:pt x="50" y="592"/>
                    </a:lnTo>
                    <a:lnTo>
                      <a:pt x="84" y="600"/>
                    </a:lnTo>
                    <a:lnTo>
                      <a:pt x="126" y="616"/>
                    </a:lnTo>
                    <a:lnTo>
                      <a:pt x="160" y="608"/>
                    </a:lnTo>
                    <a:lnTo>
                      <a:pt x="168" y="576"/>
                    </a:lnTo>
                    <a:lnTo>
                      <a:pt x="177" y="544"/>
                    </a:lnTo>
                    <a:lnTo>
                      <a:pt x="219" y="520"/>
                    </a:lnTo>
                    <a:lnTo>
                      <a:pt x="244" y="496"/>
                    </a:lnTo>
                    <a:lnTo>
                      <a:pt x="236" y="496"/>
                    </a:lnTo>
                    <a:lnTo>
                      <a:pt x="227" y="480"/>
                    </a:lnTo>
                    <a:lnTo>
                      <a:pt x="219" y="456"/>
                    </a:lnTo>
                    <a:lnTo>
                      <a:pt x="227" y="432"/>
                    </a:lnTo>
                    <a:lnTo>
                      <a:pt x="236" y="416"/>
                    </a:lnTo>
                    <a:lnTo>
                      <a:pt x="261" y="408"/>
                    </a:lnTo>
                    <a:lnTo>
                      <a:pt x="269" y="400"/>
                    </a:lnTo>
                    <a:lnTo>
                      <a:pt x="269" y="392"/>
                    </a:lnTo>
                    <a:lnTo>
                      <a:pt x="253" y="376"/>
                    </a:lnTo>
                    <a:lnTo>
                      <a:pt x="236" y="312"/>
                    </a:lnTo>
                    <a:lnTo>
                      <a:pt x="261" y="312"/>
                    </a:lnTo>
                    <a:lnTo>
                      <a:pt x="286" y="304"/>
                    </a:lnTo>
                    <a:lnTo>
                      <a:pt x="303" y="288"/>
                    </a:lnTo>
                    <a:lnTo>
                      <a:pt x="303" y="256"/>
                    </a:lnTo>
                    <a:lnTo>
                      <a:pt x="312" y="256"/>
                    </a:lnTo>
                    <a:lnTo>
                      <a:pt x="320" y="248"/>
                    </a:lnTo>
                    <a:lnTo>
                      <a:pt x="320" y="224"/>
                    </a:lnTo>
                    <a:lnTo>
                      <a:pt x="337" y="192"/>
                    </a:lnTo>
                    <a:lnTo>
                      <a:pt x="328" y="168"/>
                    </a:lnTo>
                    <a:lnTo>
                      <a:pt x="362" y="152"/>
                    </a:lnTo>
                    <a:lnTo>
                      <a:pt x="387" y="136"/>
                    </a:lnTo>
                    <a:lnTo>
                      <a:pt x="421" y="120"/>
                    </a:lnTo>
                    <a:lnTo>
                      <a:pt x="421" y="112"/>
                    </a:lnTo>
                    <a:lnTo>
                      <a:pt x="413" y="96"/>
                    </a:lnTo>
                    <a:close/>
                  </a:path>
                </a:pathLst>
              </a:custGeom>
              <a:solidFill>
                <a:schemeClr val="bg2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lv-LV" dirty="0"/>
              </a:p>
            </p:txBody>
          </p:sp>
          <p:sp>
            <p:nvSpPr>
              <p:cNvPr id="150" name="Freeform 9"/>
              <p:cNvSpPr>
                <a:spLocks/>
              </p:cNvSpPr>
              <p:nvPr/>
            </p:nvSpPr>
            <p:spPr bwMode="auto">
              <a:xfrm>
                <a:off x="2117" y="1888"/>
                <a:ext cx="396" cy="408"/>
              </a:xfrm>
              <a:custGeom>
                <a:avLst/>
                <a:gdLst>
                  <a:gd name="T0" fmla="*/ 363 w 396"/>
                  <a:gd name="T1" fmla="*/ 160 h 408"/>
                  <a:gd name="T2" fmla="*/ 354 w 396"/>
                  <a:gd name="T3" fmla="*/ 136 h 408"/>
                  <a:gd name="T4" fmla="*/ 329 w 396"/>
                  <a:gd name="T5" fmla="*/ 120 h 408"/>
                  <a:gd name="T6" fmla="*/ 295 w 396"/>
                  <a:gd name="T7" fmla="*/ 144 h 408"/>
                  <a:gd name="T8" fmla="*/ 262 w 396"/>
                  <a:gd name="T9" fmla="*/ 96 h 408"/>
                  <a:gd name="T10" fmla="*/ 278 w 396"/>
                  <a:gd name="T11" fmla="*/ 80 h 408"/>
                  <a:gd name="T12" fmla="*/ 278 w 396"/>
                  <a:gd name="T13" fmla="*/ 64 h 408"/>
                  <a:gd name="T14" fmla="*/ 312 w 396"/>
                  <a:gd name="T15" fmla="*/ 64 h 408"/>
                  <a:gd name="T16" fmla="*/ 321 w 396"/>
                  <a:gd name="T17" fmla="*/ 48 h 408"/>
                  <a:gd name="T18" fmla="*/ 329 w 396"/>
                  <a:gd name="T19" fmla="*/ 32 h 408"/>
                  <a:gd name="T20" fmla="*/ 346 w 396"/>
                  <a:gd name="T21" fmla="*/ 24 h 408"/>
                  <a:gd name="T22" fmla="*/ 354 w 396"/>
                  <a:gd name="T23" fmla="*/ 0 h 408"/>
                  <a:gd name="T24" fmla="*/ 329 w 396"/>
                  <a:gd name="T25" fmla="*/ 0 h 408"/>
                  <a:gd name="T26" fmla="*/ 304 w 396"/>
                  <a:gd name="T27" fmla="*/ 8 h 408"/>
                  <a:gd name="T28" fmla="*/ 262 w 396"/>
                  <a:gd name="T29" fmla="*/ 8 h 408"/>
                  <a:gd name="T30" fmla="*/ 253 w 396"/>
                  <a:gd name="T31" fmla="*/ 32 h 408"/>
                  <a:gd name="T32" fmla="*/ 219 w 396"/>
                  <a:gd name="T33" fmla="*/ 56 h 408"/>
                  <a:gd name="T34" fmla="*/ 219 w 396"/>
                  <a:gd name="T35" fmla="*/ 80 h 408"/>
                  <a:gd name="T36" fmla="*/ 186 w 396"/>
                  <a:gd name="T37" fmla="*/ 96 h 408"/>
                  <a:gd name="T38" fmla="*/ 127 w 396"/>
                  <a:gd name="T39" fmla="*/ 72 h 408"/>
                  <a:gd name="T40" fmla="*/ 93 w 396"/>
                  <a:gd name="T41" fmla="*/ 104 h 408"/>
                  <a:gd name="T42" fmla="*/ 110 w 396"/>
                  <a:gd name="T43" fmla="*/ 136 h 408"/>
                  <a:gd name="T44" fmla="*/ 76 w 396"/>
                  <a:gd name="T45" fmla="*/ 160 h 408"/>
                  <a:gd name="T46" fmla="*/ 110 w 396"/>
                  <a:gd name="T47" fmla="*/ 192 h 408"/>
                  <a:gd name="T48" fmla="*/ 152 w 396"/>
                  <a:gd name="T49" fmla="*/ 208 h 408"/>
                  <a:gd name="T50" fmla="*/ 144 w 396"/>
                  <a:gd name="T51" fmla="*/ 224 h 408"/>
                  <a:gd name="T52" fmla="*/ 118 w 396"/>
                  <a:gd name="T53" fmla="*/ 224 h 408"/>
                  <a:gd name="T54" fmla="*/ 102 w 396"/>
                  <a:gd name="T55" fmla="*/ 256 h 408"/>
                  <a:gd name="T56" fmla="*/ 51 w 396"/>
                  <a:gd name="T57" fmla="*/ 272 h 408"/>
                  <a:gd name="T58" fmla="*/ 51 w 396"/>
                  <a:gd name="T59" fmla="*/ 304 h 408"/>
                  <a:gd name="T60" fmla="*/ 9 w 396"/>
                  <a:gd name="T61" fmla="*/ 312 h 408"/>
                  <a:gd name="T62" fmla="*/ 26 w 396"/>
                  <a:gd name="T63" fmla="*/ 328 h 408"/>
                  <a:gd name="T64" fmla="*/ 0 w 396"/>
                  <a:gd name="T65" fmla="*/ 368 h 408"/>
                  <a:gd name="T66" fmla="*/ 26 w 396"/>
                  <a:gd name="T67" fmla="*/ 376 h 408"/>
                  <a:gd name="T68" fmla="*/ 26 w 396"/>
                  <a:gd name="T69" fmla="*/ 400 h 408"/>
                  <a:gd name="T70" fmla="*/ 59 w 396"/>
                  <a:gd name="T71" fmla="*/ 408 h 408"/>
                  <a:gd name="T72" fmla="*/ 160 w 396"/>
                  <a:gd name="T73" fmla="*/ 408 h 408"/>
                  <a:gd name="T74" fmla="*/ 228 w 396"/>
                  <a:gd name="T75" fmla="*/ 376 h 408"/>
                  <a:gd name="T76" fmla="*/ 287 w 396"/>
                  <a:gd name="T77" fmla="*/ 376 h 408"/>
                  <a:gd name="T78" fmla="*/ 329 w 396"/>
                  <a:gd name="T79" fmla="*/ 392 h 408"/>
                  <a:gd name="T80" fmla="*/ 329 w 396"/>
                  <a:gd name="T81" fmla="*/ 360 h 408"/>
                  <a:gd name="T82" fmla="*/ 354 w 396"/>
                  <a:gd name="T83" fmla="*/ 328 h 408"/>
                  <a:gd name="T84" fmla="*/ 371 w 396"/>
                  <a:gd name="T85" fmla="*/ 304 h 408"/>
                  <a:gd name="T86" fmla="*/ 388 w 396"/>
                  <a:gd name="T87" fmla="*/ 232 h 408"/>
                  <a:gd name="T88" fmla="*/ 380 w 396"/>
                  <a:gd name="T89" fmla="*/ 208 h 408"/>
                  <a:gd name="T90" fmla="*/ 371 w 396"/>
                  <a:gd name="T91" fmla="*/ 176 h 408"/>
                  <a:gd name="T92" fmla="*/ 396 w 396"/>
                  <a:gd name="T93" fmla="*/ 168 h 408"/>
                  <a:gd name="T94" fmla="*/ 380 w 396"/>
                  <a:gd name="T95" fmla="*/ 160 h 408"/>
                  <a:gd name="T96" fmla="*/ 363 w 396"/>
                  <a:gd name="T97" fmla="*/ 160 h 408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396"/>
                  <a:gd name="T148" fmla="*/ 0 h 408"/>
                  <a:gd name="T149" fmla="*/ 396 w 396"/>
                  <a:gd name="T150" fmla="*/ 408 h 408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396" h="408">
                    <a:moveTo>
                      <a:pt x="363" y="160"/>
                    </a:moveTo>
                    <a:lnTo>
                      <a:pt x="354" y="136"/>
                    </a:lnTo>
                    <a:lnTo>
                      <a:pt x="329" y="120"/>
                    </a:lnTo>
                    <a:lnTo>
                      <a:pt x="295" y="144"/>
                    </a:lnTo>
                    <a:lnTo>
                      <a:pt x="262" y="96"/>
                    </a:lnTo>
                    <a:lnTo>
                      <a:pt x="278" y="80"/>
                    </a:lnTo>
                    <a:lnTo>
                      <a:pt x="278" y="64"/>
                    </a:lnTo>
                    <a:lnTo>
                      <a:pt x="312" y="64"/>
                    </a:lnTo>
                    <a:lnTo>
                      <a:pt x="321" y="48"/>
                    </a:lnTo>
                    <a:lnTo>
                      <a:pt x="329" y="32"/>
                    </a:lnTo>
                    <a:lnTo>
                      <a:pt x="346" y="24"/>
                    </a:lnTo>
                    <a:lnTo>
                      <a:pt x="354" y="0"/>
                    </a:lnTo>
                    <a:lnTo>
                      <a:pt x="329" y="0"/>
                    </a:lnTo>
                    <a:lnTo>
                      <a:pt x="304" y="8"/>
                    </a:lnTo>
                    <a:lnTo>
                      <a:pt x="262" y="8"/>
                    </a:lnTo>
                    <a:lnTo>
                      <a:pt x="253" y="32"/>
                    </a:lnTo>
                    <a:lnTo>
                      <a:pt x="219" y="56"/>
                    </a:lnTo>
                    <a:lnTo>
                      <a:pt x="219" y="80"/>
                    </a:lnTo>
                    <a:lnTo>
                      <a:pt x="186" y="96"/>
                    </a:lnTo>
                    <a:lnTo>
                      <a:pt x="127" y="72"/>
                    </a:lnTo>
                    <a:lnTo>
                      <a:pt x="93" y="104"/>
                    </a:lnTo>
                    <a:lnTo>
                      <a:pt x="110" y="136"/>
                    </a:lnTo>
                    <a:lnTo>
                      <a:pt x="76" y="160"/>
                    </a:lnTo>
                    <a:lnTo>
                      <a:pt x="110" y="192"/>
                    </a:lnTo>
                    <a:lnTo>
                      <a:pt x="152" y="208"/>
                    </a:lnTo>
                    <a:lnTo>
                      <a:pt x="144" y="224"/>
                    </a:lnTo>
                    <a:lnTo>
                      <a:pt x="118" y="224"/>
                    </a:lnTo>
                    <a:lnTo>
                      <a:pt x="102" y="256"/>
                    </a:lnTo>
                    <a:lnTo>
                      <a:pt x="51" y="272"/>
                    </a:lnTo>
                    <a:lnTo>
                      <a:pt x="51" y="304"/>
                    </a:lnTo>
                    <a:lnTo>
                      <a:pt x="9" y="312"/>
                    </a:lnTo>
                    <a:lnTo>
                      <a:pt x="26" y="328"/>
                    </a:lnTo>
                    <a:lnTo>
                      <a:pt x="0" y="368"/>
                    </a:lnTo>
                    <a:lnTo>
                      <a:pt x="26" y="376"/>
                    </a:lnTo>
                    <a:lnTo>
                      <a:pt x="26" y="400"/>
                    </a:lnTo>
                    <a:lnTo>
                      <a:pt x="59" y="408"/>
                    </a:lnTo>
                    <a:lnTo>
                      <a:pt x="160" y="408"/>
                    </a:lnTo>
                    <a:lnTo>
                      <a:pt x="228" y="376"/>
                    </a:lnTo>
                    <a:lnTo>
                      <a:pt x="287" y="376"/>
                    </a:lnTo>
                    <a:lnTo>
                      <a:pt x="329" y="392"/>
                    </a:lnTo>
                    <a:lnTo>
                      <a:pt x="329" y="360"/>
                    </a:lnTo>
                    <a:lnTo>
                      <a:pt x="354" y="328"/>
                    </a:lnTo>
                    <a:lnTo>
                      <a:pt x="371" y="304"/>
                    </a:lnTo>
                    <a:lnTo>
                      <a:pt x="388" y="232"/>
                    </a:lnTo>
                    <a:lnTo>
                      <a:pt x="380" y="208"/>
                    </a:lnTo>
                    <a:lnTo>
                      <a:pt x="371" y="176"/>
                    </a:lnTo>
                    <a:lnTo>
                      <a:pt x="396" y="168"/>
                    </a:lnTo>
                    <a:lnTo>
                      <a:pt x="380" y="160"/>
                    </a:lnTo>
                    <a:lnTo>
                      <a:pt x="363" y="160"/>
                    </a:lnTo>
                    <a:close/>
                  </a:path>
                </a:pathLst>
              </a:custGeom>
              <a:solidFill>
                <a:schemeClr val="bg2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lv-LV" dirty="0"/>
              </a:p>
            </p:txBody>
          </p:sp>
          <p:sp>
            <p:nvSpPr>
              <p:cNvPr id="151" name="Freeform 10"/>
              <p:cNvSpPr>
                <a:spLocks/>
              </p:cNvSpPr>
              <p:nvPr/>
            </p:nvSpPr>
            <p:spPr bwMode="auto">
              <a:xfrm>
                <a:off x="2379" y="1912"/>
                <a:ext cx="202" cy="144"/>
              </a:xfrm>
              <a:custGeom>
                <a:avLst/>
                <a:gdLst>
                  <a:gd name="T0" fmla="*/ 185 w 202"/>
                  <a:gd name="T1" fmla="*/ 72 h 144"/>
                  <a:gd name="T2" fmla="*/ 177 w 202"/>
                  <a:gd name="T3" fmla="*/ 48 h 144"/>
                  <a:gd name="T4" fmla="*/ 177 w 202"/>
                  <a:gd name="T5" fmla="*/ 16 h 144"/>
                  <a:gd name="T6" fmla="*/ 151 w 202"/>
                  <a:gd name="T7" fmla="*/ 0 h 144"/>
                  <a:gd name="T8" fmla="*/ 126 w 202"/>
                  <a:gd name="T9" fmla="*/ 0 h 144"/>
                  <a:gd name="T10" fmla="*/ 109 w 202"/>
                  <a:gd name="T11" fmla="*/ 0 h 144"/>
                  <a:gd name="T12" fmla="*/ 84 w 202"/>
                  <a:gd name="T13" fmla="*/ 0 h 144"/>
                  <a:gd name="T14" fmla="*/ 84 w 202"/>
                  <a:gd name="T15" fmla="*/ 8 h 144"/>
                  <a:gd name="T16" fmla="*/ 84 w 202"/>
                  <a:gd name="T17" fmla="*/ 0 h 144"/>
                  <a:gd name="T18" fmla="*/ 67 w 202"/>
                  <a:gd name="T19" fmla="*/ 8 h 144"/>
                  <a:gd name="T20" fmla="*/ 59 w 202"/>
                  <a:gd name="T21" fmla="*/ 24 h 144"/>
                  <a:gd name="T22" fmla="*/ 50 w 202"/>
                  <a:gd name="T23" fmla="*/ 40 h 144"/>
                  <a:gd name="T24" fmla="*/ 16 w 202"/>
                  <a:gd name="T25" fmla="*/ 40 h 144"/>
                  <a:gd name="T26" fmla="*/ 16 w 202"/>
                  <a:gd name="T27" fmla="*/ 56 h 144"/>
                  <a:gd name="T28" fmla="*/ 0 w 202"/>
                  <a:gd name="T29" fmla="*/ 72 h 144"/>
                  <a:gd name="T30" fmla="*/ 33 w 202"/>
                  <a:gd name="T31" fmla="*/ 120 h 144"/>
                  <a:gd name="T32" fmla="*/ 67 w 202"/>
                  <a:gd name="T33" fmla="*/ 96 h 144"/>
                  <a:gd name="T34" fmla="*/ 92 w 202"/>
                  <a:gd name="T35" fmla="*/ 112 h 144"/>
                  <a:gd name="T36" fmla="*/ 101 w 202"/>
                  <a:gd name="T37" fmla="*/ 136 h 144"/>
                  <a:gd name="T38" fmla="*/ 118 w 202"/>
                  <a:gd name="T39" fmla="*/ 136 h 144"/>
                  <a:gd name="T40" fmla="*/ 134 w 202"/>
                  <a:gd name="T41" fmla="*/ 144 h 144"/>
                  <a:gd name="T42" fmla="*/ 143 w 202"/>
                  <a:gd name="T43" fmla="*/ 144 h 144"/>
                  <a:gd name="T44" fmla="*/ 168 w 202"/>
                  <a:gd name="T45" fmla="*/ 128 h 144"/>
                  <a:gd name="T46" fmla="*/ 193 w 202"/>
                  <a:gd name="T47" fmla="*/ 120 h 144"/>
                  <a:gd name="T48" fmla="*/ 202 w 202"/>
                  <a:gd name="T49" fmla="*/ 88 h 144"/>
                  <a:gd name="T50" fmla="*/ 185 w 202"/>
                  <a:gd name="T51" fmla="*/ 72 h 14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02"/>
                  <a:gd name="T79" fmla="*/ 0 h 144"/>
                  <a:gd name="T80" fmla="*/ 202 w 202"/>
                  <a:gd name="T81" fmla="*/ 144 h 14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02" h="144">
                    <a:moveTo>
                      <a:pt x="185" y="72"/>
                    </a:moveTo>
                    <a:lnTo>
                      <a:pt x="177" y="48"/>
                    </a:lnTo>
                    <a:lnTo>
                      <a:pt x="177" y="16"/>
                    </a:lnTo>
                    <a:lnTo>
                      <a:pt x="151" y="0"/>
                    </a:lnTo>
                    <a:lnTo>
                      <a:pt x="126" y="0"/>
                    </a:lnTo>
                    <a:lnTo>
                      <a:pt x="109" y="0"/>
                    </a:lnTo>
                    <a:lnTo>
                      <a:pt x="84" y="0"/>
                    </a:lnTo>
                    <a:lnTo>
                      <a:pt x="84" y="8"/>
                    </a:lnTo>
                    <a:lnTo>
                      <a:pt x="84" y="0"/>
                    </a:lnTo>
                    <a:lnTo>
                      <a:pt x="67" y="8"/>
                    </a:lnTo>
                    <a:lnTo>
                      <a:pt x="59" y="24"/>
                    </a:lnTo>
                    <a:lnTo>
                      <a:pt x="50" y="40"/>
                    </a:lnTo>
                    <a:lnTo>
                      <a:pt x="16" y="40"/>
                    </a:lnTo>
                    <a:lnTo>
                      <a:pt x="16" y="56"/>
                    </a:lnTo>
                    <a:lnTo>
                      <a:pt x="0" y="72"/>
                    </a:lnTo>
                    <a:lnTo>
                      <a:pt x="33" y="120"/>
                    </a:lnTo>
                    <a:lnTo>
                      <a:pt x="67" y="96"/>
                    </a:lnTo>
                    <a:lnTo>
                      <a:pt x="92" y="112"/>
                    </a:lnTo>
                    <a:lnTo>
                      <a:pt x="101" y="136"/>
                    </a:lnTo>
                    <a:lnTo>
                      <a:pt x="118" y="136"/>
                    </a:lnTo>
                    <a:lnTo>
                      <a:pt x="134" y="144"/>
                    </a:lnTo>
                    <a:lnTo>
                      <a:pt x="143" y="144"/>
                    </a:lnTo>
                    <a:lnTo>
                      <a:pt x="168" y="128"/>
                    </a:lnTo>
                    <a:lnTo>
                      <a:pt x="193" y="120"/>
                    </a:lnTo>
                    <a:lnTo>
                      <a:pt x="202" y="88"/>
                    </a:lnTo>
                    <a:lnTo>
                      <a:pt x="185" y="72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lv-LV" dirty="0"/>
              </a:p>
            </p:txBody>
          </p:sp>
          <p:sp>
            <p:nvSpPr>
              <p:cNvPr id="152" name="Freeform 11"/>
              <p:cNvSpPr>
                <a:spLocks/>
              </p:cNvSpPr>
              <p:nvPr/>
            </p:nvSpPr>
            <p:spPr bwMode="auto">
              <a:xfrm>
                <a:off x="2429" y="1536"/>
                <a:ext cx="666" cy="1016"/>
              </a:xfrm>
              <a:custGeom>
                <a:avLst/>
                <a:gdLst>
                  <a:gd name="T0" fmla="*/ 337 w 666"/>
                  <a:gd name="T1" fmla="*/ 96 h 1016"/>
                  <a:gd name="T2" fmla="*/ 421 w 666"/>
                  <a:gd name="T3" fmla="*/ 24 h 1016"/>
                  <a:gd name="T4" fmla="*/ 270 w 666"/>
                  <a:gd name="T5" fmla="*/ 24 h 1016"/>
                  <a:gd name="T6" fmla="*/ 253 w 666"/>
                  <a:gd name="T7" fmla="*/ 80 h 1016"/>
                  <a:gd name="T8" fmla="*/ 202 w 666"/>
                  <a:gd name="T9" fmla="*/ 136 h 1016"/>
                  <a:gd name="T10" fmla="*/ 169 w 666"/>
                  <a:gd name="T11" fmla="*/ 200 h 1016"/>
                  <a:gd name="T12" fmla="*/ 202 w 666"/>
                  <a:gd name="T13" fmla="*/ 232 h 1016"/>
                  <a:gd name="T14" fmla="*/ 169 w 666"/>
                  <a:gd name="T15" fmla="*/ 320 h 1016"/>
                  <a:gd name="T16" fmla="*/ 186 w 666"/>
                  <a:gd name="T17" fmla="*/ 344 h 1016"/>
                  <a:gd name="T18" fmla="*/ 228 w 666"/>
                  <a:gd name="T19" fmla="*/ 320 h 1016"/>
                  <a:gd name="T20" fmla="*/ 186 w 666"/>
                  <a:gd name="T21" fmla="*/ 424 h 1016"/>
                  <a:gd name="T22" fmla="*/ 236 w 666"/>
                  <a:gd name="T23" fmla="*/ 464 h 1016"/>
                  <a:gd name="T24" fmla="*/ 303 w 666"/>
                  <a:gd name="T25" fmla="*/ 448 h 1016"/>
                  <a:gd name="T26" fmla="*/ 287 w 666"/>
                  <a:gd name="T27" fmla="*/ 496 h 1016"/>
                  <a:gd name="T28" fmla="*/ 329 w 666"/>
                  <a:gd name="T29" fmla="*/ 576 h 1016"/>
                  <a:gd name="T30" fmla="*/ 295 w 666"/>
                  <a:gd name="T31" fmla="*/ 648 h 1016"/>
                  <a:gd name="T32" fmla="*/ 202 w 666"/>
                  <a:gd name="T33" fmla="*/ 624 h 1016"/>
                  <a:gd name="T34" fmla="*/ 160 w 666"/>
                  <a:gd name="T35" fmla="*/ 680 h 1016"/>
                  <a:gd name="T36" fmla="*/ 211 w 666"/>
                  <a:gd name="T37" fmla="*/ 744 h 1016"/>
                  <a:gd name="T38" fmla="*/ 101 w 666"/>
                  <a:gd name="T39" fmla="*/ 776 h 1016"/>
                  <a:gd name="T40" fmla="*/ 101 w 666"/>
                  <a:gd name="T41" fmla="*/ 808 h 1016"/>
                  <a:gd name="T42" fmla="*/ 169 w 666"/>
                  <a:gd name="T43" fmla="*/ 824 h 1016"/>
                  <a:gd name="T44" fmla="*/ 219 w 666"/>
                  <a:gd name="T45" fmla="*/ 864 h 1016"/>
                  <a:gd name="T46" fmla="*/ 295 w 666"/>
                  <a:gd name="T47" fmla="*/ 848 h 1016"/>
                  <a:gd name="T48" fmla="*/ 228 w 666"/>
                  <a:gd name="T49" fmla="*/ 896 h 1016"/>
                  <a:gd name="T50" fmla="*/ 127 w 666"/>
                  <a:gd name="T51" fmla="*/ 904 h 1016"/>
                  <a:gd name="T52" fmla="*/ 0 w 666"/>
                  <a:gd name="T53" fmla="*/ 984 h 1016"/>
                  <a:gd name="T54" fmla="*/ 51 w 666"/>
                  <a:gd name="T55" fmla="*/ 1016 h 1016"/>
                  <a:gd name="T56" fmla="*/ 93 w 666"/>
                  <a:gd name="T57" fmla="*/ 976 h 1016"/>
                  <a:gd name="T58" fmla="*/ 219 w 666"/>
                  <a:gd name="T59" fmla="*/ 960 h 1016"/>
                  <a:gd name="T60" fmla="*/ 337 w 666"/>
                  <a:gd name="T61" fmla="*/ 984 h 1016"/>
                  <a:gd name="T62" fmla="*/ 421 w 666"/>
                  <a:gd name="T63" fmla="*/ 968 h 1016"/>
                  <a:gd name="T64" fmla="*/ 573 w 666"/>
                  <a:gd name="T65" fmla="*/ 968 h 1016"/>
                  <a:gd name="T66" fmla="*/ 624 w 666"/>
                  <a:gd name="T67" fmla="*/ 928 h 1016"/>
                  <a:gd name="T68" fmla="*/ 590 w 666"/>
                  <a:gd name="T69" fmla="*/ 872 h 1016"/>
                  <a:gd name="T70" fmla="*/ 649 w 666"/>
                  <a:gd name="T71" fmla="*/ 840 h 1016"/>
                  <a:gd name="T72" fmla="*/ 666 w 666"/>
                  <a:gd name="T73" fmla="*/ 760 h 1016"/>
                  <a:gd name="T74" fmla="*/ 539 w 666"/>
                  <a:gd name="T75" fmla="*/ 728 h 1016"/>
                  <a:gd name="T76" fmla="*/ 523 w 666"/>
                  <a:gd name="T77" fmla="*/ 632 h 1016"/>
                  <a:gd name="T78" fmla="*/ 539 w 666"/>
                  <a:gd name="T79" fmla="*/ 576 h 1016"/>
                  <a:gd name="T80" fmla="*/ 480 w 666"/>
                  <a:gd name="T81" fmla="*/ 512 h 1016"/>
                  <a:gd name="T82" fmla="*/ 455 w 666"/>
                  <a:gd name="T83" fmla="*/ 392 h 1016"/>
                  <a:gd name="T84" fmla="*/ 413 w 666"/>
                  <a:gd name="T85" fmla="*/ 344 h 1016"/>
                  <a:gd name="T86" fmla="*/ 337 w 666"/>
                  <a:gd name="T87" fmla="*/ 320 h 1016"/>
                  <a:gd name="T88" fmla="*/ 388 w 666"/>
                  <a:gd name="T89" fmla="*/ 280 h 1016"/>
                  <a:gd name="T90" fmla="*/ 447 w 666"/>
                  <a:gd name="T91" fmla="*/ 224 h 1016"/>
                  <a:gd name="T92" fmla="*/ 489 w 666"/>
                  <a:gd name="T93" fmla="*/ 144 h 1016"/>
                  <a:gd name="T94" fmla="*/ 379 w 666"/>
                  <a:gd name="T95" fmla="*/ 120 h 101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666"/>
                  <a:gd name="T145" fmla="*/ 0 h 1016"/>
                  <a:gd name="T146" fmla="*/ 666 w 666"/>
                  <a:gd name="T147" fmla="*/ 1016 h 101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666" h="1016">
                    <a:moveTo>
                      <a:pt x="329" y="128"/>
                    </a:moveTo>
                    <a:lnTo>
                      <a:pt x="354" y="104"/>
                    </a:lnTo>
                    <a:lnTo>
                      <a:pt x="337" y="96"/>
                    </a:lnTo>
                    <a:lnTo>
                      <a:pt x="388" y="64"/>
                    </a:lnTo>
                    <a:lnTo>
                      <a:pt x="413" y="56"/>
                    </a:lnTo>
                    <a:lnTo>
                      <a:pt x="421" y="24"/>
                    </a:lnTo>
                    <a:lnTo>
                      <a:pt x="320" y="16"/>
                    </a:lnTo>
                    <a:lnTo>
                      <a:pt x="287" y="0"/>
                    </a:lnTo>
                    <a:lnTo>
                      <a:pt x="270" y="24"/>
                    </a:lnTo>
                    <a:lnTo>
                      <a:pt x="253" y="40"/>
                    </a:lnTo>
                    <a:lnTo>
                      <a:pt x="245" y="56"/>
                    </a:lnTo>
                    <a:lnTo>
                      <a:pt x="253" y="80"/>
                    </a:lnTo>
                    <a:lnTo>
                      <a:pt x="219" y="88"/>
                    </a:lnTo>
                    <a:lnTo>
                      <a:pt x="202" y="104"/>
                    </a:lnTo>
                    <a:lnTo>
                      <a:pt x="202" y="136"/>
                    </a:lnTo>
                    <a:lnTo>
                      <a:pt x="202" y="160"/>
                    </a:lnTo>
                    <a:lnTo>
                      <a:pt x="186" y="184"/>
                    </a:lnTo>
                    <a:lnTo>
                      <a:pt x="169" y="200"/>
                    </a:lnTo>
                    <a:lnTo>
                      <a:pt x="135" y="248"/>
                    </a:lnTo>
                    <a:lnTo>
                      <a:pt x="160" y="256"/>
                    </a:lnTo>
                    <a:lnTo>
                      <a:pt x="202" y="232"/>
                    </a:lnTo>
                    <a:lnTo>
                      <a:pt x="186" y="264"/>
                    </a:lnTo>
                    <a:lnTo>
                      <a:pt x="177" y="296"/>
                    </a:lnTo>
                    <a:lnTo>
                      <a:pt x="169" y="320"/>
                    </a:lnTo>
                    <a:lnTo>
                      <a:pt x="143" y="376"/>
                    </a:lnTo>
                    <a:lnTo>
                      <a:pt x="169" y="376"/>
                    </a:lnTo>
                    <a:lnTo>
                      <a:pt x="186" y="344"/>
                    </a:lnTo>
                    <a:lnTo>
                      <a:pt x="202" y="304"/>
                    </a:lnTo>
                    <a:lnTo>
                      <a:pt x="211" y="328"/>
                    </a:lnTo>
                    <a:lnTo>
                      <a:pt x="228" y="320"/>
                    </a:lnTo>
                    <a:lnTo>
                      <a:pt x="219" y="344"/>
                    </a:lnTo>
                    <a:lnTo>
                      <a:pt x="228" y="360"/>
                    </a:lnTo>
                    <a:lnTo>
                      <a:pt x="186" y="424"/>
                    </a:lnTo>
                    <a:lnTo>
                      <a:pt x="194" y="472"/>
                    </a:lnTo>
                    <a:lnTo>
                      <a:pt x="202" y="440"/>
                    </a:lnTo>
                    <a:lnTo>
                      <a:pt x="236" y="464"/>
                    </a:lnTo>
                    <a:lnTo>
                      <a:pt x="253" y="456"/>
                    </a:lnTo>
                    <a:lnTo>
                      <a:pt x="278" y="464"/>
                    </a:lnTo>
                    <a:lnTo>
                      <a:pt x="303" y="448"/>
                    </a:lnTo>
                    <a:lnTo>
                      <a:pt x="329" y="456"/>
                    </a:lnTo>
                    <a:lnTo>
                      <a:pt x="295" y="480"/>
                    </a:lnTo>
                    <a:lnTo>
                      <a:pt x="287" y="496"/>
                    </a:lnTo>
                    <a:lnTo>
                      <a:pt x="312" y="544"/>
                    </a:lnTo>
                    <a:lnTo>
                      <a:pt x="329" y="544"/>
                    </a:lnTo>
                    <a:lnTo>
                      <a:pt x="329" y="576"/>
                    </a:lnTo>
                    <a:lnTo>
                      <a:pt x="320" y="576"/>
                    </a:lnTo>
                    <a:lnTo>
                      <a:pt x="312" y="632"/>
                    </a:lnTo>
                    <a:lnTo>
                      <a:pt x="295" y="648"/>
                    </a:lnTo>
                    <a:lnTo>
                      <a:pt x="287" y="640"/>
                    </a:lnTo>
                    <a:lnTo>
                      <a:pt x="236" y="640"/>
                    </a:lnTo>
                    <a:lnTo>
                      <a:pt x="202" y="624"/>
                    </a:lnTo>
                    <a:lnTo>
                      <a:pt x="186" y="632"/>
                    </a:lnTo>
                    <a:lnTo>
                      <a:pt x="202" y="648"/>
                    </a:lnTo>
                    <a:lnTo>
                      <a:pt x="160" y="680"/>
                    </a:lnTo>
                    <a:lnTo>
                      <a:pt x="177" y="688"/>
                    </a:lnTo>
                    <a:lnTo>
                      <a:pt x="202" y="680"/>
                    </a:lnTo>
                    <a:lnTo>
                      <a:pt x="211" y="744"/>
                    </a:lnTo>
                    <a:lnTo>
                      <a:pt x="169" y="760"/>
                    </a:lnTo>
                    <a:lnTo>
                      <a:pt x="143" y="768"/>
                    </a:lnTo>
                    <a:lnTo>
                      <a:pt x="101" y="776"/>
                    </a:lnTo>
                    <a:lnTo>
                      <a:pt x="84" y="784"/>
                    </a:lnTo>
                    <a:lnTo>
                      <a:pt x="93" y="792"/>
                    </a:lnTo>
                    <a:lnTo>
                      <a:pt x="101" y="808"/>
                    </a:lnTo>
                    <a:lnTo>
                      <a:pt x="135" y="824"/>
                    </a:lnTo>
                    <a:lnTo>
                      <a:pt x="152" y="808"/>
                    </a:lnTo>
                    <a:lnTo>
                      <a:pt x="169" y="824"/>
                    </a:lnTo>
                    <a:lnTo>
                      <a:pt x="160" y="840"/>
                    </a:lnTo>
                    <a:lnTo>
                      <a:pt x="194" y="840"/>
                    </a:lnTo>
                    <a:lnTo>
                      <a:pt x="219" y="864"/>
                    </a:lnTo>
                    <a:lnTo>
                      <a:pt x="261" y="864"/>
                    </a:lnTo>
                    <a:lnTo>
                      <a:pt x="278" y="856"/>
                    </a:lnTo>
                    <a:lnTo>
                      <a:pt x="295" y="848"/>
                    </a:lnTo>
                    <a:lnTo>
                      <a:pt x="270" y="872"/>
                    </a:lnTo>
                    <a:lnTo>
                      <a:pt x="261" y="888"/>
                    </a:lnTo>
                    <a:lnTo>
                      <a:pt x="228" y="896"/>
                    </a:lnTo>
                    <a:lnTo>
                      <a:pt x="160" y="888"/>
                    </a:lnTo>
                    <a:lnTo>
                      <a:pt x="152" y="896"/>
                    </a:lnTo>
                    <a:lnTo>
                      <a:pt x="127" y="904"/>
                    </a:lnTo>
                    <a:lnTo>
                      <a:pt x="110" y="928"/>
                    </a:lnTo>
                    <a:lnTo>
                      <a:pt x="42" y="976"/>
                    </a:lnTo>
                    <a:lnTo>
                      <a:pt x="0" y="984"/>
                    </a:lnTo>
                    <a:lnTo>
                      <a:pt x="9" y="992"/>
                    </a:lnTo>
                    <a:lnTo>
                      <a:pt x="34" y="992"/>
                    </a:lnTo>
                    <a:lnTo>
                      <a:pt x="51" y="1016"/>
                    </a:lnTo>
                    <a:lnTo>
                      <a:pt x="68" y="1008"/>
                    </a:lnTo>
                    <a:lnTo>
                      <a:pt x="68" y="992"/>
                    </a:lnTo>
                    <a:lnTo>
                      <a:pt x="93" y="976"/>
                    </a:lnTo>
                    <a:lnTo>
                      <a:pt x="143" y="976"/>
                    </a:lnTo>
                    <a:lnTo>
                      <a:pt x="169" y="1008"/>
                    </a:lnTo>
                    <a:lnTo>
                      <a:pt x="219" y="960"/>
                    </a:lnTo>
                    <a:lnTo>
                      <a:pt x="261" y="952"/>
                    </a:lnTo>
                    <a:lnTo>
                      <a:pt x="295" y="976"/>
                    </a:lnTo>
                    <a:lnTo>
                      <a:pt x="337" y="984"/>
                    </a:lnTo>
                    <a:lnTo>
                      <a:pt x="346" y="968"/>
                    </a:lnTo>
                    <a:lnTo>
                      <a:pt x="388" y="968"/>
                    </a:lnTo>
                    <a:lnTo>
                      <a:pt x="421" y="968"/>
                    </a:lnTo>
                    <a:lnTo>
                      <a:pt x="472" y="968"/>
                    </a:lnTo>
                    <a:lnTo>
                      <a:pt x="506" y="984"/>
                    </a:lnTo>
                    <a:lnTo>
                      <a:pt x="573" y="968"/>
                    </a:lnTo>
                    <a:lnTo>
                      <a:pt x="590" y="952"/>
                    </a:lnTo>
                    <a:lnTo>
                      <a:pt x="624" y="952"/>
                    </a:lnTo>
                    <a:lnTo>
                      <a:pt x="624" y="928"/>
                    </a:lnTo>
                    <a:lnTo>
                      <a:pt x="565" y="912"/>
                    </a:lnTo>
                    <a:lnTo>
                      <a:pt x="590" y="896"/>
                    </a:lnTo>
                    <a:lnTo>
                      <a:pt x="590" y="872"/>
                    </a:lnTo>
                    <a:lnTo>
                      <a:pt x="624" y="872"/>
                    </a:lnTo>
                    <a:lnTo>
                      <a:pt x="624" y="856"/>
                    </a:lnTo>
                    <a:lnTo>
                      <a:pt x="649" y="840"/>
                    </a:lnTo>
                    <a:lnTo>
                      <a:pt x="657" y="816"/>
                    </a:lnTo>
                    <a:lnTo>
                      <a:pt x="666" y="800"/>
                    </a:lnTo>
                    <a:lnTo>
                      <a:pt x="666" y="760"/>
                    </a:lnTo>
                    <a:lnTo>
                      <a:pt x="582" y="728"/>
                    </a:lnTo>
                    <a:lnTo>
                      <a:pt x="565" y="744"/>
                    </a:lnTo>
                    <a:lnTo>
                      <a:pt x="539" y="728"/>
                    </a:lnTo>
                    <a:lnTo>
                      <a:pt x="573" y="704"/>
                    </a:lnTo>
                    <a:lnTo>
                      <a:pt x="556" y="656"/>
                    </a:lnTo>
                    <a:lnTo>
                      <a:pt x="523" y="632"/>
                    </a:lnTo>
                    <a:lnTo>
                      <a:pt x="548" y="632"/>
                    </a:lnTo>
                    <a:lnTo>
                      <a:pt x="539" y="592"/>
                    </a:lnTo>
                    <a:lnTo>
                      <a:pt x="539" y="576"/>
                    </a:lnTo>
                    <a:lnTo>
                      <a:pt x="531" y="560"/>
                    </a:lnTo>
                    <a:lnTo>
                      <a:pt x="523" y="536"/>
                    </a:lnTo>
                    <a:lnTo>
                      <a:pt x="480" y="512"/>
                    </a:lnTo>
                    <a:lnTo>
                      <a:pt x="472" y="480"/>
                    </a:lnTo>
                    <a:lnTo>
                      <a:pt x="455" y="440"/>
                    </a:lnTo>
                    <a:lnTo>
                      <a:pt x="455" y="392"/>
                    </a:lnTo>
                    <a:lnTo>
                      <a:pt x="447" y="376"/>
                    </a:lnTo>
                    <a:lnTo>
                      <a:pt x="421" y="352"/>
                    </a:lnTo>
                    <a:lnTo>
                      <a:pt x="413" y="344"/>
                    </a:lnTo>
                    <a:lnTo>
                      <a:pt x="396" y="328"/>
                    </a:lnTo>
                    <a:lnTo>
                      <a:pt x="362" y="328"/>
                    </a:lnTo>
                    <a:lnTo>
                      <a:pt x="337" y="320"/>
                    </a:lnTo>
                    <a:lnTo>
                      <a:pt x="371" y="312"/>
                    </a:lnTo>
                    <a:lnTo>
                      <a:pt x="396" y="304"/>
                    </a:lnTo>
                    <a:lnTo>
                      <a:pt x="388" y="280"/>
                    </a:lnTo>
                    <a:lnTo>
                      <a:pt x="421" y="264"/>
                    </a:lnTo>
                    <a:lnTo>
                      <a:pt x="421" y="248"/>
                    </a:lnTo>
                    <a:lnTo>
                      <a:pt x="447" y="224"/>
                    </a:lnTo>
                    <a:lnTo>
                      <a:pt x="455" y="192"/>
                    </a:lnTo>
                    <a:lnTo>
                      <a:pt x="489" y="168"/>
                    </a:lnTo>
                    <a:lnTo>
                      <a:pt x="489" y="144"/>
                    </a:lnTo>
                    <a:lnTo>
                      <a:pt x="447" y="144"/>
                    </a:lnTo>
                    <a:lnTo>
                      <a:pt x="430" y="128"/>
                    </a:lnTo>
                    <a:lnTo>
                      <a:pt x="379" y="120"/>
                    </a:lnTo>
                    <a:lnTo>
                      <a:pt x="329" y="1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lv-LV" dirty="0"/>
              </a:p>
            </p:txBody>
          </p:sp>
          <p:sp>
            <p:nvSpPr>
              <p:cNvPr id="153" name="Freeform 12"/>
              <p:cNvSpPr>
                <a:spLocks/>
              </p:cNvSpPr>
              <p:nvPr/>
            </p:nvSpPr>
            <p:spPr bwMode="auto">
              <a:xfrm>
                <a:off x="2379" y="1912"/>
                <a:ext cx="202" cy="144"/>
              </a:xfrm>
              <a:custGeom>
                <a:avLst/>
                <a:gdLst>
                  <a:gd name="T0" fmla="*/ 185 w 202"/>
                  <a:gd name="T1" fmla="*/ 72 h 144"/>
                  <a:gd name="T2" fmla="*/ 177 w 202"/>
                  <a:gd name="T3" fmla="*/ 48 h 144"/>
                  <a:gd name="T4" fmla="*/ 177 w 202"/>
                  <a:gd name="T5" fmla="*/ 16 h 144"/>
                  <a:gd name="T6" fmla="*/ 151 w 202"/>
                  <a:gd name="T7" fmla="*/ 0 h 144"/>
                  <a:gd name="T8" fmla="*/ 126 w 202"/>
                  <a:gd name="T9" fmla="*/ 0 h 144"/>
                  <a:gd name="T10" fmla="*/ 109 w 202"/>
                  <a:gd name="T11" fmla="*/ 0 h 144"/>
                  <a:gd name="T12" fmla="*/ 84 w 202"/>
                  <a:gd name="T13" fmla="*/ 0 h 144"/>
                  <a:gd name="T14" fmla="*/ 84 w 202"/>
                  <a:gd name="T15" fmla="*/ 8 h 144"/>
                  <a:gd name="T16" fmla="*/ 84 w 202"/>
                  <a:gd name="T17" fmla="*/ 0 h 144"/>
                  <a:gd name="T18" fmla="*/ 67 w 202"/>
                  <a:gd name="T19" fmla="*/ 8 h 144"/>
                  <a:gd name="T20" fmla="*/ 59 w 202"/>
                  <a:gd name="T21" fmla="*/ 24 h 144"/>
                  <a:gd name="T22" fmla="*/ 50 w 202"/>
                  <a:gd name="T23" fmla="*/ 40 h 144"/>
                  <a:gd name="T24" fmla="*/ 16 w 202"/>
                  <a:gd name="T25" fmla="*/ 40 h 144"/>
                  <a:gd name="T26" fmla="*/ 16 w 202"/>
                  <a:gd name="T27" fmla="*/ 56 h 144"/>
                  <a:gd name="T28" fmla="*/ 0 w 202"/>
                  <a:gd name="T29" fmla="*/ 72 h 144"/>
                  <a:gd name="T30" fmla="*/ 33 w 202"/>
                  <a:gd name="T31" fmla="*/ 120 h 144"/>
                  <a:gd name="T32" fmla="*/ 67 w 202"/>
                  <a:gd name="T33" fmla="*/ 96 h 144"/>
                  <a:gd name="T34" fmla="*/ 92 w 202"/>
                  <a:gd name="T35" fmla="*/ 112 h 144"/>
                  <a:gd name="T36" fmla="*/ 101 w 202"/>
                  <a:gd name="T37" fmla="*/ 136 h 144"/>
                  <a:gd name="T38" fmla="*/ 118 w 202"/>
                  <a:gd name="T39" fmla="*/ 136 h 144"/>
                  <a:gd name="T40" fmla="*/ 134 w 202"/>
                  <a:gd name="T41" fmla="*/ 144 h 144"/>
                  <a:gd name="T42" fmla="*/ 143 w 202"/>
                  <a:gd name="T43" fmla="*/ 144 h 144"/>
                  <a:gd name="T44" fmla="*/ 143 w 202"/>
                  <a:gd name="T45" fmla="*/ 144 h 144"/>
                  <a:gd name="T46" fmla="*/ 168 w 202"/>
                  <a:gd name="T47" fmla="*/ 128 h 144"/>
                  <a:gd name="T48" fmla="*/ 193 w 202"/>
                  <a:gd name="T49" fmla="*/ 120 h 144"/>
                  <a:gd name="T50" fmla="*/ 202 w 202"/>
                  <a:gd name="T51" fmla="*/ 88 h 144"/>
                  <a:gd name="T52" fmla="*/ 185 w 202"/>
                  <a:gd name="T53" fmla="*/ 72 h 14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202"/>
                  <a:gd name="T82" fmla="*/ 0 h 144"/>
                  <a:gd name="T83" fmla="*/ 202 w 202"/>
                  <a:gd name="T84" fmla="*/ 144 h 144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202" h="144">
                    <a:moveTo>
                      <a:pt x="185" y="72"/>
                    </a:moveTo>
                    <a:lnTo>
                      <a:pt x="177" y="48"/>
                    </a:lnTo>
                    <a:lnTo>
                      <a:pt x="177" y="16"/>
                    </a:lnTo>
                    <a:lnTo>
                      <a:pt x="151" y="0"/>
                    </a:lnTo>
                    <a:lnTo>
                      <a:pt x="126" y="0"/>
                    </a:lnTo>
                    <a:lnTo>
                      <a:pt x="109" y="0"/>
                    </a:lnTo>
                    <a:lnTo>
                      <a:pt x="84" y="0"/>
                    </a:lnTo>
                    <a:lnTo>
                      <a:pt x="84" y="8"/>
                    </a:lnTo>
                    <a:lnTo>
                      <a:pt x="84" y="0"/>
                    </a:lnTo>
                    <a:lnTo>
                      <a:pt x="67" y="8"/>
                    </a:lnTo>
                    <a:lnTo>
                      <a:pt x="59" y="24"/>
                    </a:lnTo>
                    <a:lnTo>
                      <a:pt x="50" y="40"/>
                    </a:lnTo>
                    <a:lnTo>
                      <a:pt x="16" y="40"/>
                    </a:lnTo>
                    <a:lnTo>
                      <a:pt x="16" y="56"/>
                    </a:lnTo>
                    <a:lnTo>
                      <a:pt x="0" y="72"/>
                    </a:lnTo>
                    <a:lnTo>
                      <a:pt x="33" y="120"/>
                    </a:lnTo>
                    <a:lnTo>
                      <a:pt x="67" y="96"/>
                    </a:lnTo>
                    <a:lnTo>
                      <a:pt x="92" y="112"/>
                    </a:lnTo>
                    <a:lnTo>
                      <a:pt x="101" y="136"/>
                    </a:lnTo>
                    <a:lnTo>
                      <a:pt x="118" y="136"/>
                    </a:lnTo>
                    <a:lnTo>
                      <a:pt x="134" y="144"/>
                    </a:lnTo>
                    <a:lnTo>
                      <a:pt x="143" y="144"/>
                    </a:lnTo>
                    <a:lnTo>
                      <a:pt x="168" y="128"/>
                    </a:lnTo>
                    <a:lnTo>
                      <a:pt x="193" y="120"/>
                    </a:lnTo>
                    <a:lnTo>
                      <a:pt x="202" y="88"/>
                    </a:lnTo>
                    <a:lnTo>
                      <a:pt x="185" y="72"/>
                    </a:lnTo>
                    <a:close/>
                  </a:path>
                </a:pathLst>
              </a:custGeom>
              <a:solidFill>
                <a:schemeClr val="bg2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lv-LV" dirty="0"/>
              </a:p>
            </p:txBody>
          </p:sp>
          <p:sp>
            <p:nvSpPr>
              <p:cNvPr id="154" name="Freeform 13"/>
              <p:cNvSpPr>
                <a:spLocks/>
              </p:cNvSpPr>
              <p:nvPr/>
            </p:nvSpPr>
            <p:spPr bwMode="auto">
              <a:xfrm>
                <a:off x="2429" y="1536"/>
                <a:ext cx="666" cy="1016"/>
              </a:xfrm>
              <a:custGeom>
                <a:avLst/>
                <a:gdLst>
                  <a:gd name="T0" fmla="*/ 337 w 666"/>
                  <a:gd name="T1" fmla="*/ 96 h 1016"/>
                  <a:gd name="T2" fmla="*/ 421 w 666"/>
                  <a:gd name="T3" fmla="*/ 24 h 1016"/>
                  <a:gd name="T4" fmla="*/ 270 w 666"/>
                  <a:gd name="T5" fmla="*/ 24 h 1016"/>
                  <a:gd name="T6" fmla="*/ 253 w 666"/>
                  <a:gd name="T7" fmla="*/ 80 h 1016"/>
                  <a:gd name="T8" fmla="*/ 202 w 666"/>
                  <a:gd name="T9" fmla="*/ 136 h 1016"/>
                  <a:gd name="T10" fmla="*/ 169 w 666"/>
                  <a:gd name="T11" fmla="*/ 200 h 1016"/>
                  <a:gd name="T12" fmla="*/ 202 w 666"/>
                  <a:gd name="T13" fmla="*/ 232 h 1016"/>
                  <a:gd name="T14" fmla="*/ 169 w 666"/>
                  <a:gd name="T15" fmla="*/ 320 h 1016"/>
                  <a:gd name="T16" fmla="*/ 186 w 666"/>
                  <a:gd name="T17" fmla="*/ 344 h 1016"/>
                  <a:gd name="T18" fmla="*/ 228 w 666"/>
                  <a:gd name="T19" fmla="*/ 320 h 1016"/>
                  <a:gd name="T20" fmla="*/ 186 w 666"/>
                  <a:gd name="T21" fmla="*/ 424 h 1016"/>
                  <a:gd name="T22" fmla="*/ 236 w 666"/>
                  <a:gd name="T23" fmla="*/ 464 h 1016"/>
                  <a:gd name="T24" fmla="*/ 303 w 666"/>
                  <a:gd name="T25" fmla="*/ 448 h 1016"/>
                  <a:gd name="T26" fmla="*/ 287 w 666"/>
                  <a:gd name="T27" fmla="*/ 496 h 1016"/>
                  <a:gd name="T28" fmla="*/ 329 w 666"/>
                  <a:gd name="T29" fmla="*/ 576 h 1016"/>
                  <a:gd name="T30" fmla="*/ 295 w 666"/>
                  <a:gd name="T31" fmla="*/ 648 h 1016"/>
                  <a:gd name="T32" fmla="*/ 202 w 666"/>
                  <a:gd name="T33" fmla="*/ 624 h 1016"/>
                  <a:gd name="T34" fmla="*/ 160 w 666"/>
                  <a:gd name="T35" fmla="*/ 680 h 1016"/>
                  <a:gd name="T36" fmla="*/ 211 w 666"/>
                  <a:gd name="T37" fmla="*/ 744 h 1016"/>
                  <a:gd name="T38" fmla="*/ 101 w 666"/>
                  <a:gd name="T39" fmla="*/ 776 h 1016"/>
                  <a:gd name="T40" fmla="*/ 101 w 666"/>
                  <a:gd name="T41" fmla="*/ 808 h 1016"/>
                  <a:gd name="T42" fmla="*/ 169 w 666"/>
                  <a:gd name="T43" fmla="*/ 824 h 1016"/>
                  <a:gd name="T44" fmla="*/ 219 w 666"/>
                  <a:gd name="T45" fmla="*/ 864 h 1016"/>
                  <a:gd name="T46" fmla="*/ 295 w 666"/>
                  <a:gd name="T47" fmla="*/ 848 h 1016"/>
                  <a:gd name="T48" fmla="*/ 228 w 666"/>
                  <a:gd name="T49" fmla="*/ 896 h 1016"/>
                  <a:gd name="T50" fmla="*/ 127 w 666"/>
                  <a:gd name="T51" fmla="*/ 904 h 1016"/>
                  <a:gd name="T52" fmla="*/ 0 w 666"/>
                  <a:gd name="T53" fmla="*/ 984 h 1016"/>
                  <a:gd name="T54" fmla="*/ 51 w 666"/>
                  <a:gd name="T55" fmla="*/ 1016 h 1016"/>
                  <a:gd name="T56" fmla="*/ 93 w 666"/>
                  <a:gd name="T57" fmla="*/ 976 h 1016"/>
                  <a:gd name="T58" fmla="*/ 219 w 666"/>
                  <a:gd name="T59" fmla="*/ 960 h 1016"/>
                  <a:gd name="T60" fmla="*/ 337 w 666"/>
                  <a:gd name="T61" fmla="*/ 984 h 1016"/>
                  <a:gd name="T62" fmla="*/ 421 w 666"/>
                  <a:gd name="T63" fmla="*/ 968 h 1016"/>
                  <a:gd name="T64" fmla="*/ 573 w 666"/>
                  <a:gd name="T65" fmla="*/ 968 h 1016"/>
                  <a:gd name="T66" fmla="*/ 624 w 666"/>
                  <a:gd name="T67" fmla="*/ 928 h 1016"/>
                  <a:gd name="T68" fmla="*/ 590 w 666"/>
                  <a:gd name="T69" fmla="*/ 872 h 1016"/>
                  <a:gd name="T70" fmla="*/ 649 w 666"/>
                  <a:gd name="T71" fmla="*/ 840 h 1016"/>
                  <a:gd name="T72" fmla="*/ 666 w 666"/>
                  <a:gd name="T73" fmla="*/ 760 h 1016"/>
                  <a:gd name="T74" fmla="*/ 539 w 666"/>
                  <a:gd name="T75" fmla="*/ 728 h 1016"/>
                  <a:gd name="T76" fmla="*/ 523 w 666"/>
                  <a:gd name="T77" fmla="*/ 632 h 1016"/>
                  <a:gd name="T78" fmla="*/ 539 w 666"/>
                  <a:gd name="T79" fmla="*/ 576 h 1016"/>
                  <a:gd name="T80" fmla="*/ 480 w 666"/>
                  <a:gd name="T81" fmla="*/ 512 h 1016"/>
                  <a:gd name="T82" fmla="*/ 455 w 666"/>
                  <a:gd name="T83" fmla="*/ 392 h 1016"/>
                  <a:gd name="T84" fmla="*/ 413 w 666"/>
                  <a:gd name="T85" fmla="*/ 344 h 1016"/>
                  <a:gd name="T86" fmla="*/ 337 w 666"/>
                  <a:gd name="T87" fmla="*/ 320 h 1016"/>
                  <a:gd name="T88" fmla="*/ 388 w 666"/>
                  <a:gd name="T89" fmla="*/ 280 h 1016"/>
                  <a:gd name="T90" fmla="*/ 447 w 666"/>
                  <a:gd name="T91" fmla="*/ 224 h 1016"/>
                  <a:gd name="T92" fmla="*/ 489 w 666"/>
                  <a:gd name="T93" fmla="*/ 144 h 1016"/>
                  <a:gd name="T94" fmla="*/ 379 w 666"/>
                  <a:gd name="T95" fmla="*/ 120 h 101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666"/>
                  <a:gd name="T145" fmla="*/ 0 h 1016"/>
                  <a:gd name="T146" fmla="*/ 666 w 666"/>
                  <a:gd name="T147" fmla="*/ 1016 h 101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666" h="1016">
                    <a:moveTo>
                      <a:pt x="329" y="128"/>
                    </a:moveTo>
                    <a:lnTo>
                      <a:pt x="354" y="104"/>
                    </a:lnTo>
                    <a:lnTo>
                      <a:pt x="337" y="96"/>
                    </a:lnTo>
                    <a:lnTo>
                      <a:pt x="388" y="64"/>
                    </a:lnTo>
                    <a:lnTo>
                      <a:pt x="413" y="56"/>
                    </a:lnTo>
                    <a:lnTo>
                      <a:pt x="421" y="24"/>
                    </a:lnTo>
                    <a:lnTo>
                      <a:pt x="320" y="16"/>
                    </a:lnTo>
                    <a:lnTo>
                      <a:pt x="287" y="0"/>
                    </a:lnTo>
                    <a:lnTo>
                      <a:pt x="270" y="24"/>
                    </a:lnTo>
                    <a:lnTo>
                      <a:pt x="253" y="40"/>
                    </a:lnTo>
                    <a:lnTo>
                      <a:pt x="245" y="56"/>
                    </a:lnTo>
                    <a:lnTo>
                      <a:pt x="253" y="80"/>
                    </a:lnTo>
                    <a:lnTo>
                      <a:pt x="219" y="88"/>
                    </a:lnTo>
                    <a:lnTo>
                      <a:pt x="202" y="104"/>
                    </a:lnTo>
                    <a:lnTo>
                      <a:pt x="202" y="136"/>
                    </a:lnTo>
                    <a:lnTo>
                      <a:pt x="202" y="160"/>
                    </a:lnTo>
                    <a:lnTo>
                      <a:pt x="186" y="184"/>
                    </a:lnTo>
                    <a:lnTo>
                      <a:pt x="169" y="200"/>
                    </a:lnTo>
                    <a:lnTo>
                      <a:pt x="135" y="248"/>
                    </a:lnTo>
                    <a:lnTo>
                      <a:pt x="160" y="256"/>
                    </a:lnTo>
                    <a:lnTo>
                      <a:pt x="202" y="232"/>
                    </a:lnTo>
                    <a:lnTo>
                      <a:pt x="186" y="264"/>
                    </a:lnTo>
                    <a:lnTo>
                      <a:pt x="177" y="296"/>
                    </a:lnTo>
                    <a:lnTo>
                      <a:pt x="169" y="320"/>
                    </a:lnTo>
                    <a:lnTo>
                      <a:pt x="143" y="376"/>
                    </a:lnTo>
                    <a:lnTo>
                      <a:pt x="169" y="376"/>
                    </a:lnTo>
                    <a:lnTo>
                      <a:pt x="186" y="344"/>
                    </a:lnTo>
                    <a:lnTo>
                      <a:pt x="202" y="304"/>
                    </a:lnTo>
                    <a:lnTo>
                      <a:pt x="211" y="328"/>
                    </a:lnTo>
                    <a:lnTo>
                      <a:pt x="228" y="320"/>
                    </a:lnTo>
                    <a:lnTo>
                      <a:pt x="219" y="344"/>
                    </a:lnTo>
                    <a:lnTo>
                      <a:pt x="228" y="360"/>
                    </a:lnTo>
                    <a:lnTo>
                      <a:pt x="186" y="424"/>
                    </a:lnTo>
                    <a:lnTo>
                      <a:pt x="194" y="472"/>
                    </a:lnTo>
                    <a:lnTo>
                      <a:pt x="202" y="440"/>
                    </a:lnTo>
                    <a:lnTo>
                      <a:pt x="236" y="464"/>
                    </a:lnTo>
                    <a:lnTo>
                      <a:pt x="253" y="456"/>
                    </a:lnTo>
                    <a:lnTo>
                      <a:pt x="278" y="464"/>
                    </a:lnTo>
                    <a:lnTo>
                      <a:pt x="303" y="448"/>
                    </a:lnTo>
                    <a:lnTo>
                      <a:pt x="329" y="456"/>
                    </a:lnTo>
                    <a:lnTo>
                      <a:pt x="295" y="480"/>
                    </a:lnTo>
                    <a:lnTo>
                      <a:pt x="287" y="496"/>
                    </a:lnTo>
                    <a:lnTo>
                      <a:pt x="312" y="544"/>
                    </a:lnTo>
                    <a:lnTo>
                      <a:pt x="329" y="544"/>
                    </a:lnTo>
                    <a:lnTo>
                      <a:pt x="329" y="576"/>
                    </a:lnTo>
                    <a:lnTo>
                      <a:pt x="320" y="576"/>
                    </a:lnTo>
                    <a:lnTo>
                      <a:pt x="312" y="632"/>
                    </a:lnTo>
                    <a:lnTo>
                      <a:pt x="295" y="648"/>
                    </a:lnTo>
                    <a:lnTo>
                      <a:pt x="287" y="640"/>
                    </a:lnTo>
                    <a:lnTo>
                      <a:pt x="236" y="640"/>
                    </a:lnTo>
                    <a:lnTo>
                      <a:pt x="202" y="624"/>
                    </a:lnTo>
                    <a:lnTo>
                      <a:pt x="186" y="632"/>
                    </a:lnTo>
                    <a:lnTo>
                      <a:pt x="202" y="648"/>
                    </a:lnTo>
                    <a:lnTo>
                      <a:pt x="160" y="680"/>
                    </a:lnTo>
                    <a:lnTo>
                      <a:pt x="177" y="688"/>
                    </a:lnTo>
                    <a:lnTo>
                      <a:pt x="202" y="680"/>
                    </a:lnTo>
                    <a:lnTo>
                      <a:pt x="211" y="744"/>
                    </a:lnTo>
                    <a:lnTo>
                      <a:pt x="169" y="760"/>
                    </a:lnTo>
                    <a:lnTo>
                      <a:pt x="143" y="768"/>
                    </a:lnTo>
                    <a:lnTo>
                      <a:pt x="101" y="776"/>
                    </a:lnTo>
                    <a:lnTo>
                      <a:pt x="84" y="784"/>
                    </a:lnTo>
                    <a:lnTo>
                      <a:pt x="93" y="792"/>
                    </a:lnTo>
                    <a:lnTo>
                      <a:pt x="101" y="808"/>
                    </a:lnTo>
                    <a:lnTo>
                      <a:pt x="135" y="824"/>
                    </a:lnTo>
                    <a:lnTo>
                      <a:pt x="152" y="808"/>
                    </a:lnTo>
                    <a:lnTo>
                      <a:pt x="169" y="824"/>
                    </a:lnTo>
                    <a:lnTo>
                      <a:pt x="160" y="840"/>
                    </a:lnTo>
                    <a:lnTo>
                      <a:pt x="194" y="840"/>
                    </a:lnTo>
                    <a:lnTo>
                      <a:pt x="219" y="864"/>
                    </a:lnTo>
                    <a:lnTo>
                      <a:pt x="261" y="864"/>
                    </a:lnTo>
                    <a:lnTo>
                      <a:pt x="278" y="856"/>
                    </a:lnTo>
                    <a:lnTo>
                      <a:pt x="295" y="848"/>
                    </a:lnTo>
                    <a:lnTo>
                      <a:pt x="270" y="872"/>
                    </a:lnTo>
                    <a:lnTo>
                      <a:pt x="261" y="888"/>
                    </a:lnTo>
                    <a:lnTo>
                      <a:pt x="228" y="896"/>
                    </a:lnTo>
                    <a:lnTo>
                      <a:pt x="160" y="888"/>
                    </a:lnTo>
                    <a:lnTo>
                      <a:pt x="152" y="896"/>
                    </a:lnTo>
                    <a:lnTo>
                      <a:pt x="127" y="904"/>
                    </a:lnTo>
                    <a:lnTo>
                      <a:pt x="110" y="928"/>
                    </a:lnTo>
                    <a:lnTo>
                      <a:pt x="42" y="976"/>
                    </a:lnTo>
                    <a:lnTo>
                      <a:pt x="0" y="984"/>
                    </a:lnTo>
                    <a:lnTo>
                      <a:pt x="9" y="992"/>
                    </a:lnTo>
                    <a:lnTo>
                      <a:pt x="34" y="992"/>
                    </a:lnTo>
                    <a:lnTo>
                      <a:pt x="51" y="1016"/>
                    </a:lnTo>
                    <a:lnTo>
                      <a:pt x="68" y="1008"/>
                    </a:lnTo>
                    <a:lnTo>
                      <a:pt x="68" y="992"/>
                    </a:lnTo>
                    <a:lnTo>
                      <a:pt x="93" y="976"/>
                    </a:lnTo>
                    <a:lnTo>
                      <a:pt x="143" y="976"/>
                    </a:lnTo>
                    <a:lnTo>
                      <a:pt x="169" y="1008"/>
                    </a:lnTo>
                    <a:lnTo>
                      <a:pt x="219" y="960"/>
                    </a:lnTo>
                    <a:lnTo>
                      <a:pt x="261" y="952"/>
                    </a:lnTo>
                    <a:lnTo>
                      <a:pt x="295" y="976"/>
                    </a:lnTo>
                    <a:lnTo>
                      <a:pt x="337" y="984"/>
                    </a:lnTo>
                    <a:lnTo>
                      <a:pt x="346" y="968"/>
                    </a:lnTo>
                    <a:lnTo>
                      <a:pt x="388" y="968"/>
                    </a:lnTo>
                    <a:lnTo>
                      <a:pt x="421" y="968"/>
                    </a:lnTo>
                    <a:lnTo>
                      <a:pt x="472" y="968"/>
                    </a:lnTo>
                    <a:lnTo>
                      <a:pt x="506" y="984"/>
                    </a:lnTo>
                    <a:lnTo>
                      <a:pt x="573" y="968"/>
                    </a:lnTo>
                    <a:lnTo>
                      <a:pt x="590" y="952"/>
                    </a:lnTo>
                    <a:lnTo>
                      <a:pt x="624" y="952"/>
                    </a:lnTo>
                    <a:lnTo>
                      <a:pt x="624" y="928"/>
                    </a:lnTo>
                    <a:lnTo>
                      <a:pt x="565" y="912"/>
                    </a:lnTo>
                    <a:lnTo>
                      <a:pt x="590" y="896"/>
                    </a:lnTo>
                    <a:lnTo>
                      <a:pt x="590" y="872"/>
                    </a:lnTo>
                    <a:lnTo>
                      <a:pt x="624" y="872"/>
                    </a:lnTo>
                    <a:lnTo>
                      <a:pt x="624" y="856"/>
                    </a:lnTo>
                    <a:lnTo>
                      <a:pt x="649" y="840"/>
                    </a:lnTo>
                    <a:lnTo>
                      <a:pt x="657" y="816"/>
                    </a:lnTo>
                    <a:lnTo>
                      <a:pt x="666" y="800"/>
                    </a:lnTo>
                    <a:lnTo>
                      <a:pt x="666" y="760"/>
                    </a:lnTo>
                    <a:lnTo>
                      <a:pt x="582" y="728"/>
                    </a:lnTo>
                    <a:lnTo>
                      <a:pt x="565" y="744"/>
                    </a:lnTo>
                    <a:lnTo>
                      <a:pt x="539" y="728"/>
                    </a:lnTo>
                    <a:lnTo>
                      <a:pt x="573" y="704"/>
                    </a:lnTo>
                    <a:lnTo>
                      <a:pt x="556" y="656"/>
                    </a:lnTo>
                    <a:lnTo>
                      <a:pt x="523" y="632"/>
                    </a:lnTo>
                    <a:lnTo>
                      <a:pt x="548" y="632"/>
                    </a:lnTo>
                    <a:lnTo>
                      <a:pt x="539" y="592"/>
                    </a:lnTo>
                    <a:lnTo>
                      <a:pt x="539" y="576"/>
                    </a:lnTo>
                    <a:lnTo>
                      <a:pt x="531" y="560"/>
                    </a:lnTo>
                    <a:lnTo>
                      <a:pt x="523" y="536"/>
                    </a:lnTo>
                    <a:lnTo>
                      <a:pt x="480" y="512"/>
                    </a:lnTo>
                    <a:lnTo>
                      <a:pt x="472" y="480"/>
                    </a:lnTo>
                    <a:lnTo>
                      <a:pt x="455" y="440"/>
                    </a:lnTo>
                    <a:lnTo>
                      <a:pt x="455" y="392"/>
                    </a:lnTo>
                    <a:lnTo>
                      <a:pt x="447" y="376"/>
                    </a:lnTo>
                    <a:lnTo>
                      <a:pt x="421" y="352"/>
                    </a:lnTo>
                    <a:lnTo>
                      <a:pt x="413" y="344"/>
                    </a:lnTo>
                    <a:lnTo>
                      <a:pt x="396" y="328"/>
                    </a:lnTo>
                    <a:lnTo>
                      <a:pt x="362" y="328"/>
                    </a:lnTo>
                    <a:lnTo>
                      <a:pt x="337" y="320"/>
                    </a:lnTo>
                    <a:lnTo>
                      <a:pt x="371" y="312"/>
                    </a:lnTo>
                    <a:lnTo>
                      <a:pt x="396" y="304"/>
                    </a:lnTo>
                    <a:lnTo>
                      <a:pt x="388" y="280"/>
                    </a:lnTo>
                    <a:lnTo>
                      <a:pt x="421" y="264"/>
                    </a:lnTo>
                    <a:lnTo>
                      <a:pt x="421" y="248"/>
                    </a:lnTo>
                    <a:lnTo>
                      <a:pt x="447" y="224"/>
                    </a:lnTo>
                    <a:lnTo>
                      <a:pt x="455" y="192"/>
                    </a:lnTo>
                    <a:lnTo>
                      <a:pt x="489" y="168"/>
                    </a:lnTo>
                    <a:lnTo>
                      <a:pt x="489" y="144"/>
                    </a:lnTo>
                    <a:lnTo>
                      <a:pt x="447" y="144"/>
                    </a:lnTo>
                    <a:lnTo>
                      <a:pt x="430" y="128"/>
                    </a:lnTo>
                    <a:lnTo>
                      <a:pt x="379" y="120"/>
                    </a:lnTo>
                    <a:lnTo>
                      <a:pt x="329" y="128"/>
                    </a:lnTo>
                    <a:close/>
                  </a:path>
                </a:pathLst>
              </a:custGeom>
              <a:solidFill>
                <a:schemeClr val="bg2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lv-LV" dirty="0"/>
              </a:p>
            </p:txBody>
          </p:sp>
          <p:sp>
            <p:nvSpPr>
              <p:cNvPr id="155" name="Freeform 14"/>
              <p:cNvSpPr>
                <a:spLocks/>
              </p:cNvSpPr>
              <p:nvPr/>
            </p:nvSpPr>
            <p:spPr bwMode="auto">
              <a:xfrm>
                <a:off x="1814" y="720"/>
                <a:ext cx="590" cy="424"/>
              </a:xfrm>
              <a:custGeom>
                <a:avLst/>
                <a:gdLst>
                  <a:gd name="T0" fmla="*/ 101 w 590"/>
                  <a:gd name="T1" fmla="*/ 320 h 424"/>
                  <a:gd name="T2" fmla="*/ 135 w 590"/>
                  <a:gd name="T3" fmla="*/ 384 h 424"/>
                  <a:gd name="T4" fmla="*/ 202 w 590"/>
                  <a:gd name="T5" fmla="*/ 424 h 424"/>
                  <a:gd name="T6" fmla="*/ 253 w 590"/>
                  <a:gd name="T7" fmla="*/ 424 h 424"/>
                  <a:gd name="T8" fmla="*/ 287 w 590"/>
                  <a:gd name="T9" fmla="*/ 416 h 424"/>
                  <a:gd name="T10" fmla="*/ 346 w 590"/>
                  <a:gd name="T11" fmla="*/ 424 h 424"/>
                  <a:gd name="T12" fmla="*/ 430 w 590"/>
                  <a:gd name="T13" fmla="*/ 392 h 424"/>
                  <a:gd name="T14" fmla="*/ 463 w 590"/>
                  <a:gd name="T15" fmla="*/ 400 h 424"/>
                  <a:gd name="T16" fmla="*/ 506 w 590"/>
                  <a:gd name="T17" fmla="*/ 376 h 424"/>
                  <a:gd name="T18" fmla="*/ 556 w 590"/>
                  <a:gd name="T19" fmla="*/ 352 h 424"/>
                  <a:gd name="T20" fmla="*/ 590 w 590"/>
                  <a:gd name="T21" fmla="*/ 272 h 424"/>
                  <a:gd name="T22" fmla="*/ 565 w 590"/>
                  <a:gd name="T23" fmla="*/ 256 h 424"/>
                  <a:gd name="T24" fmla="*/ 556 w 590"/>
                  <a:gd name="T25" fmla="*/ 224 h 424"/>
                  <a:gd name="T26" fmla="*/ 565 w 590"/>
                  <a:gd name="T27" fmla="*/ 192 h 424"/>
                  <a:gd name="T28" fmla="*/ 573 w 590"/>
                  <a:gd name="T29" fmla="*/ 160 h 424"/>
                  <a:gd name="T30" fmla="*/ 531 w 590"/>
                  <a:gd name="T31" fmla="*/ 160 h 424"/>
                  <a:gd name="T32" fmla="*/ 506 w 590"/>
                  <a:gd name="T33" fmla="*/ 120 h 424"/>
                  <a:gd name="T34" fmla="*/ 480 w 590"/>
                  <a:gd name="T35" fmla="*/ 144 h 424"/>
                  <a:gd name="T36" fmla="*/ 472 w 590"/>
                  <a:gd name="T37" fmla="*/ 160 h 424"/>
                  <a:gd name="T38" fmla="*/ 447 w 590"/>
                  <a:gd name="T39" fmla="*/ 152 h 424"/>
                  <a:gd name="T40" fmla="*/ 413 w 590"/>
                  <a:gd name="T41" fmla="*/ 160 h 424"/>
                  <a:gd name="T42" fmla="*/ 405 w 590"/>
                  <a:gd name="T43" fmla="*/ 128 h 424"/>
                  <a:gd name="T44" fmla="*/ 379 w 590"/>
                  <a:gd name="T45" fmla="*/ 128 h 424"/>
                  <a:gd name="T46" fmla="*/ 371 w 590"/>
                  <a:gd name="T47" fmla="*/ 152 h 424"/>
                  <a:gd name="T48" fmla="*/ 354 w 590"/>
                  <a:gd name="T49" fmla="*/ 112 h 424"/>
                  <a:gd name="T50" fmla="*/ 312 w 590"/>
                  <a:gd name="T51" fmla="*/ 120 h 424"/>
                  <a:gd name="T52" fmla="*/ 295 w 590"/>
                  <a:gd name="T53" fmla="*/ 144 h 424"/>
                  <a:gd name="T54" fmla="*/ 278 w 590"/>
                  <a:gd name="T55" fmla="*/ 144 h 424"/>
                  <a:gd name="T56" fmla="*/ 270 w 590"/>
                  <a:gd name="T57" fmla="*/ 88 h 424"/>
                  <a:gd name="T58" fmla="*/ 253 w 590"/>
                  <a:gd name="T59" fmla="*/ 96 h 424"/>
                  <a:gd name="T60" fmla="*/ 244 w 590"/>
                  <a:gd name="T61" fmla="*/ 152 h 424"/>
                  <a:gd name="T62" fmla="*/ 228 w 590"/>
                  <a:gd name="T63" fmla="*/ 152 h 424"/>
                  <a:gd name="T64" fmla="*/ 219 w 590"/>
                  <a:gd name="T65" fmla="*/ 128 h 424"/>
                  <a:gd name="T66" fmla="*/ 177 w 590"/>
                  <a:gd name="T67" fmla="*/ 160 h 424"/>
                  <a:gd name="T68" fmla="*/ 185 w 590"/>
                  <a:gd name="T69" fmla="*/ 112 h 424"/>
                  <a:gd name="T70" fmla="*/ 211 w 590"/>
                  <a:gd name="T71" fmla="*/ 88 h 424"/>
                  <a:gd name="T72" fmla="*/ 185 w 590"/>
                  <a:gd name="T73" fmla="*/ 16 h 424"/>
                  <a:gd name="T74" fmla="*/ 143 w 590"/>
                  <a:gd name="T75" fmla="*/ 0 h 424"/>
                  <a:gd name="T76" fmla="*/ 152 w 590"/>
                  <a:gd name="T77" fmla="*/ 64 h 424"/>
                  <a:gd name="T78" fmla="*/ 118 w 590"/>
                  <a:gd name="T79" fmla="*/ 16 h 424"/>
                  <a:gd name="T80" fmla="*/ 93 w 590"/>
                  <a:gd name="T81" fmla="*/ 32 h 424"/>
                  <a:gd name="T82" fmla="*/ 76 w 590"/>
                  <a:gd name="T83" fmla="*/ 48 h 424"/>
                  <a:gd name="T84" fmla="*/ 93 w 590"/>
                  <a:gd name="T85" fmla="*/ 64 h 424"/>
                  <a:gd name="T86" fmla="*/ 59 w 590"/>
                  <a:gd name="T87" fmla="*/ 48 h 424"/>
                  <a:gd name="T88" fmla="*/ 51 w 590"/>
                  <a:gd name="T89" fmla="*/ 64 h 424"/>
                  <a:gd name="T90" fmla="*/ 25 w 590"/>
                  <a:gd name="T91" fmla="*/ 64 h 424"/>
                  <a:gd name="T92" fmla="*/ 42 w 590"/>
                  <a:gd name="T93" fmla="*/ 88 h 424"/>
                  <a:gd name="T94" fmla="*/ 101 w 590"/>
                  <a:gd name="T95" fmla="*/ 96 h 424"/>
                  <a:gd name="T96" fmla="*/ 143 w 590"/>
                  <a:gd name="T97" fmla="*/ 128 h 424"/>
                  <a:gd name="T98" fmla="*/ 110 w 590"/>
                  <a:gd name="T99" fmla="*/ 144 h 424"/>
                  <a:gd name="T100" fmla="*/ 126 w 590"/>
                  <a:gd name="T101" fmla="*/ 160 h 424"/>
                  <a:gd name="T102" fmla="*/ 143 w 590"/>
                  <a:gd name="T103" fmla="*/ 176 h 424"/>
                  <a:gd name="T104" fmla="*/ 126 w 590"/>
                  <a:gd name="T105" fmla="*/ 184 h 424"/>
                  <a:gd name="T106" fmla="*/ 8 w 590"/>
                  <a:gd name="T107" fmla="*/ 144 h 424"/>
                  <a:gd name="T108" fmla="*/ 0 w 590"/>
                  <a:gd name="T109" fmla="*/ 168 h 424"/>
                  <a:gd name="T110" fmla="*/ 93 w 590"/>
                  <a:gd name="T111" fmla="*/ 192 h 424"/>
                  <a:gd name="T112" fmla="*/ 84 w 590"/>
                  <a:gd name="T113" fmla="*/ 216 h 424"/>
                  <a:gd name="T114" fmla="*/ 84 w 590"/>
                  <a:gd name="T115" fmla="*/ 256 h 424"/>
                  <a:gd name="T116" fmla="*/ 67 w 590"/>
                  <a:gd name="T117" fmla="*/ 280 h 424"/>
                  <a:gd name="T118" fmla="*/ 34 w 590"/>
                  <a:gd name="T119" fmla="*/ 280 h 424"/>
                  <a:gd name="T120" fmla="*/ 17 w 590"/>
                  <a:gd name="T121" fmla="*/ 296 h 424"/>
                  <a:gd name="T122" fmla="*/ 101 w 590"/>
                  <a:gd name="T123" fmla="*/ 320 h 424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590"/>
                  <a:gd name="T187" fmla="*/ 0 h 424"/>
                  <a:gd name="T188" fmla="*/ 590 w 590"/>
                  <a:gd name="T189" fmla="*/ 424 h 424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590" h="424">
                    <a:moveTo>
                      <a:pt x="101" y="320"/>
                    </a:moveTo>
                    <a:lnTo>
                      <a:pt x="135" y="384"/>
                    </a:lnTo>
                    <a:lnTo>
                      <a:pt x="202" y="424"/>
                    </a:lnTo>
                    <a:lnTo>
                      <a:pt x="253" y="424"/>
                    </a:lnTo>
                    <a:lnTo>
                      <a:pt x="287" y="416"/>
                    </a:lnTo>
                    <a:lnTo>
                      <a:pt x="346" y="424"/>
                    </a:lnTo>
                    <a:lnTo>
                      <a:pt x="430" y="392"/>
                    </a:lnTo>
                    <a:lnTo>
                      <a:pt x="463" y="400"/>
                    </a:lnTo>
                    <a:lnTo>
                      <a:pt x="506" y="376"/>
                    </a:lnTo>
                    <a:lnTo>
                      <a:pt x="556" y="352"/>
                    </a:lnTo>
                    <a:lnTo>
                      <a:pt x="590" y="272"/>
                    </a:lnTo>
                    <a:lnTo>
                      <a:pt x="565" y="256"/>
                    </a:lnTo>
                    <a:lnTo>
                      <a:pt x="556" y="224"/>
                    </a:lnTo>
                    <a:lnTo>
                      <a:pt x="565" y="192"/>
                    </a:lnTo>
                    <a:lnTo>
                      <a:pt x="573" y="160"/>
                    </a:lnTo>
                    <a:lnTo>
                      <a:pt x="531" y="160"/>
                    </a:lnTo>
                    <a:lnTo>
                      <a:pt x="506" y="120"/>
                    </a:lnTo>
                    <a:lnTo>
                      <a:pt x="480" y="144"/>
                    </a:lnTo>
                    <a:lnTo>
                      <a:pt x="472" y="160"/>
                    </a:lnTo>
                    <a:lnTo>
                      <a:pt x="447" y="152"/>
                    </a:lnTo>
                    <a:lnTo>
                      <a:pt x="413" y="160"/>
                    </a:lnTo>
                    <a:lnTo>
                      <a:pt x="405" y="128"/>
                    </a:lnTo>
                    <a:lnTo>
                      <a:pt x="379" y="128"/>
                    </a:lnTo>
                    <a:lnTo>
                      <a:pt x="371" y="152"/>
                    </a:lnTo>
                    <a:lnTo>
                      <a:pt x="354" y="112"/>
                    </a:lnTo>
                    <a:lnTo>
                      <a:pt x="312" y="120"/>
                    </a:lnTo>
                    <a:lnTo>
                      <a:pt x="295" y="144"/>
                    </a:lnTo>
                    <a:lnTo>
                      <a:pt x="278" y="144"/>
                    </a:lnTo>
                    <a:lnTo>
                      <a:pt x="270" y="88"/>
                    </a:lnTo>
                    <a:lnTo>
                      <a:pt x="253" y="96"/>
                    </a:lnTo>
                    <a:lnTo>
                      <a:pt x="244" y="152"/>
                    </a:lnTo>
                    <a:lnTo>
                      <a:pt x="228" y="152"/>
                    </a:lnTo>
                    <a:lnTo>
                      <a:pt x="219" y="128"/>
                    </a:lnTo>
                    <a:lnTo>
                      <a:pt x="177" y="160"/>
                    </a:lnTo>
                    <a:lnTo>
                      <a:pt x="185" y="112"/>
                    </a:lnTo>
                    <a:lnTo>
                      <a:pt x="211" y="88"/>
                    </a:lnTo>
                    <a:lnTo>
                      <a:pt x="185" y="16"/>
                    </a:lnTo>
                    <a:lnTo>
                      <a:pt x="143" y="0"/>
                    </a:lnTo>
                    <a:lnTo>
                      <a:pt x="152" y="64"/>
                    </a:lnTo>
                    <a:lnTo>
                      <a:pt x="118" y="16"/>
                    </a:lnTo>
                    <a:lnTo>
                      <a:pt x="93" y="32"/>
                    </a:lnTo>
                    <a:lnTo>
                      <a:pt x="76" y="48"/>
                    </a:lnTo>
                    <a:lnTo>
                      <a:pt x="93" y="64"/>
                    </a:lnTo>
                    <a:lnTo>
                      <a:pt x="59" y="48"/>
                    </a:lnTo>
                    <a:lnTo>
                      <a:pt x="51" y="64"/>
                    </a:lnTo>
                    <a:lnTo>
                      <a:pt x="25" y="64"/>
                    </a:lnTo>
                    <a:lnTo>
                      <a:pt x="42" y="88"/>
                    </a:lnTo>
                    <a:lnTo>
                      <a:pt x="101" y="96"/>
                    </a:lnTo>
                    <a:lnTo>
                      <a:pt x="143" y="128"/>
                    </a:lnTo>
                    <a:lnTo>
                      <a:pt x="110" y="144"/>
                    </a:lnTo>
                    <a:lnTo>
                      <a:pt x="126" y="160"/>
                    </a:lnTo>
                    <a:lnTo>
                      <a:pt x="143" y="176"/>
                    </a:lnTo>
                    <a:lnTo>
                      <a:pt x="126" y="184"/>
                    </a:lnTo>
                    <a:lnTo>
                      <a:pt x="8" y="144"/>
                    </a:lnTo>
                    <a:lnTo>
                      <a:pt x="0" y="168"/>
                    </a:lnTo>
                    <a:lnTo>
                      <a:pt x="93" y="192"/>
                    </a:lnTo>
                    <a:lnTo>
                      <a:pt x="84" y="216"/>
                    </a:lnTo>
                    <a:lnTo>
                      <a:pt x="84" y="256"/>
                    </a:lnTo>
                    <a:lnTo>
                      <a:pt x="67" y="280"/>
                    </a:lnTo>
                    <a:lnTo>
                      <a:pt x="34" y="280"/>
                    </a:lnTo>
                    <a:lnTo>
                      <a:pt x="17" y="296"/>
                    </a:lnTo>
                    <a:lnTo>
                      <a:pt x="101" y="32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lv-LV" dirty="0"/>
              </a:p>
            </p:txBody>
          </p:sp>
          <p:sp>
            <p:nvSpPr>
              <p:cNvPr id="156" name="Freeform 15"/>
              <p:cNvSpPr>
                <a:spLocks/>
              </p:cNvSpPr>
              <p:nvPr/>
            </p:nvSpPr>
            <p:spPr bwMode="auto">
              <a:xfrm>
                <a:off x="3752" y="1984"/>
                <a:ext cx="67" cy="64"/>
              </a:xfrm>
              <a:custGeom>
                <a:avLst/>
                <a:gdLst>
                  <a:gd name="T0" fmla="*/ 0 w 67"/>
                  <a:gd name="T1" fmla="*/ 24 h 64"/>
                  <a:gd name="T2" fmla="*/ 17 w 67"/>
                  <a:gd name="T3" fmla="*/ 56 h 64"/>
                  <a:gd name="T4" fmla="*/ 51 w 67"/>
                  <a:gd name="T5" fmla="*/ 64 h 64"/>
                  <a:gd name="T6" fmla="*/ 67 w 67"/>
                  <a:gd name="T7" fmla="*/ 48 h 64"/>
                  <a:gd name="T8" fmla="*/ 59 w 67"/>
                  <a:gd name="T9" fmla="*/ 0 h 64"/>
                  <a:gd name="T10" fmla="*/ 0 w 67"/>
                  <a:gd name="T11" fmla="*/ 8 h 64"/>
                  <a:gd name="T12" fmla="*/ 0 w 67"/>
                  <a:gd name="T13" fmla="*/ 24 h 6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7"/>
                  <a:gd name="T22" fmla="*/ 0 h 64"/>
                  <a:gd name="T23" fmla="*/ 67 w 67"/>
                  <a:gd name="T24" fmla="*/ 64 h 6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7" h="64">
                    <a:moveTo>
                      <a:pt x="0" y="24"/>
                    </a:moveTo>
                    <a:lnTo>
                      <a:pt x="17" y="56"/>
                    </a:lnTo>
                    <a:lnTo>
                      <a:pt x="51" y="64"/>
                    </a:lnTo>
                    <a:lnTo>
                      <a:pt x="67" y="48"/>
                    </a:lnTo>
                    <a:lnTo>
                      <a:pt x="59" y="0"/>
                    </a:lnTo>
                    <a:lnTo>
                      <a:pt x="0" y="8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lv-LV" dirty="0"/>
              </a:p>
            </p:txBody>
          </p:sp>
          <p:sp>
            <p:nvSpPr>
              <p:cNvPr id="157" name="Freeform 16"/>
              <p:cNvSpPr>
                <a:spLocks/>
              </p:cNvSpPr>
              <p:nvPr/>
            </p:nvSpPr>
            <p:spPr bwMode="auto">
              <a:xfrm>
                <a:off x="1814" y="720"/>
                <a:ext cx="590" cy="424"/>
              </a:xfrm>
              <a:custGeom>
                <a:avLst/>
                <a:gdLst>
                  <a:gd name="T0" fmla="*/ 101 w 590"/>
                  <a:gd name="T1" fmla="*/ 320 h 424"/>
                  <a:gd name="T2" fmla="*/ 135 w 590"/>
                  <a:gd name="T3" fmla="*/ 384 h 424"/>
                  <a:gd name="T4" fmla="*/ 202 w 590"/>
                  <a:gd name="T5" fmla="*/ 424 h 424"/>
                  <a:gd name="T6" fmla="*/ 253 w 590"/>
                  <a:gd name="T7" fmla="*/ 424 h 424"/>
                  <a:gd name="T8" fmla="*/ 287 w 590"/>
                  <a:gd name="T9" fmla="*/ 416 h 424"/>
                  <a:gd name="T10" fmla="*/ 346 w 590"/>
                  <a:gd name="T11" fmla="*/ 424 h 424"/>
                  <a:gd name="T12" fmla="*/ 430 w 590"/>
                  <a:gd name="T13" fmla="*/ 392 h 424"/>
                  <a:gd name="T14" fmla="*/ 463 w 590"/>
                  <a:gd name="T15" fmla="*/ 400 h 424"/>
                  <a:gd name="T16" fmla="*/ 506 w 590"/>
                  <a:gd name="T17" fmla="*/ 376 h 424"/>
                  <a:gd name="T18" fmla="*/ 556 w 590"/>
                  <a:gd name="T19" fmla="*/ 352 h 424"/>
                  <a:gd name="T20" fmla="*/ 590 w 590"/>
                  <a:gd name="T21" fmla="*/ 272 h 424"/>
                  <a:gd name="T22" fmla="*/ 565 w 590"/>
                  <a:gd name="T23" fmla="*/ 256 h 424"/>
                  <a:gd name="T24" fmla="*/ 556 w 590"/>
                  <a:gd name="T25" fmla="*/ 224 h 424"/>
                  <a:gd name="T26" fmla="*/ 565 w 590"/>
                  <a:gd name="T27" fmla="*/ 192 h 424"/>
                  <a:gd name="T28" fmla="*/ 573 w 590"/>
                  <a:gd name="T29" fmla="*/ 160 h 424"/>
                  <a:gd name="T30" fmla="*/ 531 w 590"/>
                  <a:gd name="T31" fmla="*/ 160 h 424"/>
                  <a:gd name="T32" fmla="*/ 506 w 590"/>
                  <a:gd name="T33" fmla="*/ 120 h 424"/>
                  <a:gd name="T34" fmla="*/ 480 w 590"/>
                  <a:gd name="T35" fmla="*/ 144 h 424"/>
                  <a:gd name="T36" fmla="*/ 472 w 590"/>
                  <a:gd name="T37" fmla="*/ 160 h 424"/>
                  <a:gd name="T38" fmla="*/ 447 w 590"/>
                  <a:gd name="T39" fmla="*/ 152 h 424"/>
                  <a:gd name="T40" fmla="*/ 413 w 590"/>
                  <a:gd name="T41" fmla="*/ 160 h 424"/>
                  <a:gd name="T42" fmla="*/ 405 w 590"/>
                  <a:gd name="T43" fmla="*/ 128 h 424"/>
                  <a:gd name="T44" fmla="*/ 379 w 590"/>
                  <a:gd name="T45" fmla="*/ 128 h 424"/>
                  <a:gd name="T46" fmla="*/ 371 w 590"/>
                  <a:gd name="T47" fmla="*/ 152 h 424"/>
                  <a:gd name="T48" fmla="*/ 354 w 590"/>
                  <a:gd name="T49" fmla="*/ 112 h 424"/>
                  <a:gd name="T50" fmla="*/ 312 w 590"/>
                  <a:gd name="T51" fmla="*/ 120 h 424"/>
                  <a:gd name="T52" fmla="*/ 295 w 590"/>
                  <a:gd name="T53" fmla="*/ 144 h 424"/>
                  <a:gd name="T54" fmla="*/ 278 w 590"/>
                  <a:gd name="T55" fmla="*/ 144 h 424"/>
                  <a:gd name="T56" fmla="*/ 270 w 590"/>
                  <a:gd name="T57" fmla="*/ 88 h 424"/>
                  <a:gd name="T58" fmla="*/ 253 w 590"/>
                  <a:gd name="T59" fmla="*/ 96 h 424"/>
                  <a:gd name="T60" fmla="*/ 244 w 590"/>
                  <a:gd name="T61" fmla="*/ 152 h 424"/>
                  <a:gd name="T62" fmla="*/ 228 w 590"/>
                  <a:gd name="T63" fmla="*/ 152 h 424"/>
                  <a:gd name="T64" fmla="*/ 219 w 590"/>
                  <a:gd name="T65" fmla="*/ 128 h 424"/>
                  <a:gd name="T66" fmla="*/ 177 w 590"/>
                  <a:gd name="T67" fmla="*/ 160 h 424"/>
                  <a:gd name="T68" fmla="*/ 185 w 590"/>
                  <a:gd name="T69" fmla="*/ 112 h 424"/>
                  <a:gd name="T70" fmla="*/ 211 w 590"/>
                  <a:gd name="T71" fmla="*/ 88 h 424"/>
                  <a:gd name="T72" fmla="*/ 185 w 590"/>
                  <a:gd name="T73" fmla="*/ 16 h 424"/>
                  <a:gd name="T74" fmla="*/ 143 w 590"/>
                  <a:gd name="T75" fmla="*/ 0 h 424"/>
                  <a:gd name="T76" fmla="*/ 152 w 590"/>
                  <a:gd name="T77" fmla="*/ 64 h 424"/>
                  <a:gd name="T78" fmla="*/ 118 w 590"/>
                  <a:gd name="T79" fmla="*/ 16 h 424"/>
                  <a:gd name="T80" fmla="*/ 93 w 590"/>
                  <a:gd name="T81" fmla="*/ 32 h 424"/>
                  <a:gd name="T82" fmla="*/ 76 w 590"/>
                  <a:gd name="T83" fmla="*/ 48 h 424"/>
                  <a:gd name="T84" fmla="*/ 93 w 590"/>
                  <a:gd name="T85" fmla="*/ 64 h 424"/>
                  <a:gd name="T86" fmla="*/ 59 w 590"/>
                  <a:gd name="T87" fmla="*/ 48 h 424"/>
                  <a:gd name="T88" fmla="*/ 51 w 590"/>
                  <a:gd name="T89" fmla="*/ 64 h 424"/>
                  <a:gd name="T90" fmla="*/ 25 w 590"/>
                  <a:gd name="T91" fmla="*/ 64 h 424"/>
                  <a:gd name="T92" fmla="*/ 42 w 590"/>
                  <a:gd name="T93" fmla="*/ 88 h 424"/>
                  <a:gd name="T94" fmla="*/ 101 w 590"/>
                  <a:gd name="T95" fmla="*/ 96 h 424"/>
                  <a:gd name="T96" fmla="*/ 143 w 590"/>
                  <a:gd name="T97" fmla="*/ 128 h 424"/>
                  <a:gd name="T98" fmla="*/ 110 w 590"/>
                  <a:gd name="T99" fmla="*/ 144 h 424"/>
                  <a:gd name="T100" fmla="*/ 126 w 590"/>
                  <a:gd name="T101" fmla="*/ 160 h 424"/>
                  <a:gd name="T102" fmla="*/ 143 w 590"/>
                  <a:gd name="T103" fmla="*/ 176 h 424"/>
                  <a:gd name="T104" fmla="*/ 126 w 590"/>
                  <a:gd name="T105" fmla="*/ 184 h 424"/>
                  <a:gd name="T106" fmla="*/ 8 w 590"/>
                  <a:gd name="T107" fmla="*/ 144 h 424"/>
                  <a:gd name="T108" fmla="*/ 0 w 590"/>
                  <a:gd name="T109" fmla="*/ 168 h 424"/>
                  <a:gd name="T110" fmla="*/ 93 w 590"/>
                  <a:gd name="T111" fmla="*/ 192 h 424"/>
                  <a:gd name="T112" fmla="*/ 84 w 590"/>
                  <a:gd name="T113" fmla="*/ 216 h 424"/>
                  <a:gd name="T114" fmla="*/ 84 w 590"/>
                  <a:gd name="T115" fmla="*/ 256 h 424"/>
                  <a:gd name="T116" fmla="*/ 67 w 590"/>
                  <a:gd name="T117" fmla="*/ 280 h 424"/>
                  <a:gd name="T118" fmla="*/ 34 w 590"/>
                  <a:gd name="T119" fmla="*/ 280 h 424"/>
                  <a:gd name="T120" fmla="*/ 17 w 590"/>
                  <a:gd name="T121" fmla="*/ 296 h 424"/>
                  <a:gd name="T122" fmla="*/ 101 w 590"/>
                  <a:gd name="T123" fmla="*/ 320 h 424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590"/>
                  <a:gd name="T187" fmla="*/ 0 h 424"/>
                  <a:gd name="T188" fmla="*/ 590 w 590"/>
                  <a:gd name="T189" fmla="*/ 424 h 424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590" h="424">
                    <a:moveTo>
                      <a:pt x="101" y="320"/>
                    </a:moveTo>
                    <a:lnTo>
                      <a:pt x="135" y="384"/>
                    </a:lnTo>
                    <a:lnTo>
                      <a:pt x="202" y="424"/>
                    </a:lnTo>
                    <a:lnTo>
                      <a:pt x="253" y="424"/>
                    </a:lnTo>
                    <a:lnTo>
                      <a:pt x="287" y="416"/>
                    </a:lnTo>
                    <a:lnTo>
                      <a:pt x="346" y="424"/>
                    </a:lnTo>
                    <a:lnTo>
                      <a:pt x="430" y="392"/>
                    </a:lnTo>
                    <a:lnTo>
                      <a:pt x="463" y="400"/>
                    </a:lnTo>
                    <a:lnTo>
                      <a:pt x="506" y="376"/>
                    </a:lnTo>
                    <a:lnTo>
                      <a:pt x="556" y="352"/>
                    </a:lnTo>
                    <a:lnTo>
                      <a:pt x="590" y="272"/>
                    </a:lnTo>
                    <a:lnTo>
                      <a:pt x="565" y="256"/>
                    </a:lnTo>
                    <a:lnTo>
                      <a:pt x="556" y="224"/>
                    </a:lnTo>
                    <a:lnTo>
                      <a:pt x="565" y="192"/>
                    </a:lnTo>
                    <a:lnTo>
                      <a:pt x="573" y="160"/>
                    </a:lnTo>
                    <a:lnTo>
                      <a:pt x="531" y="160"/>
                    </a:lnTo>
                    <a:lnTo>
                      <a:pt x="506" y="120"/>
                    </a:lnTo>
                    <a:lnTo>
                      <a:pt x="480" y="144"/>
                    </a:lnTo>
                    <a:lnTo>
                      <a:pt x="472" y="160"/>
                    </a:lnTo>
                    <a:lnTo>
                      <a:pt x="447" y="152"/>
                    </a:lnTo>
                    <a:lnTo>
                      <a:pt x="413" y="160"/>
                    </a:lnTo>
                    <a:lnTo>
                      <a:pt x="405" y="128"/>
                    </a:lnTo>
                    <a:lnTo>
                      <a:pt x="379" y="128"/>
                    </a:lnTo>
                    <a:lnTo>
                      <a:pt x="371" y="152"/>
                    </a:lnTo>
                    <a:lnTo>
                      <a:pt x="354" y="112"/>
                    </a:lnTo>
                    <a:lnTo>
                      <a:pt x="312" y="120"/>
                    </a:lnTo>
                    <a:lnTo>
                      <a:pt x="295" y="144"/>
                    </a:lnTo>
                    <a:lnTo>
                      <a:pt x="278" y="144"/>
                    </a:lnTo>
                    <a:lnTo>
                      <a:pt x="270" y="88"/>
                    </a:lnTo>
                    <a:lnTo>
                      <a:pt x="253" y="96"/>
                    </a:lnTo>
                    <a:lnTo>
                      <a:pt x="244" y="152"/>
                    </a:lnTo>
                    <a:lnTo>
                      <a:pt x="228" y="152"/>
                    </a:lnTo>
                    <a:lnTo>
                      <a:pt x="219" y="128"/>
                    </a:lnTo>
                    <a:lnTo>
                      <a:pt x="177" y="160"/>
                    </a:lnTo>
                    <a:lnTo>
                      <a:pt x="185" y="112"/>
                    </a:lnTo>
                    <a:lnTo>
                      <a:pt x="211" y="88"/>
                    </a:lnTo>
                    <a:lnTo>
                      <a:pt x="185" y="16"/>
                    </a:lnTo>
                    <a:lnTo>
                      <a:pt x="143" y="0"/>
                    </a:lnTo>
                    <a:lnTo>
                      <a:pt x="152" y="64"/>
                    </a:lnTo>
                    <a:lnTo>
                      <a:pt x="118" y="16"/>
                    </a:lnTo>
                    <a:lnTo>
                      <a:pt x="93" y="32"/>
                    </a:lnTo>
                    <a:lnTo>
                      <a:pt x="76" y="48"/>
                    </a:lnTo>
                    <a:lnTo>
                      <a:pt x="93" y="64"/>
                    </a:lnTo>
                    <a:lnTo>
                      <a:pt x="59" y="48"/>
                    </a:lnTo>
                    <a:lnTo>
                      <a:pt x="51" y="64"/>
                    </a:lnTo>
                    <a:lnTo>
                      <a:pt x="25" y="64"/>
                    </a:lnTo>
                    <a:lnTo>
                      <a:pt x="42" y="88"/>
                    </a:lnTo>
                    <a:lnTo>
                      <a:pt x="101" y="96"/>
                    </a:lnTo>
                    <a:lnTo>
                      <a:pt x="143" y="128"/>
                    </a:lnTo>
                    <a:lnTo>
                      <a:pt x="110" y="144"/>
                    </a:lnTo>
                    <a:lnTo>
                      <a:pt x="126" y="160"/>
                    </a:lnTo>
                    <a:lnTo>
                      <a:pt x="143" y="176"/>
                    </a:lnTo>
                    <a:lnTo>
                      <a:pt x="126" y="184"/>
                    </a:lnTo>
                    <a:lnTo>
                      <a:pt x="8" y="144"/>
                    </a:lnTo>
                    <a:lnTo>
                      <a:pt x="0" y="168"/>
                    </a:lnTo>
                    <a:lnTo>
                      <a:pt x="93" y="192"/>
                    </a:lnTo>
                    <a:lnTo>
                      <a:pt x="84" y="216"/>
                    </a:lnTo>
                    <a:lnTo>
                      <a:pt x="84" y="256"/>
                    </a:lnTo>
                    <a:lnTo>
                      <a:pt x="67" y="280"/>
                    </a:lnTo>
                    <a:lnTo>
                      <a:pt x="34" y="280"/>
                    </a:lnTo>
                    <a:lnTo>
                      <a:pt x="17" y="296"/>
                    </a:lnTo>
                    <a:lnTo>
                      <a:pt x="101" y="320"/>
                    </a:lnTo>
                    <a:close/>
                  </a:path>
                </a:pathLst>
              </a:custGeom>
              <a:solidFill>
                <a:schemeClr val="bg2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lv-LV" dirty="0"/>
              </a:p>
            </p:txBody>
          </p:sp>
          <p:sp>
            <p:nvSpPr>
              <p:cNvPr id="158" name="Freeform 17"/>
              <p:cNvSpPr>
                <a:spLocks/>
              </p:cNvSpPr>
              <p:nvPr/>
            </p:nvSpPr>
            <p:spPr bwMode="auto">
              <a:xfrm>
                <a:off x="3752" y="1984"/>
                <a:ext cx="67" cy="64"/>
              </a:xfrm>
              <a:custGeom>
                <a:avLst/>
                <a:gdLst>
                  <a:gd name="T0" fmla="*/ 0 w 67"/>
                  <a:gd name="T1" fmla="*/ 24 h 64"/>
                  <a:gd name="T2" fmla="*/ 17 w 67"/>
                  <a:gd name="T3" fmla="*/ 56 h 64"/>
                  <a:gd name="T4" fmla="*/ 51 w 67"/>
                  <a:gd name="T5" fmla="*/ 64 h 64"/>
                  <a:gd name="T6" fmla="*/ 67 w 67"/>
                  <a:gd name="T7" fmla="*/ 48 h 64"/>
                  <a:gd name="T8" fmla="*/ 59 w 67"/>
                  <a:gd name="T9" fmla="*/ 0 h 64"/>
                  <a:gd name="T10" fmla="*/ 0 w 67"/>
                  <a:gd name="T11" fmla="*/ 8 h 6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7"/>
                  <a:gd name="T19" fmla="*/ 0 h 64"/>
                  <a:gd name="T20" fmla="*/ 67 w 67"/>
                  <a:gd name="T21" fmla="*/ 64 h 6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7" h="64">
                    <a:moveTo>
                      <a:pt x="0" y="24"/>
                    </a:moveTo>
                    <a:lnTo>
                      <a:pt x="17" y="56"/>
                    </a:lnTo>
                    <a:lnTo>
                      <a:pt x="51" y="64"/>
                    </a:lnTo>
                    <a:lnTo>
                      <a:pt x="67" y="48"/>
                    </a:lnTo>
                    <a:lnTo>
                      <a:pt x="59" y="0"/>
                    </a:lnTo>
                    <a:lnTo>
                      <a:pt x="0" y="8"/>
                    </a:lnTo>
                  </a:path>
                </a:pathLst>
              </a:custGeom>
              <a:solidFill>
                <a:schemeClr val="bg2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lv-LV" dirty="0"/>
              </a:p>
            </p:txBody>
          </p:sp>
          <p:sp>
            <p:nvSpPr>
              <p:cNvPr id="159" name="Freeform 18"/>
              <p:cNvSpPr>
                <a:spLocks/>
              </p:cNvSpPr>
              <p:nvPr/>
            </p:nvSpPr>
            <p:spPr bwMode="auto">
              <a:xfrm>
                <a:off x="3752" y="1984"/>
                <a:ext cx="67" cy="64"/>
              </a:xfrm>
              <a:custGeom>
                <a:avLst/>
                <a:gdLst>
                  <a:gd name="T0" fmla="*/ 0 w 67"/>
                  <a:gd name="T1" fmla="*/ 24 h 64"/>
                  <a:gd name="T2" fmla="*/ 17 w 67"/>
                  <a:gd name="T3" fmla="*/ 56 h 64"/>
                  <a:gd name="T4" fmla="*/ 51 w 67"/>
                  <a:gd name="T5" fmla="*/ 64 h 64"/>
                  <a:gd name="T6" fmla="*/ 67 w 67"/>
                  <a:gd name="T7" fmla="*/ 48 h 64"/>
                  <a:gd name="T8" fmla="*/ 59 w 67"/>
                  <a:gd name="T9" fmla="*/ 0 h 64"/>
                  <a:gd name="T10" fmla="*/ 0 w 67"/>
                  <a:gd name="T11" fmla="*/ 8 h 6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7"/>
                  <a:gd name="T19" fmla="*/ 0 h 64"/>
                  <a:gd name="T20" fmla="*/ 67 w 67"/>
                  <a:gd name="T21" fmla="*/ 64 h 6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7" h="64">
                    <a:moveTo>
                      <a:pt x="0" y="24"/>
                    </a:moveTo>
                    <a:lnTo>
                      <a:pt x="17" y="56"/>
                    </a:lnTo>
                    <a:lnTo>
                      <a:pt x="51" y="64"/>
                    </a:lnTo>
                    <a:lnTo>
                      <a:pt x="67" y="48"/>
                    </a:lnTo>
                    <a:lnTo>
                      <a:pt x="59" y="0"/>
                    </a:lnTo>
                    <a:lnTo>
                      <a:pt x="0" y="8"/>
                    </a:lnTo>
                  </a:path>
                </a:pathLst>
              </a:custGeom>
              <a:solidFill>
                <a:schemeClr val="bg2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lv-LV" dirty="0"/>
              </a:p>
            </p:txBody>
          </p:sp>
          <p:sp>
            <p:nvSpPr>
              <p:cNvPr id="160" name="Freeform 19"/>
              <p:cNvSpPr>
                <a:spLocks/>
              </p:cNvSpPr>
              <p:nvPr/>
            </p:nvSpPr>
            <p:spPr bwMode="auto">
              <a:xfrm>
                <a:off x="3845" y="1920"/>
                <a:ext cx="109" cy="176"/>
              </a:xfrm>
              <a:custGeom>
                <a:avLst/>
                <a:gdLst>
                  <a:gd name="T0" fmla="*/ 0 w 109"/>
                  <a:gd name="T1" fmla="*/ 168 h 176"/>
                  <a:gd name="T2" fmla="*/ 50 w 109"/>
                  <a:gd name="T3" fmla="*/ 176 h 176"/>
                  <a:gd name="T4" fmla="*/ 76 w 109"/>
                  <a:gd name="T5" fmla="*/ 144 h 176"/>
                  <a:gd name="T6" fmla="*/ 76 w 109"/>
                  <a:gd name="T7" fmla="*/ 112 h 176"/>
                  <a:gd name="T8" fmla="*/ 109 w 109"/>
                  <a:gd name="T9" fmla="*/ 96 h 176"/>
                  <a:gd name="T10" fmla="*/ 92 w 109"/>
                  <a:gd name="T11" fmla="*/ 72 h 176"/>
                  <a:gd name="T12" fmla="*/ 109 w 109"/>
                  <a:gd name="T13" fmla="*/ 64 h 176"/>
                  <a:gd name="T14" fmla="*/ 101 w 109"/>
                  <a:gd name="T15" fmla="*/ 8 h 176"/>
                  <a:gd name="T16" fmla="*/ 84 w 109"/>
                  <a:gd name="T17" fmla="*/ 0 h 176"/>
                  <a:gd name="T18" fmla="*/ 67 w 109"/>
                  <a:gd name="T19" fmla="*/ 16 h 176"/>
                  <a:gd name="T20" fmla="*/ 59 w 109"/>
                  <a:gd name="T21" fmla="*/ 48 h 176"/>
                  <a:gd name="T22" fmla="*/ 42 w 109"/>
                  <a:gd name="T23" fmla="*/ 16 h 176"/>
                  <a:gd name="T24" fmla="*/ 8 w 109"/>
                  <a:gd name="T25" fmla="*/ 40 h 176"/>
                  <a:gd name="T26" fmla="*/ 0 w 109"/>
                  <a:gd name="T27" fmla="*/ 48 h 176"/>
                  <a:gd name="T28" fmla="*/ 8 w 109"/>
                  <a:gd name="T29" fmla="*/ 72 h 176"/>
                  <a:gd name="T30" fmla="*/ 42 w 109"/>
                  <a:gd name="T31" fmla="*/ 88 h 176"/>
                  <a:gd name="T32" fmla="*/ 50 w 109"/>
                  <a:gd name="T33" fmla="*/ 112 h 176"/>
                  <a:gd name="T34" fmla="*/ 33 w 109"/>
                  <a:gd name="T35" fmla="*/ 144 h 176"/>
                  <a:gd name="T36" fmla="*/ 8 w 109"/>
                  <a:gd name="T37" fmla="*/ 136 h 176"/>
                  <a:gd name="T38" fmla="*/ 0 w 109"/>
                  <a:gd name="T39" fmla="*/ 168 h 17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09"/>
                  <a:gd name="T61" fmla="*/ 0 h 176"/>
                  <a:gd name="T62" fmla="*/ 109 w 109"/>
                  <a:gd name="T63" fmla="*/ 176 h 17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09" h="176">
                    <a:moveTo>
                      <a:pt x="0" y="168"/>
                    </a:moveTo>
                    <a:lnTo>
                      <a:pt x="50" y="176"/>
                    </a:lnTo>
                    <a:lnTo>
                      <a:pt x="76" y="144"/>
                    </a:lnTo>
                    <a:lnTo>
                      <a:pt x="76" y="112"/>
                    </a:lnTo>
                    <a:lnTo>
                      <a:pt x="109" y="96"/>
                    </a:lnTo>
                    <a:lnTo>
                      <a:pt x="92" y="72"/>
                    </a:lnTo>
                    <a:lnTo>
                      <a:pt x="109" y="64"/>
                    </a:lnTo>
                    <a:lnTo>
                      <a:pt x="101" y="8"/>
                    </a:lnTo>
                    <a:lnTo>
                      <a:pt x="84" y="0"/>
                    </a:lnTo>
                    <a:lnTo>
                      <a:pt x="67" y="16"/>
                    </a:lnTo>
                    <a:lnTo>
                      <a:pt x="59" y="48"/>
                    </a:lnTo>
                    <a:lnTo>
                      <a:pt x="42" y="16"/>
                    </a:lnTo>
                    <a:lnTo>
                      <a:pt x="8" y="40"/>
                    </a:lnTo>
                    <a:lnTo>
                      <a:pt x="0" y="48"/>
                    </a:lnTo>
                    <a:lnTo>
                      <a:pt x="8" y="72"/>
                    </a:lnTo>
                    <a:lnTo>
                      <a:pt x="42" y="88"/>
                    </a:lnTo>
                    <a:lnTo>
                      <a:pt x="50" y="112"/>
                    </a:lnTo>
                    <a:lnTo>
                      <a:pt x="33" y="144"/>
                    </a:lnTo>
                    <a:lnTo>
                      <a:pt x="8" y="136"/>
                    </a:lnTo>
                    <a:lnTo>
                      <a:pt x="0" y="16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lv-LV" dirty="0"/>
              </a:p>
            </p:txBody>
          </p:sp>
          <p:sp>
            <p:nvSpPr>
              <p:cNvPr id="161" name="Freeform 20"/>
              <p:cNvSpPr>
                <a:spLocks/>
              </p:cNvSpPr>
              <p:nvPr/>
            </p:nvSpPr>
            <p:spPr bwMode="auto">
              <a:xfrm>
                <a:off x="4039" y="4048"/>
                <a:ext cx="328" cy="208"/>
              </a:xfrm>
              <a:custGeom>
                <a:avLst/>
                <a:gdLst>
                  <a:gd name="T0" fmla="*/ 0 w 328"/>
                  <a:gd name="T1" fmla="*/ 80 h 208"/>
                  <a:gd name="T2" fmla="*/ 0 w 328"/>
                  <a:gd name="T3" fmla="*/ 56 h 208"/>
                  <a:gd name="T4" fmla="*/ 25 w 328"/>
                  <a:gd name="T5" fmla="*/ 32 h 208"/>
                  <a:gd name="T6" fmla="*/ 50 w 328"/>
                  <a:gd name="T7" fmla="*/ 48 h 208"/>
                  <a:gd name="T8" fmla="*/ 67 w 328"/>
                  <a:gd name="T9" fmla="*/ 32 h 208"/>
                  <a:gd name="T10" fmla="*/ 92 w 328"/>
                  <a:gd name="T11" fmla="*/ 24 h 208"/>
                  <a:gd name="T12" fmla="*/ 101 w 328"/>
                  <a:gd name="T13" fmla="*/ 32 h 208"/>
                  <a:gd name="T14" fmla="*/ 117 w 328"/>
                  <a:gd name="T15" fmla="*/ 40 h 208"/>
                  <a:gd name="T16" fmla="*/ 134 w 328"/>
                  <a:gd name="T17" fmla="*/ 48 h 208"/>
                  <a:gd name="T18" fmla="*/ 160 w 328"/>
                  <a:gd name="T19" fmla="*/ 40 h 208"/>
                  <a:gd name="T20" fmla="*/ 210 w 328"/>
                  <a:gd name="T21" fmla="*/ 40 h 208"/>
                  <a:gd name="T22" fmla="*/ 235 w 328"/>
                  <a:gd name="T23" fmla="*/ 32 h 208"/>
                  <a:gd name="T24" fmla="*/ 252 w 328"/>
                  <a:gd name="T25" fmla="*/ 16 h 208"/>
                  <a:gd name="T26" fmla="*/ 261 w 328"/>
                  <a:gd name="T27" fmla="*/ 16 h 208"/>
                  <a:gd name="T28" fmla="*/ 286 w 328"/>
                  <a:gd name="T29" fmla="*/ 24 h 208"/>
                  <a:gd name="T30" fmla="*/ 294 w 328"/>
                  <a:gd name="T31" fmla="*/ 8 h 208"/>
                  <a:gd name="T32" fmla="*/ 320 w 328"/>
                  <a:gd name="T33" fmla="*/ 0 h 208"/>
                  <a:gd name="T34" fmla="*/ 328 w 328"/>
                  <a:gd name="T35" fmla="*/ 16 h 208"/>
                  <a:gd name="T36" fmla="*/ 311 w 328"/>
                  <a:gd name="T37" fmla="*/ 56 h 208"/>
                  <a:gd name="T38" fmla="*/ 303 w 328"/>
                  <a:gd name="T39" fmla="*/ 80 h 208"/>
                  <a:gd name="T40" fmla="*/ 286 w 328"/>
                  <a:gd name="T41" fmla="*/ 104 h 208"/>
                  <a:gd name="T42" fmla="*/ 286 w 328"/>
                  <a:gd name="T43" fmla="*/ 112 h 208"/>
                  <a:gd name="T44" fmla="*/ 303 w 328"/>
                  <a:gd name="T45" fmla="*/ 128 h 208"/>
                  <a:gd name="T46" fmla="*/ 320 w 328"/>
                  <a:gd name="T47" fmla="*/ 160 h 208"/>
                  <a:gd name="T48" fmla="*/ 303 w 328"/>
                  <a:gd name="T49" fmla="*/ 176 h 208"/>
                  <a:gd name="T50" fmla="*/ 303 w 328"/>
                  <a:gd name="T51" fmla="*/ 208 h 208"/>
                  <a:gd name="T52" fmla="*/ 269 w 328"/>
                  <a:gd name="T53" fmla="*/ 200 h 208"/>
                  <a:gd name="T54" fmla="*/ 227 w 328"/>
                  <a:gd name="T55" fmla="*/ 192 h 208"/>
                  <a:gd name="T56" fmla="*/ 202 w 328"/>
                  <a:gd name="T57" fmla="*/ 152 h 208"/>
                  <a:gd name="T58" fmla="*/ 168 w 328"/>
                  <a:gd name="T59" fmla="*/ 160 h 208"/>
                  <a:gd name="T60" fmla="*/ 143 w 328"/>
                  <a:gd name="T61" fmla="*/ 144 h 208"/>
                  <a:gd name="T62" fmla="*/ 126 w 328"/>
                  <a:gd name="T63" fmla="*/ 128 h 208"/>
                  <a:gd name="T64" fmla="*/ 109 w 328"/>
                  <a:gd name="T65" fmla="*/ 128 h 208"/>
                  <a:gd name="T66" fmla="*/ 84 w 328"/>
                  <a:gd name="T67" fmla="*/ 112 h 208"/>
                  <a:gd name="T68" fmla="*/ 67 w 328"/>
                  <a:gd name="T69" fmla="*/ 112 h 208"/>
                  <a:gd name="T70" fmla="*/ 50 w 328"/>
                  <a:gd name="T71" fmla="*/ 96 h 208"/>
                  <a:gd name="T72" fmla="*/ 25 w 328"/>
                  <a:gd name="T73" fmla="*/ 104 h 208"/>
                  <a:gd name="T74" fmla="*/ 0 w 328"/>
                  <a:gd name="T75" fmla="*/ 80 h 208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28"/>
                  <a:gd name="T115" fmla="*/ 0 h 208"/>
                  <a:gd name="T116" fmla="*/ 328 w 328"/>
                  <a:gd name="T117" fmla="*/ 208 h 208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28" h="208">
                    <a:moveTo>
                      <a:pt x="0" y="80"/>
                    </a:moveTo>
                    <a:lnTo>
                      <a:pt x="0" y="56"/>
                    </a:lnTo>
                    <a:lnTo>
                      <a:pt x="25" y="32"/>
                    </a:lnTo>
                    <a:lnTo>
                      <a:pt x="50" y="48"/>
                    </a:lnTo>
                    <a:lnTo>
                      <a:pt x="67" y="32"/>
                    </a:lnTo>
                    <a:lnTo>
                      <a:pt x="92" y="24"/>
                    </a:lnTo>
                    <a:lnTo>
                      <a:pt x="101" y="32"/>
                    </a:lnTo>
                    <a:lnTo>
                      <a:pt x="117" y="40"/>
                    </a:lnTo>
                    <a:lnTo>
                      <a:pt x="134" y="48"/>
                    </a:lnTo>
                    <a:lnTo>
                      <a:pt x="160" y="40"/>
                    </a:lnTo>
                    <a:lnTo>
                      <a:pt x="210" y="40"/>
                    </a:lnTo>
                    <a:lnTo>
                      <a:pt x="235" y="32"/>
                    </a:lnTo>
                    <a:lnTo>
                      <a:pt x="252" y="16"/>
                    </a:lnTo>
                    <a:lnTo>
                      <a:pt x="261" y="16"/>
                    </a:lnTo>
                    <a:lnTo>
                      <a:pt x="286" y="24"/>
                    </a:lnTo>
                    <a:lnTo>
                      <a:pt x="294" y="8"/>
                    </a:lnTo>
                    <a:lnTo>
                      <a:pt x="320" y="0"/>
                    </a:lnTo>
                    <a:lnTo>
                      <a:pt x="328" y="16"/>
                    </a:lnTo>
                    <a:lnTo>
                      <a:pt x="311" y="56"/>
                    </a:lnTo>
                    <a:lnTo>
                      <a:pt x="303" y="80"/>
                    </a:lnTo>
                    <a:lnTo>
                      <a:pt x="286" y="104"/>
                    </a:lnTo>
                    <a:lnTo>
                      <a:pt x="286" y="112"/>
                    </a:lnTo>
                    <a:lnTo>
                      <a:pt x="303" y="128"/>
                    </a:lnTo>
                    <a:lnTo>
                      <a:pt x="320" y="160"/>
                    </a:lnTo>
                    <a:lnTo>
                      <a:pt x="303" y="176"/>
                    </a:lnTo>
                    <a:lnTo>
                      <a:pt x="303" y="208"/>
                    </a:lnTo>
                    <a:lnTo>
                      <a:pt x="269" y="200"/>
                    </a:lnTo>
                    <a:lnTo>
                      <a:pt x="227" y="192"/>
                    </a:lnTo>
                    <a:lnTo>
                      <a:pt x="202" y="152"/>
                    </a:lnTo>
                    <a:lnTo>
                      <a:pt x="168" y="160"/>
                    </a:lnTo>
                    <a:lnTo>
                      <a:pt x="143" y="144"/>
                    </a:lnTo>
                    <a:lnTo>
                      <a:pt x="126" y="128"/>
                    </a:lnTo>
                    <a:lnTo>
                      <a:pt x="109" y="128"/>
                    </a:lnTo>
                    <a:lnTo>
                      <a:pt x="84" y="112"/>
                    </a:lnTo>
                    <a:lnTo>
                      <a:pt x="67" y="112"/>
                    </a:lnTo>
                    <a:lnTo>
                      <a:pt x="50" y="96"/>
                    </a:lnTo>
                    <a:lnTo>
                      <a:pt x="25" y="104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lv-LV" dirty="0"/>
              </a:p>
            </p:txBody>
          </p:sp>
          <p:sp>
            <p:nvSpPr>
              <p:cNvPr id="162" name="Freeform 21"/>
              <p:cNvSpPr>
                <a:spLocks/>
              </p:cNvSpPr>
              <p:nvPr/>
            </p:nvSpPr>
            <p:spPr bwMode="auto">
              <a:xfrm>
                <a:off x="3845" y="1920"/>
                <a:ext cx="109" cy="176"/>
              </a:xfrm>
              <a:custGeom>
                <a:avLst/>
                <a:gdLst>
                  <a:gd name="T0" fmla="*/ 0 w 109"/>
                  <a:gd name="T1" fmla="*/ 168 h 176"/>
                  <a:gd name="T2" fmla="*/ 50 w 109"/>
                  <a:gd name="T3" fmla="*/ 176 h 176"/>
                  <a:gd name="T4" fmla="*/ 76 w 109"/>
                  <a:gd name="T5" fmla="*/ 144 h 176"/>
                  <a:gd name="T6" fmla="*/ 76 w 109"/>
                  <a:gd name="T7" fmla="*/ 112 h 176"/>
                  <a:gd name="T8" fmla="*/ 109 w 109"/>
                  <a:gd name="T9" fmla="*/ 96 h 176"/>
                  <a:gd name="T10" fmla="*/ 92 w 109"/>
                  <a:gd name="T11" fmla="*/ 72 h 176"/>
                  <a:gd name="T12" fmla="*/ 109 w 109"/>
                  <a:gd name="T13" fmla="*/ 64 h 176"/>
                  <a:gd name="T14" fmla="*/ 101 w 109"/>
                  <a:gd name="T15" fmla="*/ 8 h 176"/>
                  <a:gd name="T16" fmla="*/ 84 w 109"/>
                  <a:gd name="T17" fmla="*/ 0 h 176"/>
                  <a:gd name="T18" fmla="*/ 67 w 109"/>
                  <a:gd name="T19" fmla="*/ 16 h 176"/>
                  <a:gd name="T20" fmla="*/ 59 w 109"/>
                  <a:gd name="T21" fmla="*/ 48 h 176"/>
                  <a:gd name="T22" fmla="*/ 42 w 109"/>
                  <a:gd name="T23" fmla="*/ 16 h 176"/>
                  <a:gd name="T24" fmla="*/ 8 w 109"/>
                  <a:gd name="T25" fmla="*/ 40 h 176"/>
                  <a:gd name="T26" fmla="*/ 0 w 109"/>
                  <a:gd name="T27" fmla="*/ 48 h 176"/>
                  <a:gd name="T28" fmla="*/ 8 w 109"/>
                  <a:gd name="T29" fmla="*/ 72 h 176"/>
                  <a:gd name="T30" fmla="*/ 42 w 109"/>
                  <a:gd name="T31" fmla="*/ 88 h 176"/>
                  <a:gd name="T32" fmla="*/ 50 w 109"/>
                  <a:gd name="T33" fmla="*/ 112 h 176"/>
                  <a:gd name="T34" fmla="*/ 33 w 109"/>
                  <a:gd name="T35" fmla="*/ 144 h 176"/>
                  <a:gd name="T36" fmla="*/ 8 w 109"/>
                  <a:gd name="T37" fmla="*/ 136 h 176"/>
                  <a:gd name="T38" fmla="*/ 0 w 109"/>
                  <a:gd name="T39" fmla="*/ 168 h 17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09"/>
                  <a:gd name="T61" fmla="*/ 0 h 176"/>
                  <a:gd name="T62" fmla="*/ 109 w 109"/>
                  <a:gd name="T63" fmla="*/ 176 h 17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09" h="176">
                    <a:moveTo>
                      <a:pt x="0" y="168"/>
                    </a:moveTo>
                    <a:lnTo>
                      <a:pt x="50" y="176"/>
                    </a:lnTo>
                    <a:lnTo>
                      <a:pt x="76" y="144"/>
                    </a:lnTo>
                    <a:lnTo>
                      <a:pt x="76" y="112"/>
                    </a:lnTo>
                    <a:lnTo>
                      <a:pt x="109" y="96"/>
                    </a:lnTo>
                    <a:lnTo>
                      <a:pt x="92" y="72"/>
                    </a:lnTo>
                    <a:lnTo>
                      <a:pt x="109" y="64"/>
                    </a:lnTo>
                    <a:lnTo>
                      <a:pt x="101" y="8"/>
                    </a:lnTo>
                    <a:lnTo>
                      <a:pt x="84" y="0"/>
                    </a:lnTo>
                    <a:lnTo>
                      <a:pt x="67" y="16"/>
                    </a:lnTo>
                    <a:lnTo>
                      <a:pt x="59" y="48"/>
                    </a:lnTo>
                    <a:lnTo>
                      <a:pt x="42" y="16"/>
                    </a:lnTo>
                    <a:lnTo>
                      <a:pt x="8" y="40"/>
                    </a:lnTo>
                    <a:lnTo>
                      <a:pt x="0" y="48"/>
                    </a:lnTo>
                    <a:lnTo>
                      <a:pt x="8" y="72"/>
                    </a:lnTo>
                    <a:lnTo>
                      <a:pt x="42" y="88"/>
                    </a:lnTo>
                    <a:lnTo>
                      <a:pt x="50" y="112"/>
                    </a:lnTo>
                    <a:lnTo>
                      <a:pt x="33" y="144"/>
                    </a:lnTo>
                    <a:lnTo>
                      <a:pt x="8" y="136"/>
                    </a:lnTo>
                    <a:lnTo>
                      <a:pt x="0" y="168"/>
                    </a:lnTo>
                    <a:close/>
                  </a:path>
                </a:pathLst>
              </a:custGeom>
              <a:solidFill>
                <a:schemeClr val="bg2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lv-LV" dirty="0"/>
              </a:p>
            </p:txBody>
          </p:sp>
          <p:sp>
            <p:nvSpPr>
              <p:cNvPr id="163" name="Freeform 22"/>
              <p:cNvSpPr>
                <a:spLocks/>
              </p:cNvSpPr>
              <p:nvPr/>
            </p:nvSpPr>
            <p:spPr bwMode="auto">
              <a:xfrm>
                <a:off x="4039" y="4048"/>
                <a:ext cx="328" cy="208"/>
              </a:xfrm>
              <a:custGeom>
                <a:avLst/>
                <a:gdLst>
                  <a:gd name="T0" fmla="*/ 0 w 328"/>
                  <a:gd name="T1" fmla="*/ 80 h 208"/>
                  <a:gd name="T2" fmla="*/ 0 w 328"/>
                  <a:gd name="T3" fmla="*/ 56 h 208"/>
                  <a:gd name="T4" fmla="*/ 25 w 328"/>
                  <a:gd name="T5" fmla="*/ 32 h 208"/>
                  <a:gd name="T6" fmla="*/ 50 w 328"/>
                  <a:gd name="T7" fmla="*/ 48 h 208"/>
                  <a:gd name="T8" fmla="*/ 67 w 328"/>
                  <a:gd name="T9" fmla="*/ 32 h 208"/>
                  <a:gd name="T10" fmla="*/ 92 w 328"/>
                  <a:gd name="T11" fmla="*/ 24 h 208"/>
                  <a:gd name="T12" fmla="*/ 101 w 328"/>
                  <a:gd name="T13" fmla="*/ 32 h 208"/>
                  <a:gd name="T14" fmla="*/ 117 w 328"/>
                  <a:gd name="T15" fmla="*/ 40 h 208"/>
                  <a:gd name="T16" fmla="*/ 134 w 328"/>
                  <a:gd name="T17" fmla="*/ 48 h 208"/>
                  <a:gd name="T18" fmla="*/ 160 w 328"/>
                  <a:gd name="T19" fmla="*/ 40 h 208"/>
                  <a:gd name="T20" fmla="*/ 210 w 328"/>
                  <a:gd name="T21" fmla="*/ 40 h 208"/>
                  <a:gd name="T22" fmla="*/ 235 w 328"/>
                  <a:gd name="T23" fmla="*/ 32 h 208"/>
                  <a:gd name="T24" fmla="*/ 252 w 328"/>
                  <a:gd name="T25" fmla="*/ 16 h 208"/>
                  <a:gd name="T26" fmla="*/ 261 w 328"/>
                  <a:gd name="T27" fmla="*/ 16 h 208"/>
                  <a:gd name="T28" fmla="*/ 286 w 328"/>
                  <a:gd name="T29" fmla="*/ 24 h 208"/>
                  <a:gd name="T30" fmla="*/ 294 w 328"/>
                  <a:gd name="T31" fmla="*/ 8 h 208"/>
                  <a:gd name="T32" fmla="*/ 320 w 328"/>
                  <a:gd name="T33" fmla="*/ 0 h 208"/>
                  <a:gd name="T34" fmla="*/ 328 w 328"/>
                  <a:gd name="T35" fmla="*/ 16 h 208"/>
                  <a:gd name="T36" fmla="*/ 311 w 328"/>
                  <a:gd name="T37" fmla="*/ 56 h 208"/>
                  <a:gd name="T38" fmla="*/ 303 w 328"/>
                  <a:gd name="T39" fmla="*/ 80 h 208"/>
                  <a:gd name="T40" fmla="*/ 286 w 328"/>
                  <a:gd name="T41" fmla="*/ 104 h 208"/>
                  <a:gd name="T42" fmla="*/ 286 w 328"/>
                  <a:gd name="T43" fmla="*/ 112 h 208"/>
                  <a:gd name="T44" fmla="*/ 303 w 328"/>
                  <a:gd name="T45" fmla="*/ 128 h 208"/>
                  <a:gd name="T46" fmla="*/ 320 w 328"/>
                  <a:gd name="T47" fmla="*/ 160 h 208"/>
                  <a:gd name="T48" fmla="*/ 303 w 328"/>
                  <a:gd name="T49" fmla="*/ 176 h 208"/>
                  <a:gd name="T50" fmla="*/ 303 w 328"/>
                  <a:gd name="T51" fmla="*/ 208 h 208"/>
                  <a:gd name="T52" fmla="*/ 269 w 328"/>
                  <a:gd name="T53" fmla="*/ 200 h 208"/>
                  <a:gd name="T54" fmla="*/ 227 w 328"/>
                  <a:gd name="T55" fmla="*/ 192 h 208"/>
                  <a:gd name="T56" fmla="*/ 202 w 328"/>
                  <a:gd name="T57" fmla="*/ 152 h 208"/>
                  <a:gd name="T58" fmla="*/ 168 w 328"/>
                  <a:gd name="T59" fmla="*/ 160 h 208"/>
                  <a:gd name="T60" fmla="*/ 143 w 328"/>
                  <a:gd name="T61" fmla="*/ 144 h 208"/>
                  <a:gd name="T62" fmla="*/ 126 w 328"/>
                  <a:gd name="T63" fmla="*/ 128 h 208"/>
                  <a:gd name="T64" fmla="*/ 109 w 328"/>
                  <a:gd name="T65" fmla="*/ 128 h 208"/>
                  <a:gd name="T66" fmla="*/ 84 w 328"/>
                  <a:gd name="T67" fmla="*/ 112 h 208"/>
                  <a:gd name="T68" fmla="*/ 67 w 328"/>
                  <a:gd name="T69" fmla="*/ 112 h 208"/>
                  <a:gd name="T70" fmla="*/ 50 w 328"/>
                  <a:gd name="T71" fmla="*/ 96 h 208"/>
                  <a:gd name="T72" fmla="*/ 25 w 328"/>
                  <a:gd name="T73" fmla="*/ 104 h 208"/>
                  <a:gd name="T74" fmla="*/ 0 w 328"/>
                  <a:gd name="T75" fmla="*/ 80 h 208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28"/>
                  <a:gd name="T115" fmla="*/ 0 h 208"/>
                  <a:gd name="T116" fmla="*/ 328 w 328"/>
                  <a:gd name="T117" fmla="*/ 208 h 208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28" h="208">
                    <a:moveTo>
                      <a:pt x="0" y="80"/>
                    </a:moveTo>
                    <a:lnTo>
                      <a:pt x="0" y="56"/>
                    </a:lnTo>
                    <a:lnTo>
                      <a:pt x="25" y="32"/>
                    </a:lnTo>
                    <a:lnTo>
                      <a:pt x="50" y="48"/>
                    </a:lnTo>
                    <a:lnTo>
                      <a:pt x="67" y="32"/>
                    </a:lnTo>
                    <a:lnTo>
                      <a:pt x="92" y="24"/>
                    </a:lnTo>
                    <a:lnTo>
                      <a:pt x="101" y="32"/>
                    </a:lnTo>
                    <a:lnTo>
                      <a:pt x="117" y="40"/>
                    </a:lnTo>
                    <a:lnTo>
                      <a:pt x="134" y="48"/>
                    </a:lnTo>
                    <a:lnTo>
                      <a:pt x="160" y="40"/>
                    </a:lnTo>
                    <a:lnTo>
                      <a:pt x="210" y="40"/>
                    </a:lnTo>
                    <a:lnTo>
                      <a:pt x="235" y="32"/>
                    </a:lnTo>
                    <a:lnTo>
                      <a:pt x="252" y="16"/>
                    </a:lnTo>
                    <a:lnTo>
                      <a:pt x="261" y="16"/>
                    </a:lnTo>
                    <a:lnTo>
                      <a:pt x="286" y="24"/>
                    </a:lnTo>
                    <a:lnTo>
                      <a:pt x="294" y="8"/>
                    </a:lnTo>
                    <a:lnTo>
                      <a:pt x="320" y="0"/>
                    </a:lnTo>
                    <a:lnTo>
                      <a:pt x="328" y="16"/>
                    </a:lnTo>
                    <a:lnTo>
                      <a:pt x="311" y="56"/>
                    </a:lnTo>
                    <a:lnTo>
                      <a:pt x="303" y="80"/>
                    </a:lnTo>
                    <a:lnTo>
                      <a:pt x="286" y="104"/>
                    </a:lnTo>
                    <a:lnTo>
                      <a:pt x="286" y="112"/>
                    </a:lnTo>
                    <a:lnTo>
                      <a:pt x="303" y="128"/>
                    </a:lnTo>
                    <a:lnTo>
                      <a:pt x="320" y="160"/>
                    </a:lnTo>
                    <a:lnTo>
                      <a:pt x="303" y="176"/>
                    </a:lnTo>
                    <a:lnTo>
                      <a:pt x="303" y="208"/>
                    </a:lnTo>
                    <a:lnTo>
                      <a:pt x="269" y="200"/>
                    </a:lnTo>
                    <a:lnTo>
                      <a:pt x="227" y="192"/>
                    </a:lnTo>
                    <a:lnTo>
                      <a:pt x="202" y="152"/>
                    </a:lnTo>
                    <a:lnTo>
                      <a:pt x="168" y="160"/>
                    </a:lnTo>
                    <a:lnTo>
                      <a:pt x="143" y="144"/>
                    </a:lnTo>
                    <a:lnTo>
                      <a:pt x="126" y="128"/>
                    </a:lnTo>
                    <a:lnTo>
                      <a:pt x="109" y="128"/>
                    </a:lnTo>
                    <a:lnTo>
                      <a:pt x="84" y="112"/>
                    </a:lnTo>
                    <a:lnTo>
                      <a:pt x="67" y="112"/>
                    </a:lnTo>
                    <a:lnTo>
                      <a:pt x="50" y="96"/>
                    </a:lnTo>
                    <a:lnTo>
                      <a:pt x="25" y="104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chemeClr val="bg2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lv-LV" dirty="0"/>
              </a:p>
            </p:txBody>
          </p:sp>
          <p:sp>
            <p:nvSpPr>
              <p:cNvPr id="164" name="Freeform 23"/>
              <p:cNvSpPr>
                <a:spLocks/>
              </p:cNvSpPr>
              <p:nvPr/>
            </p:nvSpPr>
            <p:spPr bwMode="auto">
              <a:xfrm>
                <a:off x="5286" y="4200"/>
                <a:ext cx="311" cy="72"/>
              </a:xfrm>
              <a:custGeom>
                <a:avLst/>
                <a:gdLst>
                  <a:gd name="T0" fmla="*/ 0 w 311"/>
                  <a:gd name="T1" fmla="*/ 24 h 72"/>
                  <a:gd name="T2" fmla="*/ 8 w 311"/>
                  <a:gd name="T3" fmla="*/ 56 h 72"/>
                  <a:gd name="T4" fmla="*/ 33 w 311"/>
                  <a:gd name="T5" fmla="*/ 64 h 72"/>
                  <a:gd name="T6" fmla="*/ 67 w 311"/>
                  <a:gd name="T7" fmla="*/ 64 h 72"/>
                  <a:gd name="T8" fmla="*/ 126 w 311"/>
                  <a:gd name="T9" fmla="*/ 56 h 72"/>
                  <a:gd name="T10" fmla="*/ 143 w 311"/>
                  <a:gd name="T11" fmla="*/ 56 h 72"/>
                  <a:gd name="T12" fmla="*/ 143 w 311"/>
                  <a:gd name="T13" fmla="*/ 72 h 72"/>
                  <a:gd name="T14" fmla="*/ 193 w 311"/>
                  <a:gd name="T15" fmla="*/ 72 h 72"/>
                  <a:gd name="T16" fmla="*/ 219 w 311"/>
                  <a:gd name="T17" fmla="*/ 56 h 72"/>
                  <a:gd name="T18" fmla="*/ 252 w 311"/>
                  <a:gd name="T19" fmla="*/ 56 h 72"/>
                  <a:gd name="T20" fmla="*/ 278 w 311"/>
                  <a:gd name="T21" fmla="*/ 40 h 72"/>
                  <a:gd name="T22" fmla="*/ 311 w 311"/>
                  <a:gd name="T23" fmla="*/ 32 h 72"/>
                  <a:gd name="T24" fmla="*/ 311 w 311"/>
                  <a:gd name="T25" fmla="*/ 0 h 72"/>
                  <a:gd name="T26" fmla="*/ 286 w 311"/>
                  <a:gd name="T27" fmla="*/ 16 h 72"/>
                  <a:gd name="T28" fmla="*/ 269 w 311"/>
                  <a:gd name="T29" fmla="*/ 24 h 72"/>
                  <a:gd name="T30" fmla="*/ 252 w 311"/>
                  <a:gd name="T31" fmla="*/ 24 h 72"/>
                  <a:gd name="T32" fmla="*/ 244 w 311"/>
                  <a:gd name="T33" fmla="*/ 8 h 72"/>
                  <a:gd name="T34" fmla="*/ 219 w 311"/>
                  <a:gd name="T35" fmla="*/ 16 h 72"/>
                  <a:gd name="T36" fmla="*/ 168 w 311"/>
                  <a:gd name="T37" fmla="*/ 24 h 72"/>
                  <a:gd name="T38" fmla="*/ 168 w 311"/>
                  <a:gd name="T39" fmla="*/ 8 h 72"/>
                  <a:gd name="T40" fmla="*/ 84 w 311"/>
                  <a:gd name="T41" fmla="*/ 40 h 72"/>
                  <a:gd name="T42" fmla="*/ 75 w 311"/>
                  <a:gd name="T43" fmla="*/ 16 h 72"/>
                  <a:gd name="T44" fmla="*/ 59 w 311"/>
                  <a:gd name="T45" fmla="*/ 8 h 72"/>
                  <a:gd name="T46" fmla="*/ 59 w 311"/>
                  <a:gd name="T47" fmla="*/ 24 h 72"/>
                  <a:gd name="T48" fmla="*/ 33 w 311"/>
                  <a:gd name="T49" fmla="*/ 24 h 72"/>
                  <a:gd name="T50" fmla="*/ 16 w 311"/>
                  <a:gd name="T51" fmla="*/ 0 h 72"/>
                  <a:gd name="T52" fmla="*/ 16 w 311"/>
                  <a:gd name="T53" fmla="*/ 16 h 72"/>
                  <a:gd name="T54" fmla="*/ 0 w 311"/>
                  <a:gd name="T55" fmla="*/ 24 h 7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311"/>
                  <a:gd name="T85" fmla="*/ 0 h 72"/>
                  <a:gd name="T86" fmla="*/ 311 w 311"/>
                  <a:gd name="T87" fmla="*/ 72 h 72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311" h="72">
                    <a:moveTo>
                      <a:pt x="0" y="24"/>
                    </a:moveTo>
                    <a:lnTo>
                      <a:pt x="8" y="56"/>
                    </a:lnTo>
                    <a:lnTo>
                      <a:pt x="33" y="64"/>
                    </a:lnTo>
                    <a:lnTo>
                      <a:pt x="67" y="64"/>
                    </a:lnTo>
                    <a:lnTo>
                      <a:pt x="126" y="56"/>
                    </a:lnTo>
                    <a:lnTo>
                      <a:pt x="143" y="56"/>
                    </a:lnTo>
                    <a:lnTo>
                      <a:pt x="143" y="72"/>
                    </a:lnTo>
                    <a:lnTo>
                      <a:pt x="193" y="72"/>
                    </a:lnTo>
                    <a:lnTo>
                      <a:pt x="219" y="56"/>
                    </a:lnTo>
                    <a:lnTo>
                      <a:pt x="252" y="56"/>
                    </a:lnTo>
                    <a:lnTo>
                      <a:pt x="278" y="40"/>
                    </a:lnTo>
                    <a:lnTo>
                      <a:pt x="311" y="32"/>
                    </a:lnTo>
                    <a:lnTo>
                      <a:pt x="311" y="0"/>
                    </a:lnTo>
                    <a:lnTo>
                      <a:pt x="286" y="16"/>
                    </a:lnTo>
                    <a:lnTo>
                      <a:pt x="269" y="24"/>
                    </a:lnTo>
                    <a:lnTo>
                      <a:pt x="252" y="24"/>
                    </a:lnTo>
                    <a:lnTo>
                      <a:pt x="244" y="8"/>
                    </a:lnTo>
                    <a:lnTo>
                      <a:pt x="219" y="16"/>
                    </a:lnTo>
                    <a:lnTo>
                      <a:pt x="168" y="24"/>
                    </a:lnTo>
                    <a:lnTo>
                      <a:pt x="168" y="8"/>
                    </a:lnTo>
                    <a:lnTo>
                      <a:pt x="84" y="40"/>
                    </a:lnTo>
                    <a:lnTo>
                      <a:pt x="75" y="16"/>
                    </a:lnTo>
                    <a:lnTo>
                      <a:pt x="59" y="8"/>
                    </a:lnTo>
                    <a:lnTo>
                      <a:pt x="59" y="24"/>
                    </a:lnTo>
                    <a:lnTo>
                      <a:pt x="33" y="24"/>
                    </a:lnTo>
                    <a:lnTo>
                      <a:pt x="16" y="0"/>
                    </a:lnTo>
                    <a:lnTo>
                      <a:pt x="16" y="16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lv-LV" dirty="0"/>
              </a:p>
            </p:txBody>
          </p:sp>
          <p:sp>
            <p:nvSpPr>
              <p:cNvPr id="165" name="Freeform 24"/>
              <p:cNvSpPr>
                <a:spLocks/>
              </p:cNvSpPr>
              <p:nvPr/>
            </p:nvSpPr>
            <p:spPr bwMode="auto">
              <a:xfrm>
                <a:off x="3584" y="3712"/>
                <a:ext cx="168" cy="288"/>
              </a:xfrm>
              <a:custGeom>
                <a:avLst/>
                <a:gdLst>
                  <a:gd name="T0" fmla="*/ 0 w 168"/>
                  <a:gd name="T1" fmla="*/ 40 h 288"/>
                  <a:gd name="T2" fmla="*/ 33 w 168"/>
                  <a:gd name="T3" fmla="*/ 48 h 288"/>
                  <a:gd name="T4" fmla="*/ 59 w 168"/>
                  <a:gd name="T5" fmla="*/ 40 h 288"/>
                  <a:gd name="T6" fmla="*/ 101 w 168"/>
                  <a:gd name="T7" fmla="*/ 8 h 288"/>
                  <a:gd name="T8" fmla="*/ 109 w 168"/>
                  <a:gd name="T9" fmla="*/ 0 h 288"/>
                  <a:gd name="T10" fmla="*/ 143 w 168"/>
                  <a:gd name="T11" fmla="*/ 16 h 288"/>
                  <a:gd name="T12" fmla="*/ 143 w 168"/>
                  <a:gd name="T13" fmla="*/ 32 h 288"/>
                  <a:gd name="T14" fmla="*/ 168 w 168"/>
                  <a:gd name="T15" fmla="*/ 96 h 288"/>
                  <a:gd name="T16" fmla="*/ 151 w 168"/>
                  <a:gd name="T17" fmla="*/ 120 h 288"/>
                  <a:gd name="T18" fmla="*/ 168 w 168"/>
                  <a:gd name="T19" fmla="*/ 152 h 288"/>
                  <a:gd name="T20" fmla="*/ 143 w 168"/>
                  <a:gd name="T21" fmla="*/ 256 h 288"/>
                  <a:gd name="T22" fmla="*/ 117 w 168"/>
                  <a:gd name="T23" fmla="*/ 248 h 288"/>
                  <a:gd name="T24" fmla="*/ 92 w 168"/>
                  <a:gd name="T25" fmla="*/ 248 h 288"/>
                  <a:gd name="T26" fmla="*/ 84 w 168"/>
                  <a:gd name="T27" fmla="*/ 264 h 288"/>
                  <a:gd name="T28" fmla="*/ 67 w 168"/>
                  <a:gd name="T29" fmla="*/ 280 h 288"/>
                  <a:gd name="T30" fmla="*/ 42 w 168"/>
                  <a:gd name="T31" fmla="*/ 288 h 288"/>
                  <a:gd name="T32" fmla="*/ 25 w 168"/>
                  <a:gd name="T33" fmla="*/ 248 h 288"/>
                  <a:gd name="T34" fmla="*/ 25 w 168"/>
                  <a:gd name="T35" fmla="*/ 200 h 288"/>
                  <a:gd name="T36" fmla="*/ 33 w 168"/>
                  <a:gd name="T37" fmla="*/ 176 h 288"/>
                  <a:gd name="T38" fmla="*/ 25 w 168"/>
                  <a:gd name="T39" fmla="*/ 160 h 288"/>
                  <a:gd name="T40" fmla="*/ 33 w 168"/>
                  <a:gd name="T41" fmla="*/ 136 h 288"/>
                  <a:gd name="T42" fmla="*/ 33 w 168"/>
                  <a:gd name="T43" fmla="*/ 112 h 288"/>
                  <a:gd name="T44" fmla="*/ 25 w 168"/>
                  <a:gd name="T45" fmla="*/ 80 h 288"/>
                  <a:gd name="T46" fmla="*/ 0 w 168"/>
                  <a:gd name="T47" fmla="*/ 72 h 288"/>
                  <a:gd name="T48" fmla="*/ 0 w 168"/>
                  <a:gd name="T49" fmla="*/ 40 h 28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68"/>
                  <a:gd name="T76" fmla="*/ 0 h 288"/>
                  <a:gd name="T77" fmla="*/ 168 w 168"/>
                  <a:gd name="T78" fmla="*/ 288 h 28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68" h="288">
                    <a:moveTo>
                      <a:pt x="0" y="40"/>
                    </a:moveTo>
                    <a:lnTo>
                      <a:pt x="33" y="48"/>
                    </a:lnTo>
                    <a:lnTo>
                      <a:pt x="59" y="40"/>
                    </a:lnTo>
                    <a:lnTo>
                      <a:pt x="101" y="8"/>
                    </a:lnTo>
                    <a:lnTo>
                      <a:pt x="109" y="0"/>
                    </a:lnTo>
                    <a:lnTo>
                      <a:pt x="143" y="16"/>
                    </a:lnTo>
                    <a:lnTo>
                      <a:pt x="143" y="32"/>
                    </a:lnTo>
                    <a:lnTo>
                      <a:pt x="168" y="96"/>
                    </a:lnTo>
                    <a:lnTo>
                      <a:pt x="151" y="120"/>
                    </a:lnTo>
                    <a:lnTo>
                      <a:pt x="168" y="152"/>
                    </a:lnTo>
                    <a:lnTo>
                      <a:pt x="143" y="256"/>
                    </a:lnTo>
                    <a:lnTo>
                      <a:pt x="117" y="248"/>
                    </a:lnTo>
                    <a:lnTo>
                      <a:pt x="92" y="248"/>
                    </a:lnTo>
                    <a:lnTo>
                      <a:pt x="84" y="264"/>
                    </a:lnTo>
                    <a:lnTo>
                      <a:pt x="67" y="280"/>
                    </a:lnTo>
                    <a:lnTo>
                      <a:pt x="42" y="288"/>
                    </a:lnTo>
                    <a:lnTo>
                      <a:pt x="25" y="248"/>
                    </a:lnTo>
                    <a:lnTo>
                      <a:pt x="25" y="200"/>
                    </a:lnTo>
                    <a:lnTo>
                      <a:pt x="33" y="176"/>
                    </a:lnTo>
                    <a:lnTo>
                      <a:pt x="25" y="160"/>
                    </a:lnTo>
                    <a:lnTo>
                      <a:pt x="33" y="136"/>
                    </a:lnTo>
                    <a:lnTo>
                      <a:pt x="33" y="112"/>
                    </a:lnTo>
                    <a:lnTo>
                      <a:pt x="25" y="80"/>
                    </a:lnTo>
                    <a:lnTo>
                      <a:pt x="0" y="72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lv-LV" dirty="0"/>
              </a:p>
            </p:txBody>
          </p:sp>
          <p:sp>
            <p:nvSpPr>
              <p:cNvPr id="166" name="Freeform 25"/>
              <p:cNvSpPr>
                <a:spLocks/>
              </p:cNvSpPr>
              <p:nvPr/>
            </p:nvSpPr>
            <p:spPr bwMode="auto">
              <a:xfrm>
                <a:off x="5286" y="4200"/>
                <a:ext cx="311" cy="72"/>
              </a:xfrm>
              <a:custGeom>
                <a:avLst/>
                <a:gdLst>
                  <a:gd name="T0" fmla="*/ 0 w 311"/>
                  <a:gd name="T1" fmla="*/ 24 h 72"/>
                  <a:gd name="T2" fmla="*/ 8 w 311"/>
                  <a:gd name="T3" fmla="*/ 56 h 72"/>
                  <a:gd name="T4" fmla="*/ 33 w 311"/>
                  <a:gd name="T5" fmla="*/ 64 h 72"/>
                  <a:gd name="T6" fmla="*/ 67 w 311"/>
                  <a:gd name="T7" fmla="*/ 64 h 72"/>
                  <a:gd name="T8" fmla="*/ 126 w 311"/>
                  <a:gd name="T9" fmla="*/ 56 h 72"/>
                  <a:gd name="T10" fmla="*/ 143 w 311"/>
                  <a:gd name="T11" fmla="*/ 56 h 72"/>
                  <a:gd name="T12" fmla="*/ 143 w 311"/>
                  <a:gd name="T13" fmla="*/ 72 h 72"/>
                  <a:gd name="T14" fmla="*/ 193 w 311"/>
                  <a:gd name="T15" fmla="*/ 72 h 72"/>
                  <a:gd name="T16" fmla="*/ 219 w 311"/>
                  <a:gd name="T17" fmla="*/ 56 h 72"/>
                  <a:gd name="T18" fmla="*/ 252 w 311"/>
                  <a:gd name="T19" fmla="*/ 56 h 72"/>
                  <a:gd name="T20" fmla="*/ 278 w 311"/>
                  <a:gd name="T21" fmla="*/ 40 h 72"/>
                  <a:gd name="T22" fmla="*/ 311 w 311"/>
                  <a:gd name="T23" fmla="*/ 32 h 72"/>
                  <a:gd name="T24" fmla="*/ 311 w 311"/>
                  <a:gd name="T25" fmla="*/ 0 h 72"/>
                  <a:gd name="T26" fmla="*/ 286 w 311"/>
                  <a:gd name="T27" fmla="*/ 16 h 72"/>
                  <a:gd name="T28" fmla="*/ 269 w 311"/>
                  <a:gd name="T29" fmla="*/ 24 h 72"/>
                  <a:gd name="T30" fmla="*/ 252 w 311"/>
                  <a:gd name="T31" fmla="*/ 24 h 72"/>
                  <a:gd name="T32" fmla="*/ 244 w 311"/>
                  <a:gd name="T33" fmla="*/ 8 h 72"/>
                  <a:gd name="T34" fmla="*/ 219 w 311"/>
                  <a:gd name="T35" fmla="*/ 16 h 72"/>
                  <a:gd name="T36" fmla="*/ 168 w 311"/>
                  <a:gd name="T37" fmla="*/ 24 h 72"/>
                  <a:gd name="T38" fmla="*/ 168 w 311"/>
                  <a:gd name="T39" fmla="*/ 8 h 72"/>
                  <a:gd name="T40" fmla="*/ 84 w 311"/>
                  <a:gd name="T41" fmla="*/ 40 h 72"/>
                  <a:gd name="T42" fmla="*/ 75 w 311"/>
                  <a:gd name="T43" fmla="*/ 16 h 72"/>
                  <a:gd name="T44" fmla="*/ 59 w 311"/>
                  <a:gd name="T45" fmla="*/ 8 h 72"/>
                  <a:gd name="T46" fmla="*/ 59 w 311"/>
                  <a:gd name="T47" fmla="*/ 24 h 72"/>
                  <a:gd name="T48" fmla="*/ 33 w 311"/>
                  <a:gd name="T49" fmla="*/ 24 h 72"/>
                  <a:gd name="T50" fmla="*/ 16 w 311"/>
                  <a:gd name="T51" fmla="*/ 0 h 72"/>
                  <a:gd name="T52" fmla="*/ 16 w 311"/>
                  <a:gd name="T53" fmla="*/ 16 h 72"/>
                  <a:gd name="T54" fmla="*/ 0 w 311"/>
                  <a:gd name="T55" fmla="*/ 24 h 7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311"/>
                  <a:gd name="T85" fmla="*/ 0 h 72"/>
                  <a:gd name="T86" fmla="*/ 311 w 311"/>
                  <a:gd name="T87" fmla="*/ 72 h 72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311" h="72">
                    <a:moveTo>
                      <a:pt x="0" y="24"/>
                    </a:moveTo>
                    <a:lnTo>
                      <a:pt x="8" y="56"/>
                    </a:lnTo>
                    <a:lnTo>
                      <a:pt x="33" y="64"/>
                    </a:lnTo>
                    <a:lnTo>
                      <a:pt x="67" y="64"/>
                    </a:lnTo>
                    <a:lnTo>
                      <a:pt x="126" y="56"/>
                    </a:lnTo>
                    <a:lnTo>
                      <a:pt x="143" y="56"/>
                    </a:lnTo>
                    <a:lnTo>
                      <a:pt x="143" y="72"/>
                    </a:lnTo>
                    <a:lnTo>
                      <a:pt x="193" y="72"/>
                    </a:lnTo>
                    <a:lnTo>
                      <a:pt x="219" y="56"/>
                    </a:lnTo>
                    <a:lnTo>
                      <a:pt x="252" y="56"/>
                    </a:lnTo>
                    <a:lnTo>
                      <a:pt x="278" y="40"/>
                    </a:lnTo>
                    <a:lnTo>
                      <a:pt x="311" y="32"/>
                    </a:lnTo>
                    <a:lnTo>
                      <a:pt x="311" y="0"/>
                    </a:lnTo>
                    <a:lnTo>
                      <a:pt x="286" y="16"/>
                    </a:lnTo>
                    <a:lnTo>
                      <a:pt x="269" y="24"/>
                    </a:lnTo>
                    <a:lnTo>
                      <a:pt x="252" y="24"/>
                    </a:lnTo>
                    <a:lnTo>
                      <a:pt x="244" y="8"/>
                    </a:lnTo>
                    <a:lnTo>
                      <a:pt x="219" y="16"/>
                    </a:lnTo>
                    <a:lnTo>
                      <a:pt x="168" y="24"/>
                    </a:lnTo>
                    <a:lnTo>
                      <a:pt x="168" y="8"/>
                    </a:lnTo>
                    <a:lnTo>
                      <a:pt x="84" y="40"/>
                    </a:lnTo>
                    <a:lnTo>
                      <a:pt x="75" y="16"/>
                    </a:lnTo>
                    <a:lnTo>
                      <a:pt x="59" y="8"/>
                    </a:lnTo>
                    <a:lnTo>
                      <a:pt x="59" y="24"/>
                    </a:lnTo>
                    <a:lnTo>
                      <a:pt x="33" y="24"/>
                    </a:lnTo>
                    <a:lnTo>
                      <a:pt x="16" y="0"/>
                    </a:lnTo>
                    <a:lnTo>
                      <a:pt x="16" y="16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chemeClr val="bg2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lv-LV" dirty="0"/>
              </a:p>
            </p:txBody>
          </p:sp>
          <p:sp>
            <p:nvSpPr>
              <p:cNvPr id="167" name="Freeform 26"/>
              <p:cNvSpPr>
                <a:spLocks/>
              </p:cNvSpPr>
              <p:nvPr/>
            </p:nvSpPr>
            <p:spPr bwMode="auto">
              <a:xfrm>
                <a:off x="3584" y="3712"/>
                <a:ext cx="168" cy="288"/>
              </a:xfrm>
              <a:custGeom>
                <a:avLst/>
                <a:gdLst>
                  <a:gd name="T0" fmla="*/ 0 w 168"/>
                  <a:gd name="T1" fmla="*/ 40 h 288"/>
                  <a:gd name="T2" fmla="*/ 33 w 168"/>
                  <a:gd name="T3" fmla="*/ 48 h 288"/>
                  <a:gd name="T4" fmla="*/ 59 w 168"/>
                  <a:gd name="T5" fmla="*/ 40 h 288"/>
                  <a:gd name="T6" fmla="*/ 101 w 168"/>
                  <a:gd name="T7" fmla="*/ 8 h 288"/>
                  <a:gd name="T8" fmla="*/ 109 w 168"/>
                  <a:gd name="T9" fmla="*/ 0 h 288"/>
                  <a:gd name="T10" fmla="*/ 143 w 168"/>
                  <a:gd name="T11" fmla="*/ 16 h 288"/>
                  <a:gd name="T12" fmla="*/ 143 w 168"/>
                  <a:gd name="T13" fmla="*/ 32 h 288"/>
                  <a:gd name="T14" fmla="*/ 168 w 168"/>
                  <a:gd name="T15" fmla="*/ 96 h 288"/>
                  <a:gd name="T16" fmla="*/ 151 w 168"/>
                  <a:gd name="T17" fmla="*/ 120 h 288"/>
                  <a:gd name="T18" fmla="*/ 168 w 168"/>
                  <a:gd name="T19" fmla="*/ 152 h 288"/>
                  <a:gd name="T20" fmla="*/ 143 w 168"/>
                  <a:gd name="T21" fmla="*/ 256 h 288"/>
                  <a:gd name="T22" fmla="*/ 117 w 168"/>
                  <a:gd name="T23" fmla="*/ 248 h 288"/>
                  <a:gd name="T24" fmla="*/ 92 w 168"/>
                  <a:gd name="T25" fmla="*/ 248 h 288"/>
                  <a:gd name="T26" fmla="*/ 84 w 168"/>
                  <a:gd name="T27" fmla="*/ 264 h 288"/>
                  <a:gd name="T28" fmla="*/ 67 w 168"/>
                  <a:gd name="T29" fmla="*/ 280 h 288"/>
                  <a:gd name="T30" fmla="*/ 42 w 168"/>
                  <a:gd name="T31" fmla="*/ 288 h 288"/>
                  <a:gd name="T32" fmla="*/ 25 w 168"/>
                  <a:gd name="T33" fmla="*/ 248 h 288"/>
                  <a:gd name="T34" fmla="*/ 25 w 168"/>
                  <a:gd name="T35" fmla="*/ 200 h 288"/>
                  <a:gd name="T36" fmla="*/ 33 w 168"/>
                  <a:gd name="T37" fmla="*/ 176 h 288"/>
                  <a:gd name="T38" fmla="*/ 25 w 168"/>
                  <a:gd name="T39" fmla="*/ 160 h 288"/>
                  <a:gd name="T40" fmla="*/ 33 w 168"/>
                  <a:gd name="T41" fmla="*/ 136 h 288"/>
                  <a:gd name="T42" fmla="*/ 33 w 168"/>
                  <a:gd name="T43" fmla="*/ 112 h 288"/>
                  <a:gd name="T44" fmla="*/ 25 w 168"/>
                  <a:gd name="T45" fmla="*/ 80 h 288"/>
                  <a:gd name="T46" fmla="*/ 0 w 168"/>
                  <a:gd name="T47" fmla="*/ 72 h 288"/>
                  <a:gd name="T48" fmla="*/ 0 w 168"/>
                  <a:gd name="T49" fmla="*/ 40 h 28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68"/>
                  <a:gd name="T76" fmla="*/ 0 h 288"/>
                  <a:gd name="T77" fmla="*/ 168 w 168"/>
                  <a:gd name="T78" fmla="*/ 288 h 28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68" h="288">
                    <a:moveTo>
                      <a:pt x="0" y="40"/>
                    </a:moveTo>
                    <a:lnTo>
                      <a:pt x="33" y="48"/>
                    </a:lnTo>
                    <a:lnTo>
                      <a:pt x="59" y="40"/>
                    </a:lnTo>
                    <a:lnTo>
                      <a:pt x="101" y="8"/>
                    </a:lnTo>
                    <a:lnTo>
                      <a:pt x="109" y="0"/>
                    </a:lnTo>
                    <a:lnTo>
                      <a:pt x="143" y="16"/>
                    </a:lnTo>
                    <a:lnTo>
                      <a:pt x="143" y="32"/>
                    </a:lnTo>
                    <a:lnTo>
                      <a:pt x="168" y="96"/>
                    </a:lnTo>
                    <a:lnTo>
                      <a:pt x="151" y="120"/>
                    </a:lnTo>
                    <a:lnTo>
                      <a:pt x="168" y="152"/>
                    </a:lnTo>
                    <a:lnTo>
                      <a:pt x="143" y="256"/>
                    </a:lnTo>
                    <a:lnTo>
                      <a:pt x="117" y="248"/>
                    </a:lnTo>
                    <a:lnTo>
                      <a:pt x="92" y="248"/>
                    </a:lnTo>
                    <a:lnTo>
                      <a:pt x="84" y="264"/>
                    </a:lnTo>
                    <a:lnTo>
                      <a:pt x="67" y="280"/>
                    </a:lnTo>
                    <a:lnTo>
                      <a:pt x="42" y="288"/>
                    </a:lnTo>
                    <a:lnTo>
                      <a:pt x="25" y="248"/>
                    </a:lnTo>
                    <a:lnTo>
                      <a:pt x="25" y="200"/>
                    </a:lnTo>
                    <a:lnTo>
                      <a:pt x="33" y="176"/>
                    </a:lnTo>
                    <a:lnTo>
                      <a:pt x="25" y="160"/>
                    </a:lnTo>
                    <a:lnTo>
                      <a:pt x="33" y="136"/>
                    </a:lnTo>
                    <a:lnTo>
                      <a:pt x="33" y="112"/>
                    </a:lnTo>
                    <a:lnTo>
                      <a:pt x="25" y="80"/>
                    </a:lnTo>
                    <a:lnTo>
                      <a:pt x="0" y="72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chemeClr val="bg2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lv-LV" dirty="0"/>
              </a:p>
            </p:txBody>
          </p:sp>
          <p:sp>
            <p:nvSpPr>
              <p:cNvPr id="168" name="Freeform 27"/>
              <p:cNvSpPr>
                <a:spLocks/>
              </p:cNvSpPr>
              <p:nvPr/>
            </p:nvSpPr>
            <p:spPr bwMode="auto">
              <a:xfrm>
                <a:off x="3626" y="3496"/>
                <a:ext cx="101" cy="192"/>
              </a:xfrm>
              <a:custGeom>
                <a:avLst/>
                <a:gdLst>
                  <a:gd name="T0" fmla="*/ 75 w 101"/>
                  <a:gd name="T1" fmla="*/ 32 h 192"/>
                  <a:gd name="T2" fmla="*/ 75 w 101"/>
                  <a:gd name="T3" fmla="*/ 0 h 192"/>
                  <a:gd name="T4" fmla="*/ 92 w 101"/>
                  <a:gd name="T5" fmla="*/ 0 h 192"/>
                  <a:gd name="T6" fmla="*/ 92 w 101"/>
                  <a:gd name="T7" fmla="*/ 40 h 192"/>
                  <a:gd name="T8" fmla="*/ 101 w 101"/>
                  <a:gd name="T9" fmla="*/ 56 h 192"/>
                  <a:gd name="T10" fmla="*/ 101 w 101"/>
                  <a:gd name="T11" fmla="*/ 104 h 192"/>
                  <a:gd name="T12" fmla="*/ 92 w 101"/>
                  <a:gd name="T13" fmla="*/ 120 h 192"/>
                  <a:gd name="T14" fmla="*/ 92 w 101"/>
                  <a:gd name="T15" fmla="*/ 152 h 192"/>
                  <a:gd name="T16" fmla="*/ 67 w 101"/>
                  <a:gd name="T17" fmla="*/ 192 h 192"/>
                  <a:gd name="T18" fmla="*/ 50 w 101"/>
                  <a:gd name="T19" fmla="*/ 192 h 192"/>
                  <a:gd name="T20" fmla="*/ 25 w 101"/>
                  <a:gd name="T21" fmla="*/ 176 h 192"/>
                  <a:gd name="T22" fmla="*/ 33 w 101"/>
                  <a:gd name="T23" fmla="*/ 160 h 192"/>
                  <a:gd name="T24" fmla="*/ 17 w 101"/>
                  <a:gd name="T25" fmla="*/ 152 h 192"/>
                  <a:gd name="T26" fmla="*/ 33 w 101"/>
                  <a:gd name="T27" fmla="*/ 136 h 192"/>
                  <a:gd name="T28" fmla="*/ 8 w 101"/>
                  <a:gd name="T29" fmla="*/ 128 h 192"/>
                  <a:gd name="T30" fmla="*/ 25 w 101"/>
                  <a:gd name="T31" fmla="*/ 112 h 192"/>
                  <a:gd name="T32" fmla="*/ 8 w 101"/>
                  <a:gd name="T33" fmla="*/ 96 h 192"/>
                  <a:gd name="T34" fmla="*/ 0 w 101"/>
                  <a:gd name="T35" fmla="*/ 72 h 192"/>
                  <a:gd name="T36" fmla="*/ 17 w 101"/>
                  <a:gd name="T37" fmla="*/ 64 h 192"/>
                  <a:gd name="T38" fmla="*/ 17 w 101"/>
                  <a:gd name="T39" fmla="*/ 48 h 192"/>
                  <a:gd name="T40" fmla="*/ 42 w 101"/>
                  <a:gd name="T41" fmla="*/ 40 h 192"/>
                  <a:gd name="T42" fmla="*/ 75 w 101"/>
                  <a:gd name="T43" fmla="*/ 32 h 192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01"/>
                  <a:gd name="T67" fmla="*/ 0 h 192"/>
                  <a:gd name="T68" fmla="*/ 101 w 101"/>
                  <a:gd name="T69" fmla="*/ 192 h 192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01" h="192">
                    <a:moveTo>
                      <a:pt x="75" y="32"/>
                    </a:moveTo>
                    <a:lnTo>
                      <a:pt x="75" y="0"/>
                    </a:lnTo>
                    <a:lnTo>
                      <a:pt x="92" y="0"/>
                    </a:lnTo>
                    <a:lnTo>
                      <a:pt x="92" y="40"/>
                    </a:lnTo>
                    <a:lnTo>
                      <a:pt x="101" y="56"/>
                    </a:lnTo>
                    <a:lnTo>
                      <a:pt x="101" y="104"/>
                    </a:lnTo>
                    <a:lnTo>
                      <a:pt x="92" y="120"/>
                    </a:lnTo>
                    <a:lnTo>
                      <a:pt x="92" y="152"/>
                    </a:lnTo>
                    <a:lnTo>
                      <a:pt x="67" y="192"/>
                    </a:lnTo>
                    <a:lnTo>
                      <a:pt x="50" y="192"/>
                    </a:lnTo>
                    <a:lnTo>
                      <a:pt x="25" y="176"/>
                    </a:lnTo>
                    <a:lnTo>
                      <a:pt x="33" y="160"/>
                    </a:lnTo>
                    <a:lnTo>
                      <a:pt x="17" y="152"/>
                    </a:lnTo>
                    <a:lnTo>
                      <a:pt x="33" y="136"/>
                    </a:lnTo>
                    <a:lnTo>
                      <a:pt x="8" y="128"/>
                    </a:lnTo>
                    <a:lnTo>
                      <a:pt x="25" y="112"/>
                    </a:lnTo>
                    <a:lnTo>
                      <a:pt x="8" y="96"/>
                    </a:lnTo>
                    <a:lnTo>
                      <a:pt x="0" y="72"/>
                    </a:lnTo>
                    <a:lnTo>
                      <a:pt x="17" y="64"/>
                    </a:lnTo>
                    <a:lnTo>
                      <a:pt x="17" y="48"/>
                    </a:lnTo>
                    <a:lnTo>
                      <a:pt x="42" y="40"/>
                    </a:lnTo>
                    <a:lnTo>
                      <a:pt x="75" y="32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lv-LV" dirty="0"/>
              </a:p>
            </p:txBody>
          </p:sp>
          <p:sp>
            <p:nvSpPr>
              <p:cNvPr id="169" name="Freeform 28"/>
              <p:cNvSpPr>
                <a:spLocks/>
              </p:cNvSpPr>
              <p:nvPr/>
            </p:nvSpPr>
            <p:spPr bwMode="auto">
              <a:xfrm>
                <a:off x="3626" y="3496"/>
                <a:ext cx="101" cy="192"/>
              </a:xfrm>
              <a:custGeom>
                <a:avLst/>
                <a:gdLst>
                  <a:gd name="T0" fmla="*/ 75 w 101"/>
                  <a:gd name="T1" fmla="*/ 32 h 192"/>
                  <a:gd name="T2" fmla="*/ 75 w 101"/>
                  <a:gd name="T3" fmla="*/ 0 h 192"/>
                  <a:gd name="T4" fmla="*/ 92 w 101"/>
                  <a:gd name="T5" fmla="*/ 0 h 192"/>
                  <a:gd name="T6" fmla="*/ 92 w 101"/>
                  <a:gd name="T7" fmla="*/ 40 h 192"/>
                  <a:gd name="T8" fmla="*/ 101 w 101"/>
                  <a:gd name="T9" fmla="*/ 56 h 192"/>
                  <a:gd name="T10" fmla="*/ 101 w 101"/>
                  <a:gd name="T11" fmla="*/ 104 h 192"/>
                  <a:gd name="T12" fmla="*/ 92 w 101"/>
                  <a:gd name="T13" fmla="*/ 120 h 192"/>
                  <a:gd name="T14" fmla="*/ 92 w 101"/>
                  <a:gd name="T15" fmla="*/ 152 h 192"/>
                  <a:gd name="T16" fmla="*/ 67 w 101"/>
                  <a:gd name="T17" fmla="*/ 192 h 192"/>
                  <a:gd name="T18" fmla="*/ 50 w 101"/>
                  <a:gd name="T19" fmla="*/ 192 h 192"/>
                  <a:gd name="T20" fmla="*/ 25 w 101"/>
                  <a:gd name="T21" fmla="*/ 176 h 192"/>
                  <a:gd name="T22" fmla="*/ 33 w 101"/>
                  <a:gd name="T23" fmla="*/ 160 h 192"/>
                  <a:gd name="T24" fmla="*/ 17 w 101"/>
                  <a:gd name="T25" fmla="*/ 152 h 192"/>
                  <a:gd name="T26" fmla="*/ 33 w 101"/>
                  <a:gd name="T27" fmla="*/ 136 h 192"/>
                  <a:gd name="T28" fmla="*/ 8 w 101"/>
                  <a:gd name="T29" fmla="*/ 128 h 192"/>
                  <a:gd name="T30" fmla="*/ 25 w 101"/>
                  <a:gd name="T31" fmla="*/ 112 h 192"/>
                  <a:gd name="T32" fmla="*/ 8 w 101"/>
                  <a:gd name="T33" fmla="*/ 96 h 192"/>
                  <a:gd name="T34" fmla="*/ 0 w 101"/>
                  <a:gd name="T35" fmla="*/ 72 h 192"/>
                  <a:gd name="T36" fmla="*/ 17 w 101"/>
                  <a:gd name="T37" fmla="*/ 64 h 192"/>
                  <a:gd name="T38" fmla="*/ 17 w 101"/>
                  <a:gd name="T39" fmla="*/ 48 h 192"/>
                  <a:gd name="T40" fmla="*/ 42 w 101"/>
                  <a:gd name="T41" fmla="*/ 40 h 192"/>
                  <a:gd name="T42" fmla="*/ 75 w 101"/>
                  <a:gd name="T43" fmla="*/ 32 h 192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01"/>
                  <a:gd name="T67" fmla="*/ 0 h 192"/>
                  <a:gd name="T68" fmla="*/ 101 w 101"/>
                  <a:gd name="T69" fmla="*/ 192 h 192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01" h="192">
                    <a:moveTo>
                      <a:pt x="75" y="32"/>
                    </a:moveTo>
                    <a:lnTo>
                      <a:pt x="75" y="0"/>
                    </a:lnTo>
                    <a:lnTo>
                      <a:pt x="92" y="0"/>
                    </a:lnTo>
                    <a:lnTo>
                      <a:pt x="92" y="40"/>
                    </a:lnTo>
                    <a:lnTo>
                      <a:pt x="101" y="56"/>
                    </a:lnTo>
                    <a:lnTo>
                      <a:pt x="101" y="104"/>
                    </a:lnTo>
                    <a:lnTo>
                      <a:pt x="92" y="120"/>
                    </a:lnTo>
                    <a:lnTo>
                      <a:pt x="92" y="152"/>
                    </a:lnTo>
                    <a:lnTo>
                      <a:pt x="67" y="192"/>
                    </a:lnTo>
                    <a:lnTo>
                      <a:pt x="50" y="192"/>
                    </a:lnTo>
                    <a:lnTo>
                      <a:pt x="25" y="176"/>
                    </a:lnTo>
                    <a:lnTo>
                      <a:pt x="33" y="160"/>
                    </a:lnTo>
                    <a:lnTo>
                      <a:pt x="17" y="152"/>
                    </a:lnTo>
                    <a:lnTo>
                      <a:pt x="33" y="136"/>
                    </a:lnTo>
                    <a:lnTo>
                      <a:pt x="8" y="128"/>
                    </a:lnTo>
                    <a:lnTo>
                      <a:pt x="25" y="112"/>
                    </a:lnTo>
                    <a:lnTo>
                      <a:pt x="8" y="96"/>
                    </a:lnTo>
                    <a:lnTo>
                      <a:pt x="0" y="72"/>
                    </a:lnTo>
                    <a:lnTo>
                      <a:pt x="17" y="64"/>
                    </a:lnTo>
                    <a:lnTo>
                      <a:pt x="17" y="48"/>
                    </a:lnTo>
                    <a:lnTo>
                      <a:pt x="42" y="40"/>
                    </a:lnTo>
                    <a:lnTo>
                      <a:pt x="75" y="32"/>
                    </a:lnTo>
                    <a:close/>
                  </a:path>
                </a:pathLst>
              </a:custGeom>
              <a:solidFill>
                <a:schemeClr val="bg2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lv-LV" dirty="0"/>
              </a:p>
            </p:txBody>
          </p:sp>
          <p:sp>
            <p:nvSpPr>
              <p:cNvPr id="170" name="Freeform 29"/>
              <p:cNvSpPr>
                <a:spLocks/>
              </p:cNvSpPr>
              <p:nvPr/>
            </p:nvSpPr>
            <p:spPr bwMode="auto">
              <a:xfrm>
                <a:off x="3457" y="3008"/>
                <a:ext cx="1180" cy="1080"/>
              </a:xfrm>
              <a:custGeom>
                <a:avLst/>
                <a:gdLst>
                  <a:gd name="T0" fmla="*/ 1121 w 1180"/>
                  <a:gd name="T1" fmla="*/ 728 h 1080"/>
                  <a:gd name="T2" fmla="*/ 1003 w 1180"/>
                  <a:gd name="T3" fmla="*/ 672 h 1080"/>
                  <a:gd name="T4" fmla="*/ 935 w 1180"/>
                  <a:gd name="T5" fmla="*/ 616 h 1080"/>
                  <a:gd name="T6" fmla="*/ 902 w 1180"/>
                  <a:gd name="T7" fmla="*/ 584 h 1080"/>
                  <a:gd name="T8" fmla="*/ 817 w 1180"/>
                  <a:gd name="T9" fmla="*/ 592 h 1080"/>
                  <a:gd name="T10" fmla="*/ 733 w 1180"/>
                  <a:gd name="T11" fmla="*/ 528 h 1080"/>
                  <a:gd name="T12" fmla="*/ 683 w 1180"/>
                  <a:gd name="T13" fmla="*/ 448 h 1080"/>
                  <a:gd name="T14" fmla="*/ 556 w 1180"/>
                  <a:gd name="T15" fmla="*/ 344 h 1080"/>
                  <a:gd name="T16" fmla="*/ 523 w 1180"/>
                  <a:gd name="T17" fmla="*/ 280 h 1080"/>
                  <a:gd name="T18" fmla="*/ 548 w 1180"/>
                  <a:gd name="T19" fmla="*/ 240 h 1080"/>
                  <a:gd name="T20" fmla="*/ 531 w 1180"/>
                  <a:gd name="T21" fmla="*/ 216 h 1080"/>
                  <a:gd name="T22" fmla="*/ 556 w 1180"/>
                  <a:gd name="T23" fmla="*/ 184 h 1080"/>
                  <a:gd name="T24" fmla="*/ 649 w 1180"/>
                  <a:gd name="T25" fmla="*/ 144 h 1080"/>
                  <a:gd name="T26" fmla="*/ 649 w 1180"/>
                  <a:gd name="T27" fmla="*/ 56 h 1080"/>
                  <a:gd name="T28" fmla="*/ 514 w 1180"/>
                  <a:gd name="T29" fmla="*/ 0 h 1080"/>
                  <a:gd name="T30" fmla="*/ 405 w 1180"/>
                  <a:gd name="T31" fmla="*/ 40 h 1080"/>
                  <a:gd name="T32" fmla="*/ 354 w 1180"/>
                  <a:gd name="T33" fmla="*/ 64 h 1080"/>
                  <a:gd name="T34" fmla="*/ 295 w 1180"/>
                  <a:gd name="T35" fmla="*/ 80 h 1080"/>
                  <a:gd name="T36" fmla="*/ 228 w 1180"/>
                  <a:gd name="T37" fmla="*/ 152 h 1080"/>
                  <a:gd name="T38" fmla="*/ 118 w 1180"/>
                  <a:gd name="T39" fmla="*/ 136 h 1080"/>
                  <a:gd name="T40" fmla="*/ 42 w 1180"/>
                  <a:gd name="T41" fmla="*/ 208 h 1080"/>
                  <a:gd name="T42" fmla="*/ 25 w 1180"/>
                  <a:gd name="T43" fmla="*/ 272 h 1080"/>
                  <a:gd name="T44" fmla="*/ 93 w 1180"/>
                  <a:gd name="T45" fmla="*/ 352 h 1080"/>
                  <a:gd name="T46" fmla="*/ 93 w 1180"/>
                  <a:gd name="T47" fmla="*/ 392 h 1080"/>
                  <a:gd name="T48" fmla="*/ 160 w 1180"/>
                  <a:gd name="T49" fmla="*/ 344 h 1080"/>
                  <a:gd name="T50" fmla="*/ 202 w 1180"/>
                  <a:gd name="T51" fmla="*/ 320 h 1080"/>
                  <a:gd name="T52" fmla="*/ 261 w 1180"/>
                  <a:gd name="T53" fmla="*/ 352 h 1080"/>
                  <a:gd name="T54" fmla="*/ 312 w 1180"/>
                  <a:gd name="T55" fmla="*/ 368 h 1080"/>
                  <a:gd name="T56" fmla="*/ 337 w 1180"/>
                  <a:gd name="T57" fmla="*/ 424 h 1080"/>
                  <a:gd name="T58" fmla="*/ 371 w 1180"/>
                  <a:gd name="T59" fmla="*/ 496 h 1080"/>
                  <a:gd name="T60" fmla="*/ 430 w 1180"/>
                  <a:gd name="T61" fmla="*/ 552 h 1080"/>
                  <a:gd name="T62" fmla="*/ 497 w 1180"/>
                  <a:gd name="T63" fmla="*/ 592 h 1080"/>
                  <a:gd name="T64" fmla="*/ 607 w 1180"/>
                  <a:gd name="T65" fmla="*/ 680 h 1080"/>
                  <a:gd name="T66" fmla="*/ 649 w 1180"/>
                  <a:gd name="T67" fmla="*/ 688 h 1080"/>
                  <a:gd name="T68" fmla="*/ 742 w 1180"/>
                  <a:gd name="T69" fmla="*/ 744 h 1080"/>
                  <a:gd name="T70" fmla="*/ 775 w 1180"/>
                  <a:gd name="T71" fmla="*/ 752 h 1080"/>
                  <a:gd name="T72" fmla="*/ 809 w 1180"/>
                  <a:gd name="T73" fmla="*/ 768 h 1080"/>
                  <a:gd name="T74" fmla="*/ 851 w 1180"/>
                  <a:gd name="T75" fmla="*/ 824 h 1080"/>
                  <a:gd name="T76" fmla="*/ 927 w 1180"/>
                  <a:gd name="T77" fmla="*/ 856 h 1080"/>
                  <a:gd name="T78" fmla="*/ 978 w 1180"/>
                  <a:gd name="T79" fmla="*/ 984 h 1080"/>
                  <a:gd name="T80" fmla="*/ 935 w 1180"/>
                  <a:gd name="T81" fmla="*/ 1000 h 1080"/>
                  <a:gd name="T82" fmla="*/ 927 w 1180"/>
                  <a:gd name="T83" fmla="*/ 1040 h 1080"/>
                  <a:gd name="T84" fmla="*/ 935 w 1180"/>
                  <a:gd name="T85" fmla="*/ 1072 h 1080"/>
                  <a:gd name="T86" fmla="*/ 978 w 1180"/>
                  <a:gd name="T87" fmla="*/ 1072 h 1080"/>
                  <a:gd name="T88" fmla="*/ 1011 w 1180"/>
                  <a:gd name="T89" fmla="*/ 1000 h 1080"/>
                  <a:gd name="T90" fmla="*/ 1070 w 1180"/>
                  <a:gd name="T91" fmla="*/ 952 h 1080"/>
                  <a:gd name="T92" fmla="*/ 1053 w 1180"/>
                  <a:gd name="T93" fmla="*/ 888 h 1080"/>
                  <a:gd name="T94" fmla="*/ 1003 w 1180"/>
                  <a:gd name="T95" fmla="*/ 864 h 1080"/>
                  <a:gd name="T96" fmla="*/ 1011 w 1180"/>
                  <a:gd name="T97" fmla="*/ 800 h 1080"/>
                  <a:gd name="T98" fmla="*/ 1045 w 1180"/>
                  <a:gd name="T99" fmla="*/ 768 h 1080"/>
                  <a:gd name="T100" fmla="*/ 1146 w 1180"/>
                  <a:gd name="T101" fmla="*/ 792 h 1080"/>
                  <a:gd name="T102" fmla="*/ 1180 w 1180"/>
                  <a:gd name="T103" fmla="*/ 784 h 108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180"/>
                  <a:gd name="T157" fmla="*/ 0 h 1080"/>
                  <a:gd name="T158" fmla="*/ 1180 w 1180"/>
                  <a:gd name="T159" fmla="*/ 1080 h 1080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180" h="1080">
                    <a:moveTo>
                      <a:pt x="1155" y="752"/>
                    </a:moveTo>
                    <a:lnTo>
                      <a:pt x="1121" y="728"/>
                    </a:lnTo>
                    <a:lnTo>
                      <a:pt x="1087" y="712"/>
                    </a:lnTo>
                    <a:lnTo>
                      <a:pt x="1003" y="672"/>
                    </a:lnTo>
                    <a:lnTo>
                      <a:pt x="919" y="632"/>
                    </a:lnTo>
                    <a:lnTo>
                      <a:pt x="935" y="616"/>
                    </a:lnTo>
                    <a:lnTo>
                      <a:pt x="927" y="600"/>
                    </a:lnTo>
                    <a:lnTo>
                      <a:pt x="902" y="584"/>
                    </a:lnTo>
                    <a:lnTo>
                      <a:pt x="868" y="592"/>
                    </a:lnTo>
                    <a:lnTo>
                      <a:pt x="817" y="592"/>
                    </a:lnTo>
                    <a:lnTo>
                      <a:pt x="775" y="568"/>
                    </a:lnTo>
                    <a:lnTo>
                      <a:pt x="733" y="528"/>
                    </a:lnTo>
                    <a:lnTo>
                      <a:pt x="708" y="488"/>
                    </a:lnTo>
                    <a:lnTo>
                      <a:pt x="683" y="448"/>
                    </a:lnTo>
                    <a:lnTo>
                      <a:pt x="641" y="408"/>
                    </a:lnTo>
                    <a:lnTo>
                      <a:pt x="556" y="344"/>
                    </a:lnTo>
                    <a:lnTo>
                      <a:pt x="523" y="296"/>
                    </a:lnTo>
                    <a:lnTo>
                      <a:pt x="523" y="280"/>
                    </a:lnTo>
                    <a:lnTo>
                      <a:pt x="539" y="256"/>
                    </a:lnTo>
                    <a:lnTo>
                      <a:pt x="548" y="240"/>
                    </a:lnTo>
                    <a:lnTo>
                      <a:pt x="539" y="224"/>
                    </a:lnTo>
                    <a:lnTo>
                      <a:pt x="531" y="216"/>
                    </a:lnTo>
                    <a:lnTo>
                      <a:pt x="531" y="200"/>
                    </a:lnTo>
                    <a:lnTo>
                      <a:pt x="556" y="184"/>
                    </a:lnTo>
                    <a:lnTo>
                      <a:pt x="641" y="152"/>
                    </a:lnTo>
                    <a:lnTo>
                      <a:pt x="649" y="144"/>
                    </a:lnTo>
                    <a:lnTo>
                      <a:pt x="641" y="88"/>
                    </a:lnTo>
                    <a:lnTo>
                      <a:pt x="649" y="56"/>
                    </a:lnTo>
                    <a:lnTo>
                      <a:pt x="531" y="24"/>
                    </a:lnTo>
                    <a:lnTo>
                      <a:pt x="514" y="0"/>
                    </a:lnTo>
                    <a:lnTo>
                      <a:pt x="438" y="8"/>
                    </a:lnTo>
                    <a:lnTo>
                      <a:pt x="405" y="40"/>
                    </a:lnTo>
                    <a:lnTo>
                      <a:pt x="371" y="32"/>
                    </a:lnTo>
                    <a:lnTo>
                      <a:pt x="354" y="64"/>
                    </a:lnTo>
                    <a:lnTo>
                      <a:pt x="320" y="64"/>
                    </a:lnTo>
                    <a:lnTo>
                      <a:pt x="295" y="80"/>
                    </a:lnTo>
                    <a:lnTo>
                      <a:pt x="253" y="72"/>
                    </a:lnTo>
                    <a:lnTo>
                      <a:pt x="228" y="152"/>
                    </a:lnTo>
                    <a:lnTo>
                      <a:pt x="160" y="72"/>
                    </a:lnTo>
                    <a:lnTo>
                      <a:pt x="118" y="136"/>
                    </a:lnTo>
                    <a:lnTo>
                      <a:pt x="25" y="144"/>
                    </a:lnTo>
                    <a:lnTo>
                      <a:pt x="42" y="208"/>
                    </a:lnTo>
                    <a:lnTo>
                      <a:pt x="0" y="232"/>
                    </a:lnTo>
                    <a:lnTo>
                      <a:pt x="25" y="272"/>
                    </a:lnTo>
                    <a:lnTo>
                      <a:pt x="17" y="320"/>
                    </a:lnTo>
                    <a:lnTo>
                      <a:pt x="93" y="352"/>
                    </a:lnTo>
                    <a:lnTo>
                      <a:pt x="76" y="392"/>
                    </a:lnTo>
                    <a:lnTo>
                      <a:pt x="93" y="392"/>
                    </a:lnTo>
                    <a:lnTo>
                      <a:pt x="135" y="376"/>
                    </a:lnTo>
                    <a:lnTo>
                      <a:pt x="160" y="344"/>
                    </a:lnTo>
                    <a:lnTo>
                      <a:pt x="177" y="328"/>
                    </a:lnTo>
                    <a:lnTo>
                      <a:pt x="202" y="320"/>
                    </a:lnTo>
                    <a:lnTo>
                      <a:pt x="244" y="336"/>
                    </a:lnTo>
                    <a:lnTo>
                      <a:pt x="261" y="352"/>
                    </a:lnTo>
                    <a:lnTo>
                      <a:pt x="278" y="368"/>
                    </a:lnTo>
                    <a:lnTo>
                      <a:pt x="312" y="368"/>
                    </a:lnTo>
                    <a:lnTo>
                      <a:pt x="329" y="384"/>
                    </a:lnTo>
                    <a:lnTo>
                      <a:pt x="337" y="424"/>
                    </a:lnTo>
                    <a:lnTo>
                      <a:pt x="362" y="472"/>
                    </a:lnTo>
                    <a:lnTo>
                      <a:pt x="371" y="496"/>
                    </a:lnTo>
                    <a:lnTo>
                      <a:pt x="396" y="512"/>
                    </a:lnTo>
                    <a:lnTo>
                      <a:pt x="430" y="552"/>
                    </a:lnTo>
                    <a:lnTo>
                      <a:pt x="472" y="576"/>
                    </a:lnTo>
                    <a:lnTo>
                      <a:pt x="497" y="592"/>
                    </a:lnTo>
                    <a:lnTo>
                      <a:pt x="514" y="608"/>
                    </a:lnTo>
                    <a:lnTo>
                      <a:pt x="607" y="680"/>
                    </a:lnTo>
                    <a:lnTo>
                      <a:pt x="624" y="696"/>
                    </a:lnTo>
                    <a:lnTo>
                      <a:pt x="649" y="688"/>
                    </a:lnTo>
                    <a:lnTo>
                      <a:pt x="708" y="712"/>
                    </a:lnTo>
                    <a:lnTo>
                      <a:pt x="742" y="744"/>
                    </a:lnTo>
                    <a:lnTo>
                      <a:pt x="767" y="744"/>
                    </a:lnTo>
                    <a:lnTo>
                      <a:pt x="775" y="752"/>
                    </a:lnTo>
                    <a:lnTo>
                      <a:pt x="775" y="768"/>
                    </a:lnTo>
                    <a:lnTo>
                      <a:pt x="809" y="768"/>
                    </a:lnTo>
                    <a:lnTo>
                      <a:pt x="826" y="800"/>
                    </a:lnTo>
                    <a:lnTo>
                      <a:pt x="851" y="824"/>
                    </a:lnTo>
                    <a:lnTo>
                      <a:pt x="893" y="840"/>
                    </a:lnTo>
                    <a:lnTo>
                      <a:pt x="927" y="856"/>
                    </a:lnTo>
                    <a:lnTo>
                      <a:pt x="944" y="904"/>
                    </a:lnTo>
                    <a:lnTo>
                      <a:pt x="978" y="984"/>
                    </a:lnTo>
                    <a:lnTo>
                      <a:pt x="952" y="984"/>
                    </a:lnTo>
                    <a:lnTo>
                      <a:pt x="935" y="1000"/>
                    </a:lnTo>
                    <a:lnTo>
                      <a:pt x="935" y="1016"/>
                    </a:lnTo>
                    <a:lnTo>
                      <a:pt x="927" y="1040"/>
                    </a:lnTo>
                    <a:lnTo>
                      <a:pt x="919" y="1056"/>
                    </a:lnTo>
                    <a:lnTo>
                      <a:pt x="935" y="1072"/>
                    </a:lnTo>
                    <a:lnTo>
                      <a:pt x="952" y="1080"/>
                    </a:lnTo>
                    <a:lnTo>
                      <a:pt x="978" y="1072"/>
                    </a:lnTo>
                    <a:lnTo>
                      <a:pt x="994" y="1040"/>
                    </a:lnTo>
                    <a:lnTo>
                      <a:pt x="1011" y="1000"/>
                    </a:lnTo>
                    <a:lnTo>
                      <a:pt x="1028" y="960"/>
                    </a:lnTo>
                    <a:lnTo>
                      <a:pt x="1070" y="952"/>
                    </a:lnTo>
                    <a:lnTo>
                      <a:pt x="1070" y="904"/>
                    </a:lnTo>
                    <a:lnTo>
                      <a:pt x="1053" y="888"/>
                    </a:lnTo>
                    <a:lnTo>
                      <a:pt x="1028" y="880"/>
                    </a:lnTo>
                    <a:lnTo>
                      <a:pt x="1003" y="864"/>
                    </a:lnTo>
                    <a:lnTo>
                      <a:pt x="994" y="848"/>
                    </a:lnTo>
                    <a:lnTo>
                      <a:pt x="1011" y="800"/>
                    </a:lnTo>
                    <a:lnTo>
                      <a:pt x="1028" y="776"/>
                    </a:lnTo>
                    <a:lnTo>
                      <a:pt x="1045" y="768"/>
                    </a:lnTo>
                    <a:lnTo>
                      <a:pt x="1104" y="776"/>
                    </a:lnTo>
                    <a:lnTo>
                      <a:pt x="1146" y="792"/>
                    </a:lnTo>
                    <a:lnTo>
                      <a:pt x="1180" y="824"/>
                    </a:lnTo>
                    <a:lnTo>
                      <a:pt x="1180" y="784"/>
                    </a:lnTo>
                    <a:lnTo>
                      <a:pt x="1155" y="752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lv-LV" dirty="0"/>
              </a:p>
            </p:txBody>
          </p:sp>
          <p:sp>
            <p:nvSpPr>
              <p:cNvPr id="171" name="Freeform 30"/>
              <p:cNvSpPr>
                <a:spLocks/>
              </p:cNvSpPr>
              <p:nvPr/>
            </p:nvSpPr>
            <p:spPr bwMode="auto">
              <a:xfrm>
                <a:off x="2463" y="2496"/>
                <a:ext cx="1146" cy="1088"/>
              </a:xfrm>
              <a:custGeom>
                <a:avLst/>
                <a:gdLst>
                  <a:gd name="T0" fmla="*/ 969 w 1146"/>
                  <a:gd name="T1" fmla="*/ 600 h 1088"/>
                  <a:gd name="T2" fmla="*/ 944 w 1146"/>
                  <a:gd name="T3" fmla="*/ 584 h 1088"/>
                  <a:gd name="T4" fmla="*/ 986 w 1146"/>
                  <a:gd name="T5" fmla="*/ 520 h 1088"/>
                  <a:gd name="T6" fmla="*/ 1019 w 1146"/>
                  <a:gd name="T7" fmla="*/ 472 h 1088"/>
                  <a:gd name="T8" fmla="*/ 1087 w 1146"/>
                  <a:gd name="T9" fmla="*/ 448 h 1088"/>
                  <a:gd name="T10" fmla="*/ 1112 w 1146"/>
                  <a:gd name="T11" fmla="*/ 320 h 1088"/>
                  <a:gd name="T12" fmla="*/ 1095 w 1146"/>
                  <a:gd name="T13" fmla="*/ 272 h 1088"/>
                  <a:gd name="T14" fmla="*/ 1011 w 1146"/>
                  <a:gd name="T15" fmla="*/ 248 h 1088"/>
                  <a:gd name="T16" fmla="*/ 927 w 1146"/>
                  <a:gd name="T17" fmla="*/ 208 h 1088"/>
                  <a:gd name="T18" fmla="*/ 851 w 1146"/>
                  <a:gd name="T19" fmla="*/ 136 h 1088"/>
                  <a:gd name="T20" fmla="*/ 809 w 1146"/>
                  <a:gd name="T21" fmla="*/ 112 h 1088"/>
                  <a:gd name="T22" fmla="*/ 767 w 1146"/>
                  <a:gd name="T23" fmla="*/ 88 h 1088"/>
                  <a:gd name="T24" fmla="*/ 708 w 1146"/>
                  <a:gd name="T25" fmla="*/ 48 h 1088"/>
                  <a:gd name="T26" fmla="*/ 666 w 1146"/>
                  <a:gd name="T27" fmla="*/ 0 h 1088"/>
                  <a:gd name="T28" fmla="*/ 598 w 1146"/>
                  <a:gd name="T29" fmla="*/ 24 h 1088"/>
                  <a:gd name="T30" fmla="*/ 564 w 1146"/>
                  <a:gd name="T31" fmla="*/ 104 h 1088"/>
                  <a:gd name="T32" fmla="*/ 489 w 1146"/>
                  <a:gd name="T33" fmla="*/ 136 h 1088"/>
                  <a:gd name="T34" fmla="*/ 455 w 1146"/>
                  <a:gd name="T35" fmla="*/ 168 h 1088"/>
                  <a:gd name="T36" fmla="*/ 413 w 1146"/>
                  <a:gd name="T37" fmla="*/ 184 h 1088"/>
                  <a:gd name="T38" fmla="*/ 345 w 1146"/>
                  <a:gd name="T39" fmla="*/ 160 h 1088"/>
                  <a:gd name="T40" fmla="*/ 269 w 1146"/>
                  <a:gd name="T41" fmla="*/ 144 h 1088"/>
                  <a:gd name="T42" fmla="*/ 303 w 1146"/>
                  <a:gd name="T43" fmla="*/ 256 h 1088"/>
                  <a:gd name="T44" fmla="*/ 211 w 1146"/>
                  <a:gd name="T45" fmla="*/ 240 h 1088"/>
                  <a:gd name="T46" fmla="*/ 177 w 1146"/>
                  <a:gd name="T47" fmla="*/ 232 h 1088"/>
                  <a:gd name="T48" fmla="*/ 126 w 1146"/>
                  <a:gd name="T49" fmla="*/ 208 h 1088"/>
                  <a:gd name="T50" fmla="*/ 84 w 1146"/>
                  <a:gd name="T51" fmla="*/ 216 h 1088"/>
                  <a:gd name="T52" fmla="*/ 8 w 1146"/>
                  <a:gd name="T53" fmla="*/ 232 h 1088"/>
                  <a:gd name="T54" fmla="*/ 8 w 1146"/>
                  <a:gd name="T55" fmla="*/ 248 h 1088"/>
                  <a:gd name="T56" fmla="*/ 25 w 1146"/>
                  <a:gd name="T57" fmla="*/ 272 h 1088"/>
                  <a:gd name="T58" fmla="*/ 17 w 1146"/>
                  <a:gd name="T59" fmla="*/ 288 h 1088"/>
                  <a:gd name="T60" fmla="*/ 42 w 1146"/>
                  <a:gd name="T61" fmla="*/ 312 h 1088"/>
                  <a:gd name="T62" fmla="*/ 109 w 1146"/>
                  <a:gd name="T63" fmla="*/ 328 h 1088"/>
                  <a:gd name="T64" fmla="*/ 160 w 1146"/>
                  <a:gd name="T65" fmla="*/ 368 h 1088"/>
                  <a:gd name="T66" fmla="*/ 194 w 1146"/>
                  <a:gd name="T67" fmla="*/ 400 h 1088"/>
                  <a:gd name="T68" fmla="*/ 211 w 1146"/>
                  <a:gd name="T69" fmla="*/ 448 h 1088"/>
                  <a:gd name="T70" fmla="*/ 269 w 1146"/>
                  <a:gd name="T71" fmla="*/ 536 h 1088"/>
                  <a:gd name="T72" fmla="*/ 278 w 1146"/>
                  <a:gd name="T73" fmla="*/ 584 h 1088"/>
                  <a:gd name="T74" fmla="*/ 295 w 1146"/>
                  <a:gd name="T75" fmla="*/ 640 h 1088"/>
                  <a:gd name="T76" fmla="*/ 236 w 1146"/>
                  <a:gd name="T77" fmla="*/ 776 h 1088"/>
                  <a:gd name="T78" fmla="*/ 177 w 1146"/>
                  <a:gd name="T79" fmla="*/ 872 h 1088"/>
                  <a:gd name="T80" fmla="*/ 160 w 1146"/>
                  <a:gd name="T81" fmla="*/ 888 h 1088"/>
                  <a:gd name="T82" fmla="*/ 244 w 1146"/>
                  <a:gd name="T83" fmla="*/ 960 h 1088"/>
                  <a:gd name="T84" fmla="*/ 320 w 1146"/>
                  <a:gd name="T85" fmla="*/ 992 h 1088"/>
                  <a:gd name="T86" fmla="*/ 396 w 1146"/>
                  <a:gd name="T87" fmla="*/ 1024 h 1088"/>
                  <a:gd name="T88" fmla="*/ 522 w 1146"/>
                  <a:gd name="T89" fmla="*/ 1056 h 1088"/>
                  <a:gd name="T90" fmla="*/ 607 w 1146"/>
                  <a:gd name="T91" fmla="*/ 1088 h 1088"/>
                  <a:gd name="T92" fmla="*/ 640 w 1146"/>
                  <a:gd name="T93" fmla="*/ 1064 h 1088"/>
                  <a:gd name="T94" fmla="*/ 632 w 1146"/>
                  <a:gd name="T95" fmla="*/ 992 h 1088"/>
                  <a:gd name="T96" fmla="*/ 682 w 1146"/>
                  <a:gd name="T97" fmla="*/ 944 h 1088"/>
                  <a:gd name="T98" fmla="*/ 750 w 1146"/>
                  <a:gd name="T99" fmla="*/ 928 h 1088"/>
                  <a:gd name="T100" fmla="*/ 876 w 1146"/>
                  <a:gd name="T101" fmla="*/ 968 h 1088"/>
                  <a:gd name="T102" fmla="*/ 944 w 1146"/>
                  <a:gd name="T103" fmla="*/ 984 h 1088"/>
                  <a:gd name="T104" fmla="*/ 969 w 1146"/>
                  <a:gd name="T105" fmla="*/ 968 h 1088"/>
                  <a:gd name="T106" fmla="*/ 1019 w 1146"/>
                  <a:gd name="T107" fmla="*/ 928 h 1088"/>
                  <a:gd name="T108" fmla="*/ 1087 w 1146"/>
                  <a:gd name="T109" fmla="*/ 864 h 1088"/>
                  <a:gd name="T110" fmla="*/ 1019 w 1146"/>
                  <a:gd name="T111" fmla="*/ 784 h 1088"/>
                  <a:gd name="T112" fmla="*/ 1036 w 1146"/>
                  <a:gd name="T113" fmla="*/ 720 h 1088"/>
                  <a:gd name="T114" fmla="*/ 1036 w 1146"/>
                  <a:gd name="T115" fmla="*/ 656 h 1088"/>
                  <a:gd name="T116" fmla="*/ 1011 w 1146"/>
                  <a:gd name="T117" fmla="*/ 616 h 1088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1146"/>
                  <a:gd name="T178" fmla="*/ 0 h 1088"/>
                  <a:gd name="T179" fmla="*/ 1146 w 1146"/>
                  <a:gd name="T180" fmla="*/ 1088 h 1088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1146" h="1088">
                    <a:moveTo>
                      <a:pt x="1011" y="616"/>
                    </a:moveTo>
                    <a:lnTo>
                      <a:pt x="969" y="600"/>
                    </a:lnTo>
                    <a:lnTo>
                      <a:pt x="935" y="616"/>
                    </a:lnTo>
                    <a:lnTo>
                      <a:pt x="944" y="584"/>
                    </a:lnTo>
                    <a:lnTo>
                      <a:pt x="977" y="544"/>
                    </a:lnTo>
                    <a:lnTo>
                      <a:pt x="986" y="520"/>
                    </a:lnTo>
                    <a:lnTo>
                      <a:pt x="1011" y="504"/>
                    </a:lnTo>
                    <a:lnTo>
                      <a:pt x="1019" y="472"/>
                    </a:lnTo>
                    <a:lnTo>
                      <a:pt x="1053" y="464"/>
                    </a:lnTo>
                    <a:lnTo>
                      <a:pt x="1087" y="448"/>
                    </a:lnTo>
                    <a:lnTo>
                      <a:pt x="1104" y="360"/>
                    </a:lnTo>
                    <a:lnTo>
                      <a:pt x="1112" y="320"/>
                    </a:lnTo>
                    <a:lnTo>
                      <a:pt x="1146" y="288"/>
                    </a:lnTo>
                    <a:lnTo>
                      <a:pt x="1095" y="272"/>
                    </a:lnTo>
                    <a:lnTo>
                      <a:pt x="1036" y="256"/>
                    </a:lnTo>
                    <a:lnTo>
                      <a:pt x="1011" y="248"/>
                    </a:lnTo>
                    <a:lnTo>
                      <a:pt x="986" y="216"/>
                    </a:lnTo>
                    <a:lnTo>
                      <a:pt x="927" y="208"/>
                    </a:lnTo>
                    <a:lnTo>
                      <a:pt x="868" y="168"/>
                    </a:lnTo>
                    <a:lnTo>
                      <a:pt x="851" y="136"/>
                    </a:lnTo>
                    <a:lnTo>
                      <a:pt x="809" y="144"/>
                    </a:lnTo>
                    <a:lnTo>
                      <a:pt x="809" y="112"/>
                    </a:lnTo>
                    <a:lnTo>
                      <a:pt x="767" y="96"/>
                    </a:lnTo>
                    <a:lnTo>
                      <a:pt x="767" y="88"/>
                    </a:lnTo>
                    <a:lnTo>
                      <a:pt x="733" y="72"/>
                    </a:lnTo>
                    <a:lnTo>
                      <a:pt x="708" y="48"/>
                    </a:lnTo>
                    <a:lnTo>
                      <a:pt x="682" y="16"/>
                    </a:lnTo>
                    <a:lnTo>
                      <a:pt x="666" y="0"/>
                    </a:lnTo>
                    <a:lnTo>
                      <a:pt x="623" y="8"/>
                    </a:lnTo>
                    <a:lnTo>
                      <a:pt x="598" y="24"/>
                    </a:lnTo>
                    <a:lnTo>
                      <a:pt x="581" y="88"/>
                    </a:lnTo>
                    <a:lnTo>
                      <a:pt x="564" y="104"/>
                    </a:lnTo>
                    <a:lnTo>
                      <a:pt x="539" y="120"/>
                    </a:lnTo>
                    <a:lnTo>
                      <a:pt x="489" y="136"/>
                    </a:lnTo>
                    <a:lnTo>
                      <a:pt x="463" y="144"/>
                    </a:lnTo>
                    <a:lnTo>
                      <a:pt x="455" y="168"/>
                    </a:lnTo>
                    <a:lnTo>
                      <a:pt x="446" y="184"/>
                    </a:lnTo>
                    <a:lnTo>
                      <a:pt x="413" y="184"/>
                    </a:lnTo>
                    <a:lnTo>
                      <a:pt x="362" y="168"/>
                    </a:lnTo>
                    <a:lnTo>
                      <a:pt x="345" y="160"/>
                    </a:lnTo>
                    <a:lnTo>
                      <a:pt x="328" y="144"/>
                    </a:lnTo>
                    <a:lnTo>
                      <a:pt x="269" y="144"/>
                    </a:lnTo>
                    <a:lnTo>
                      <a:pt x="295" y="200"/>
                    </a:lnTo>
                    <a:lnTo>
                      <a:pt x="303" y="256"/>
                    </a:lnTo>
                    <a:lnTo>
                      <a:pt x="253" y="248"/>
                    </a:lnTo>
                    <a:lnTo>
                      <a:pt x="211" y="240"/>
                    </a:lnTo>
                    <a:lnTo>
                      <a:pt x="194" y="248"/>
                    </a:lnTo>
                    <a:lnTo>
                      <a:pt x="177" y="232"/>
                    </a:lnTo>
                    <a:lnTo>
                      <a:pt x="152" y="208"/>
                    </a:lnTo>
                    <a:lnTo>
                      <a:pt x="126" y="208"/>
                    </a:lnTo>
                    <a:lnTo>
                      <a:pt x="109" y="216"/>
                    </a:lnTo>
                    <a:lnTo>
                      <a:pt x="84" y="216"/>
                    </a:lnTo>
                    <a:lnTo>
                      <a:pt x="34" y="216"/>
                    </a:lnTo>
                    <a:lnTo>
                      <a:pt x="8" y="232"/>
                    </a:lnTo>
                    <a:lnTo>
                      <a:pt x="0" y="240"/>
                    </a:lnTo>
                    <a:lnTo>
                      <a:pt x="8" y="248"/>
                    </a:lnTo>
                    <a:lnTo>
                      <a:pt x="50" y="272"/>
                    </a:lnTo>
                    <a:lnTo>
                      <a:pt x="25" y="272"/>
                    </a:lnTo>
                    <a:lnTo>
                      <a:pt x="17" y="280"/>
                    </a:lnTo>
                    <a:lnTo>
                      <a:pt x="17" y="288"/>
                    </a:lnTo>
                    <a:lnTo>
                      <a:pt x="25" y="304"/>
                    </a:lnTo>
                    <a:lnTo>
                      <a:pt x="42" y="312"/>
                    </a:lnTo>
                    <a:lnTo>
                      <a:pt x="76" y="320"/>
                    </a:lnTo>
                    <a:lnTo>
                      <a:pt x="109" y="328"/>
                    </a:lnTo>
                    <a:lnTo>
                      <a:pt x="135" y="352"/>
                    </a:lnTo>
                    <a:lnTo>
                      <a:pt x="160" y="368"/>
                    </a:lnTo>
                    <a:lnTo>
                      <a:pt x="185" y="376"/>
                    </a:lnTo>
                    <a:lnTo>
                      <a:pt x="194" y="400"/>
                    </a:lnTo>
                    <a:lnTo>
                      <a:pt x="219" y="424"/>
                    </a:lnTo>
                    <a:lnTo>
                      <a:pt x="211" y="448"/>
                    </a:lnTo>
                    <a:lnTo>
                      <a:pt x="244" y="512"/>
                    </a:lnTo>
                    <a:lnTo>
                      <a:pt x="269" y="536"/>
                    </a:lnTo>
                    <a:lnTo>
                      <a:pt x="286" y="560"/>
                    </a:lnTo>
                    <a:lnTo>
                      <a:pt x="278" y="584"/>
                    </a:lnTo>
                    <a:lnTo>
                      <a:pt x="253" y="592"/>
                    </a:lnTo>
                    <a:lnTo>
                      <a:pt x="295" y="640"/>
                    </a:lnTo>
                    <a:lnTo>
                      <a:pt x="269" y="632"/>
                    </a:lnTo>
                    <a:lnTo>
                      <a:pt x="236" y="776"/>
                    </a:lnTo>
                    <a:lnTo>
                      <a:pt x="202" y="848"/>
                    </a:lnTo>
                    <a:lnTo>
                      <a:pt x="177" y="872"/>
                    </a:lnTo>
                    <a:lnTo>
                      <a:pt x="143" y="880"/>
                    </a:lnTo>
                    <a:lnTo>
                      <a:pt x="160" y="888"/>
                    </a:lnTo>
                    <a:lnTo>
                      <a:pt x="211" y="928"/>
                    </a:lnTo>
                    <a:lnTo>
                      <a:pt x="244" y="960"/>
                    </a:lnTo>
                    <a:lnTo>
                      <a:pt x="278" y="968"/>
                    </a:lnTo>
                    <a:lnTo>
                      <a:pt x="320" y="992"/>
                    </a:lnTo>
                    <a:lnTo>
                      <a:pt x="337" y="1016"/>
                    </a:lnTo>
                    <a:lnTo>
                      <a:pt x="396" y="1024"/>
                    </a:lnTo>
                    <a:lnTo>
                      <a:pt x="463" y="1032"/>
                    </a:lnTo>
                    <a:lnTo>
                      <a:pt x="522" y="1056"/>
                    </a:lnTo>
                    <a:lnTo>
                      <a:pt x="581" y="1072"/>
                    </a:lnTo>
                    <a:lnTo>
                      <a:pt x="607" y="1088"/>
                    </a:lnTo>
                    <a:lnTo>
                      <a:pt x="632" y="1080"/>
                    </a:lnTo>
                    <a:lnTo>
                      <a:pt x="640" y="1064"/>
                    </a:lnTo>
                    <a:lnTo>
                      <a:pt x="623" y="1032"/>
                    </a:lnTo>
                    <a:lnTo>
                      <a:pt x="632" y="992"/>
                    </a:lnTo>
                    <a:lnTo>
                      <a:pt x="649" y="968"/>
                    </a:lnTo>
                    <a:lnTo>
                      <a:pt x="682" y="944"/>
                    </a:lnTo>
                    <a:lnTo>
                      <a:pt x="716" y="928"/>
                    </a:lnTo>
                    <a:lnTo>
                      <a:pt x="750" y="928"/>
                    </a:lnTo>
                    <a:lnTo>
                      <a:pt x="842" y="952"/>
                    </a:lnTo>
                    <a:lnTo>
                      <a:pt x="876" y="968"/>
                    </a:lnTo>
                    <a:lnTo>
                      <a:pt x="910" y="984"/>
                    </a:lnTo>
                    <a:lnTo>
                      <a:pt x="944" y="984"/>
                    </a:lnTo>
                    <a:lnTo>
                      <a:pt x="960" y="976"/>
                    </a:lnTo>
                    <a:lnTo>
                      <a:pt x="969" y="968"/>
                    </a:lnTo>
                    <a:lnTo>
                      <a:pt x="977" y="960"/>
                    </a:lnTo>
                    <a:lnTo>
                      <a:pt x="1019" y="928"/>
                    </a:lnTo>
                    <a:lnTo>
                      <a:pt x="1070" y="904"/>
                    </a:lnTo>
                    <a:lnTo>
                      <a:pt x="1087" y="864"/>
                    </a:lnTo>
                    <a:lnTo>
                      <a:pt x="1011" y="832"/>
                    </a:lnTo>
                    <a:lnTo>
                      <a:pt x="1019" y="784"/>
                    </a:lnTo>
                    <a:lnTo>
                      <a:pt x="994" y="744"/>
                    </a:lnTo>
                    <a:lnTo>
                      <a:pt x="1036" y="720"/>
                    </a:lnTo>
                    <a:lnTo>
                      <a:pt x="1019" y="656"/>
                    </a:lnTo>
                    <a:lnTo>
                      <a:pt x="1036" y="656"/>
                    </a:lnTo>
                    <a:lnTo>
                      <a:pt x="1019" y="632"/>
                    </a:lnTo>
                    <a:lnTo>
                      <a:pt x="1011" y="61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lv-LV" dirty="0"/>
              </a:p>
            </p:txBody>
          </p:sp>
          <p:sp>
            <p:nvSpPr>
              <p:cNvPr id="172" name="Freeform 31"/>
              <p:cNvSpPr>
                <a:spLocks/>
              </p:cNvSpPr>
              <p:nvPr/>
            </p:nvSpPr>
            <p:spPr bwMode="auto">
              <a:xfrm>
                <a:off x="3457" y="3008"/>
                <a:ext cx="1180" cy="1080"/>
              </a:xfrm>
              <a:custGeom>
                <a:avLst/>
                <a:gdLst>
                  <a:gd name="T0" fmla="*/ 1121 w 1180"/>
                  <a:gd name="T1" fmla="*/ 728 h 1080"/>
                  <a:gd name="T2" fmla="*/ 1003 w 1180"/>
                  <a:gd name="T3" fmla="*/ 672 h 1080"/>
                  <a:gd name="T4" fmla="*/ 935 w 1180"/>
                  <a:gd name="T5" fmla="*/ 616 h 1080"/>
                  <a:gd name="T6" fmla="*/ 902 w 1180"/>
                  <a:gd name="T7" fmla="*/ 584 h 1080"/>
                  <a:gd name="T8" fmla="*/ 817 w 1180"/>
                  <a:gd name="T9" fmla="*/ 592 h 1080"/>
                  <a:gd name="T10" fmla="*/ 733 w 1180"/>
                  <a:gd name="T11" fmla="*/ 528 h 1080"/>
                  <a:gd name="T12" fmla="*/ 683 w 1180"/>
                  <a:gd name="T13" fmla="*/ 448 h 1080"/>
                  <a:gd name="T14" fmla="*/ 556 w 1180"/>
                  <a:gd name="T15" fmla="*/ 344 h 1080"/>
                  <a:gd name="T16" fmla="*/ 523 w 1180"/>
                  <a:gd name="T17" fmla="*/ 280 h 1080"/>
                  <a:gd name="T18" fmla="*/ 548 w 1180"/>
                  <a:gd name="T19" fmla="*/ 240 h 1080"/>
                  <a:gd name="T20" fmla="*/ 531 w 1180"/>
                  <a:gd name="T21" fmla="*/ 216 h 1080"/>
                  <a:gd name="T22" fmla="*/ 556 w 1180"/>
                  <a:gd name="T23" fmla="*/ 184 h 1080"/>
                  <a:gd name="T24" fmla="*/ 649 w 1180"/>
                  <a:gd name="T25" fmla="*/ 144 h 1080"/>
                  <a:gd name="T26" fmla="*/ 649 w 1180"/>
                  <a:gd name="T27" fmla="*/ 56 h 1080"/>
                  <a:gd name="T28" fmla="*/ 514 w 1180"/>
                  <a:gd name="T29" fmla="*/ 0 h 1080"/>
                  <a:gd name="T30" fmla="*/ 405 w 1180"/>
                  <a:gd name="T31" fmla="*/ 40 h 1080"/>
                  <a:gd name="T32" fmla="*/ 354 w 1180"/>
                  <a:gd name="T33" fmla="*/ 64 h 1080"/>
                  <a:gd name="T34" fmla="*/ 295 w 1180"/>
                  <a:gd name="T35" fmla="*/ 80 h 1080"/>
                  <a:gd name="T36" fmla="*/ 228 w 1180"/>
                  <a:gd name="T37" fmla="*/ 152 h 1080"/>
                  <a:gd name="T38" fmla="*/ 118 w 1180"/>
                  <a:gd name="T39" fmla="*/ 136 h 1080"/>
                  <a:gd name="T40" fmla="*/ 42 w 1180"/>
                  <a:gd name="T41" fmla="*/ 208 h 1080"/>
                  <a:gd name="T42" fmla="*/ 25 w 1180"/>
                  <a:gd name="T43" fmla="*/ 272 h 1080"/>
                  <a:gd name="T44" fmla="*/ 93 w 1180"/>
                  <a:gd name="T45" fmla="*/ 352 h 1080"/>
                  <a:gd name="T46" fmla="*/ 93 w 1180"/>
                  <a:gd name="T47" fmla="*/ 392 h 1080"/>
                  <a:gd name="T48" fmla="*/ 160 w 1180"/>
                  <a:gd name="T49" fmla="*/ 344 h 1080"/>
                  <a:gd name="T50" fmla="*/ 202 w 1180"/>
                  <a:gd name="T51" fmla="*/ 320 h 1080"/>
                  <a:gd name="T52" fmla="*/ 261 w 1180"/>
                  <a:gd name="T53" fmla="*/ 352 h 1080"/>
                  <a:gd name="T54" fmla="*/ 312 w 1180"/>
                  <a:gd name="T55" fmla="*/ 368 h 1080"/>
                  <a:gd name="T56" fmla="*/ 337 w 1180"/>
                  <a:gd name="T57" fmla="*/ 424 h 1080"/>
                  <a:gd name="T58" fmla="*/ 371 w 1180"/>
                  <a:gd name="T59" fmla="*/ 496 h 1080"/>
                  <a:gd name="T60" fmla="*/ 430 w 1180"/>
                  <a:gd name="T61" fmla="*/ 552 h 1080"/>
                  <a:gd name="T62" fmla="*/ 497 w 1180"/>
                  <a:gd name="T63" fmla="*/ 592 h 1080"/>
                  <a:gd name="T64" fmla="*/ 607 w 1180"/>
                  <a:gd name="T65" fmla="*/ 680 h 1080"/>
                  <a:gd name="T66" fmla="*/ 649 w 1180"/>
                  <a:gd name="T67" fmla="*/ 688 h 1080"/>
                  <a:gd name="T68" fmla="*/ 742 w 1180"/>
                  <a:gd name="T69" fmla="*/ 744 h 1080"/>
                  <a:gd name="T70" fmla="*/ 775 w 1180"/>
                  <a:gd name="T71" fmla="*/ 752 h 1080"/>
                  <a:gd name="T72" fmla="*/ 809 w 1180"/>
                  <a:gd name="T73" fmla="*/ 768 h 1080"/>
                  <a:gd name="T74" fmla="*/ 851 w 1180"/>
                  <a:gd name="T75" fmla="*/ 824 h 1080"/>
                  <a:gd name="T76" fmla="*/ 927 w 1180"/>
                  <a:gd name="T77" fmla="*/ 856 h 1080"/>
                  <a:gd name="T78" fmla="*/ 978 w 1180"/>
                  <a:gd name="T79" fmla="*/ 984 h 1080"/>
                  <a:gd name="T80" fmla="*/ 935 w 1180"/>
                  <a:gd name="T81" fmla="*/ 1000 h 1080"/>
                  <a:gd name="T82" fmla="*/ 927 w 1180"/>
                  <a:gd name="T83" fmla="*/ 1040 h 1080"/>
                  <a:gd name="T84" fmla="*/ 935 w 1180"/>
                  <a:gd name="T85" fmla="*/ 1072 h 1080"/>
                  <a:gd name="T86" fmla="*/ 978 w 1180"/>
                  <a:gd name="T87" fmla="*/ 1072 h 1080"/>
                  <a:gd name="T88" fmla="*/ 1011 w 1180"/>
                  <a:gd name="T89" fmla="*/ 1000 h 1080"/>
                  <a:gd name="T90" fmla="*/ 1070 w 1180"/>
                  <a:gd name="T91" fmla="*/ 952 h 1080"/>
                  <a:gd name="T92" fmla="*/ 1053 w 1180"/>
                  <a:gd name="T93" fmla="*/ 888 h 1080"/>
                  <a:gd name="T94" fmla="*/ 1003 w 1180"/>
                  <a:gd name="T95" fmla="*/ 864 h 1080"/>
                  <a:gd name="T96" fmla="*/ 1011 w 1180"/>
                  <a:gd name="T97" fmla="*/ 800 h 1080"/>
                  <a:gd name="T98" fmla="*/ 1045 w 1180"/>
                  <a:gd name="T99" fmla="*/ 768 h 1080"/>
                  <a:gd name="T100" fmla="*/ 1146 w 1180"/>
                  <a:gd name="T101" fmla="*/ 792 h 1080"/>
                  <a:gd name="T102" fmla="*/ 1180 w 1180"/>
                  <a:gd name="T103" fmla="*/ 784 h 1080"/>
                  <a:gd name="T104" fmla="*/ 1155 w 1180"/>
                  <a:gd name="T105" fmla="*/ 752 h 1080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180"/>
                  <a:gd name="T160" fmla="*/ 0 h 1080"/>
                  <a:gd name="T161" fmla="*/ 1180 w 1180"/>
                  <a:gd name="T162" fmla="*/ 1080 h 1080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180" h="1080">
                    <a:moveTo>
                      <a:pt x="1155" y="752"/>
                    </a:moveTo>
                    <a:lnTo>
                      <a:pt x="1121" y="728"/>
                    </a:lnTo>
                    <a:lnTo>
                      <a:pt x="1087" y="712"/>
                    </a:lnTo>
                    <a:lnTo>
                      <a:pt x="1003" y="672"/>
                    </a:lnTo>
                    <a:lnTo>
                      <a:pt x="919" y="632"/>
                    </a:lnTo>
                    <a:lnTo>
                      <a:pt x="935" y="616"/>
                    </a:lnTo>
                    <a:lnTo>
                      <a:pt x="927" y="600"/>
                    </a:lnTo>
                    <a:lnTo>
                      <a:pt x="902" y="584"/>
                    </a:lnTo>
                    <a:lnTo>
                      <a:pt x="868" y="592"/>
                    </a:lnTo>
                    <a:lnTo>
                      <a:pt x="817" y="592"/>
                    </a:lnTo>
                    <a:lnTo>
                      <a:pt x="775" y="568"/>
                    </a:lnTo>
                    <a:lnTo>
                      <a:pt x="733" y="528"/>
                    </a:lnTo>
                    <a:lnTo>
                      <a:pt x="708" y="488"/>
                    </a:lnTo>
                    <a:lnTo>
                      <a:pt x="683" y="448"/>
                    </a:lnTo>
                    <a:lnTo>
                      <a:pt x="641" y="408"/>
                    </a:lnTo>
                    <a:lnTo>
                      <a:pt x="556" y="344"/>
                    </a:lnTo>
                    <a:lnTo>
                      <a:pt x="523" y="296"/>
                    </a:lnTo>
                    <a:lnTo>
                      <a:pt x="523" y="280"/>
                    </a:lnTo>
                    <a:lnTo>
                      <a:pt x="539" y="256"/>
                    </a:lnTo>
                    <a:lnTo>
                      <a:pt x="548" y="240"/>
                    </a:lnTo>
                    <a:lnTo>
                      <a:pt x="539" y="224"/>
                    </a:lnTo>
                    <a:lnTo>
                      <a:pt x="531" y="216"/>
                    </a:lnTo>
                    <a:lnTo>
                      <a:pt x="531" y="200"/>
                    </a:lnTo>
                    <a:lnTo>
                      <a:pt x="556" y="184"/>
                    </a:lnTo>
                    <a:lnTo>
                      <a:pt x="641" y="152"/>
                    </a:lnTo>
                    <a:lnTo>
                      <a:pt x="649" y="144"/>
                    </a:lnTo>
                    <a:lnTo>
                      <a:pt x="641" y="88"/>
                    </a:lnTo>
                    <a:lnTo>
                      <a:pt x="649" y="56"/>
                    </a:lnTo>
                    <a:lnTo>
                      <a:pt x="531" y="24"/>
                    </a:lnTo>
                    <a:lnTo>
                      <a:pt x="514" y="0"/>
                    </a:lnTo>
                    <a:lnTo>
                      <a:pt x="438" y="8"/>
                    </a:lnTo>
                    <a:lnTo>
                      <a:pt x="405" y="40"/>
                    </a:lnTo>
                    <a:lnTo>
                      <a:pt x="371" y="32"/>
                    </a:lnTo>
                    <a:lnTo>
                      <a:pt x="354" y="64"/>
                    </a:lnTo>
                    <a:lnTo>
                      <a:pt x="320" y="64"/>
                    </a:lnTo>
                    <a:lnTo>
                      <a:pt x="295" y="80"/>
                    </a:lnTo>
                    <a:lnTo>
                      <a:pt x="253" y="72"/>
                    </a:lnTo>
                    <a:lnTo>
                      <a:pt x="228" y="152"/>
                    </a:lnTo>
                    <a:lnTo>
                      <a:pt x="160" y="72"/>
                    </a:lnTo>
                    <a:lnTo>
                      <a:pt x="118" y="136"/>
                    </a:lnTo>
                    <a:lnTo>
                      <a:pt x="25" y="144"/>
                    </a:lnTo>
                    <a:lnTo>
                      <a:pt x="42" y="208"/>
                    </a:lnTo>
                    <a:lnTo>
                      <a:pt x="0" y="232"/>
                    </a:lnTo>
                    <a:lnTo>
                      <a:pt x="25" y="272"/>
                    </a:lnTo>
                    <a:lnTo>
                      <a:pt x="17" y="320"/>
                    </a:lnTo>
                    <a:lnTo>
                      <a:pt x="93" y="352"/>
                    </a:lnTo>
                    <a:lnTo>
                      <a:pt x="76" y="392"/>
                    </a:lnTo>
                    <a:lnTo>
                      <a:pt x="93" y="392"/>
                    </a:lnTo>
                    <a:lnTo>
                      <a:pt x="135" y="376"/>
                    </a:lnTo>
                    <a:lnTo>
                      <a:pt x="160" y="344"/>
                    </a:lnTo>
                    <a:lnTo>
                      <a:pt x="177" y="328"/>
                    </a:lnTo>
                    <a:lnTo>
                      <a:pt x="202" y="320"/>
                    </a:lnTo>
                    <a:lnTo>
                      <a:pt x="244" y="336"/>
                    </a:lnTo>
                    <a:lnTo>
                      <a:pt x="261" y="352"/>
                    </a:lnTo>
                    <a:lnTo>
                      <a:pt x="278" y="368"/>
                    </a:lnTo>
                    <a:lnTo>
                      <a:pt x="312" y="368"/>
                    </a:lnTo>
                    <a:lnTo>
                      <a:pt x="329" y="384"/>
                    </a:lnTo>
                    <a:lnTo>
                      <a:pt x="337" y="424"/>
                    </a:lnTo>
                    <a:lnTo>
                      <a:pt x="362" y="472"/>
                    </a:lnTo>
                    <a:lnTo>
                      <a:pt x="371" y="496"/>
                    </a:lnTo>
                    <a:lnTo>
                      <a:pt x="396" y="512"/>
                    </a:lnTo>
                    <a:lnTo>
                      <a:pt x="430" y="552"/>
                    </a:lnTo>
                    <a:lnTo>
                      <a:pt x="472" y="576"/>
                    </a:lnTo>
                    <a:lnTo>
                      <a:pt x="497" y="592"/>
                    </a:lnTo>
                    <a:lnTo>
                      <a:pt x="514" y="608"/>
                    </a:lnTo>
                    <a:lnTo>
                      <a:pt x="607" y="680"/>
                    </a:lnTo>
                    <a:lnTo>
                      <a:pt x="624" y="696"/>
                    </a:lnTo>
                    <a:lnTo>
                      <a:pt x="649" y="688"/>
                    </a:lnTo>
                    <a:lnTo>
                      <a:pt x="708" y="712"/>
                    </a:lnTo>
                    <a:lnTo>
                      <a:pt x="742" y="744"/>
                    </a:lnTo>
                    <a:lnTo>
                      <a:pt x="767" y="744"/>
                    </a:lnTo>
                    <a:lnTo>
                      <a:pt x="775" y="752"/>
                    </a:lnTo>
                    <a:lnTo>
                      <a:pt x="775" y="768"/>
                    </a:lnTo>
                    <a:lnTo>
                      <a:pt x="809" y="768"/>
                    </a:lnTo>
                    <a:lnTo>
                      <a:pt x="826" y="800"/>
                    </a:lnTo>
                    <a:lnTo>
                      <a:pt x="851" y="824"/>
                    </a:lnTo>
                    <a:lnTo>
                      <a:pt x="893" y="840"/>
                    </a:lnTo>
                    <a:lnTo>
                      <a:pt x="927" y="856"/>
                    </a:lnTo>
                    <a:lnTo>
                      <a:pt x="944" y="904"/>
                    </a:lnTo>
                    <a:lnTo>
                      <a:pt x="978" y="984"/>
                    </a:lnTo>
                    <a:lnTo>
                      <a:pt x="952" y="984"/>
                    </a:lnTo>
                    <a:lnTo>
                      <a:pt x="935" y="1000"/>
                    </a:lnTo>
                    <a:lnTo>
                      <a:pt x="935" y="1016"/>
                    </a:lnTo>
                    <a:lnTo>
                      <a:pt x="927" y="1040"/>
                    </a:lnTo>
                    <a:lnTo>
                      <a:pt x="919" y="1056"/>
                    </a:lnTo>
                    <a:lnTo>
                      <a:pt x="935" y="1072"/>
                    </a:lnTo>
                    <a:lnTo>
                      <a:pt x="952" y="1080"/>
                    </a:lnTo>
                    <a:lnTo>
                      <a:pt x="978" y="1072"/>
                    </a:lnTo>
                    <a:lnTo>
                      <a:pt x="994" y="1040"/>
                    </a:lnTo>
                    <a:lnTo>
                      <a:pt x="1011" y="1000"/>
                    </a:lnTo>
                    <a:lnTo>
                      <a:pt x="1028" y="960"/>
                    </a:lnTo>
                    <a:lnTo>
                      <a:pt x="1070" y="952"/>
                    </a:lnTo>
                    <a:lnTo>
                      <a:pt x="1070" y="904"/>
                    </a:lnTo>
                    <a:lnTo>
                      <a:pt x="1053" y="888"/>
                    </a:lnTo>
                    <a:lnTo>
                      <a:pt x="1028" y="880"/>
                    </a:lnTo>
                    <a:lnTo>
                      <a:pt x="1003" y="864"/>
                    </a:lnTo>
                    <a:lnTo>
                      <a:pt x="994" y="848"/>
                    </a:lnTo>
                    <a:lnTo>
                      <a:pt x="1011" y="800"/>
                    </a:lnTo>
                    <a:lnTo>
                      <a:pt x="1028" y="776"/>
                    </a:lnTo>
                    <a:lnTo>
                      <a:pt x="1045" y="768"/>
                    </a:lnTo>
                    <a:lnTo>
                      <a:pt x="1104" y="776"/>
                    </a:lnTo>
                    <a:lnTo>
                      <a:pt x="1146" y="792"/>
                    </a:lnTo>
                    <a:lnTo>
                      <a:pt x="1180" y="824"/>
                    </a:lnTo>
                    <a:lnTo>
                      <a:pt x="1180" y="784"/>
                    </a:lnTo>
                    <a:lnTo>
                      <a:pt x="1155" y="752"/>
                    </a:lnTo>
                    <a:close/>
                  </a:path>
                </a:pathLst>
              </a:custGeom>
              <a:solidFill>
                <a:schemeClr val="bg2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lv-LV" dirty="0"/>
              </a:p>
            </p:txBody>
          </p:sp>
          <p:sp>
            <p:nvSpPr>
              <p:cNvPr id="173" name="Freeform 32"/>
              <p:cNvSpPr>
                <a:spLocks/>
              </p:cNvSpPr>
              <p:nvPr/>
            </p:nvSpPr>
            <p:spPr bwMode="auto">
              <a:xfrm>
                <a:off x="2463" y="2496"/>
                <a:ext cx="1146" cy="1088"/>
              </a:xfrm>
              <a:custGeom>
                <a:avLst/>
                <a:gdLst>
                  <a:gd name="T0" fmla="*/ 969 w 1146"/>
                  <a:gd name="T1" fmla="*/ 600 h 1088"/>
                  <a:gd name="T2" fmla="*/ 944 w 1146"/>
                  <a:gd name="T3" fmla="*/ 584 h 1088"/>
                  <a:gd name="T4" fmla="*/ 986 w 1146"/>
                  <a:gd name="T5" fmla="*/ 520 h 1088"/>
                  <a:gd name="T6" fmla="*/ 1019 w 1146"/>
                  <a:gd name="T7" fmla="*/ 472 h 1088"/>
                  <a:gd name="T8" fmla="*/ 1087 w 1146"/>
                  <a:gd name="T9" fmla="*/ 448 h 1088"/>
                  <a:gd name="T10" fmla="*/ 1112 w 1146"/>
                  <a:gd name="T11" fmla="*/ 320 h 1088"/>
                  <a:gd name="T12" fmla="*/ 1095 w 1146"/>
                  <a:gd name="T13" fmla="*/ 272 h 1088"/>
                  <a:gd name="T14" fmla="*/ 1011 w 1146"/>
                  <a:gd name="T15" fmla="*/ 248 h 1088"/>
                  <a:gd name="T16" fmla="*/ 927 w 1146"/>
                  <a:gd name="T17" fmla="*/ 208 h 1088"/>
                  <a:gd name="T18" fmla="*/ 851 w 1146"/>
                  <a:gd name="T19" fmla="*/ 136 h 1088"/>
                  <a:gd name="T20" fmla="*/ 809 w 1146"/>
                  <a:gd name="T21" fmla="*/ 112 h 1088"/>
                  <a:gd name="T22" fmla="*/ 767 w 1146"/>
                  <a:gd name="T23" fmla="*/ 88 h 1088"/>
                  <a:gd name="T24" fmla="*/ 708 w 1146"/>
                  <a:gd name="T25" fmla="*/ 48 h 1088"/>
                  <a:gd name="T26" fmla="*/ 666 w 1146"/>
                  <a:gd name="T27" fmla="*/ 0 h 1088"/>
                  <a:gd name="T28" fmla="*/ 598 w 1146"/>
                  <a:gd name="T29" fmla="*/ 24 h 1088"/>
                  <a:gd name="T30" fmla="*/ 564 w 1146"/>
                  <a:gd name="T31" fmla="*/ 104 h 1088"/>
                  <a:gd name="T32" fmla="*/ 489 w 1146"/>
                  <a:gd name="T33" fmla="*/ 136 h 1088"/>
                  <a:gd name="T34" fmla="*/ 455 w 1146"/>
                  <a:gd name="T35" fmla="*/ 168 h 1088"/>
                  <a:gd name="T36" fmla="*/ 413 w 1146"/>
                  <a:gd name="T37" fmla="*/ 184 h 1088"/>
                  <a:gd name="T38" fmla="*/ 345 w 1146"/>
                  <a:gd name="T39" fmla="*/ 160 h 1088"/>
                  <a:gd name="T40" fmla="*/ 269 w 1146"/>
                  <a:gd name="T41" fmla="*/ 144 h 1088"/>
                  <a:gd name="T42" fmla="*/ 303 w 1146"/>
                  <a:gd name="T43" fmla="*/ 256 h 1088"/>
                  <a:gd name="T44" fmla="*/ 211 w 1146"/>
                  <a:gd name="T45" fmla="*/ 240 h 1088"/>
                  <a:gd name="T46" fmla="*/ 177 w 1146"/>
                  <a:gd name="T47" fmla="*/ 232 h 1088"/>
                  <a:gd name="T48" fmla="*/ 126 w 1146"/>
                  <a:gd name="T49" fmla="*/ 208 h 1088"/>
                  <a:gd name="T50" fmla="*/ 84 w 1146"/>
                  <a:gd name="T51" fmla="*/ 216 h 1088"/>
                  <a:gd name="T52" fmla="*/ 8 w 1146"/>
                  <a:gd name="T53" fmla="*/ 232 h 1088"/>
                  <a:gd name="T54" fmla="*/ 8 w 1146"/>
                  <a:gd name="T55" fmla="*/ 248 h 1088"/>
                  <a:gd name="T56" fmla="*/ 25 w 1146"/>
                  <a:gd name="T57" fmla="*/ 272 h 1088"/>
                  <a:gd name="T58" fmla="*/ 17 w 1146"/>
                  <a:gd name="T59" fmla="*/ 288 h 1088"/>
                  <a:gd name="T60" fmla="*/ 42 w 1146"/>
                  <a:gd name="T61" fmla="*/ 312 h 1088"/>
                  <a:gd name="T62" fmla="*/ 109 w 1146"/>
                  <a:gd name="T63" fmla="*/ 328 h 1088"/>
                  <a:gd name="T64" fmla="*/ 160 w 1146"/>
                  <a:gd name="T65" fmla="*/ 368 h 1088"/>
                  <a:gd name="T66" fmla="*/ 194 w 1146"/>
                  <a:gd name="T67" fmla="*/ 400 h 1088"/>
                  <a:gd name="T68" fmla="*/ 211 w 1146"/>
                  <a:gd name="T69" fmla="*/ 448 h 1088"/>
                  <a:gd name="T70" fmla="*/ 269 w 1146"/>
                  <a:gd name="T71" fmla="*/ 536 h 1088"/>
                  <a:gd name="T72" fmla="*/ 278 w 1146"/>
                  <a:gd name="T73" fmla="*/ 584 h 1088"/>
                  <a:gd name="T74" fmla="*/ 295 w 1146"/>
                  <a:gd name="T75" fmla="*/ 640 h 1088"/>
                  <a:gd name="T76" fmla="*/ 236 w 1146"/>
                  <a:gd name="T77" fmla="*/ 776 h 1088"/>
                  <a:gd name="T78" fmla="*/ 177 w 1146"/>
                  <a:gd name="T79" fmla="*/ 872 h 1088"/>
                  <a:gd name="T80" fmla="*/ 160 w 1146"/>
                  <a:gd name="T81" fmla="*/ 888 h 1088"/>
                  <a:gd name="T82" fmla="*/ 244 w 1146"/>
                  <a:gd name="T83" fmla="*/ 960 h 1088"/>
                  <a:gd name="T84" fmla="*/ 320 w 1146"/>
                  <a:gd name="T85" fmla="*/ 992 h 1088"/>
                  <a:gd name="T86" fmla="*/ 396 w 1146"/>
                  <a:gd name="T87" fmla="*/ 1024 h 1088"/>
                  <a:gd name="T88" fmla="*/ 522 w 1146"/>
                  <a:gd name="T89" fmla="*/ 1056 h 1088"/>
                  <a:gd name="T90" fmla="*/ 607 w 1146"/>
                  <a:gd name="T91" fmla="*/ 1088 h 1088"/>
                  <a:gd name="T92" fmla="*/ 632 w 1146"/>
                  <a:gd name="T93" fmla="*/ 1080 h 1088"/>
                  <a:gd name="T94" fmla="*/ 623 w 1146"/>
                  <a:gd name="T95" fmla="*/ 1032 h 1088"/>
                  <a:gd name="T96" fmla="*/ 649 w 1146"/>
                  <a:gd name="T97" fmla="*/ 968 h 1088"/>
                  <a:gd name="T98" fmla="*/ 716 w 1146"/>
                  <a:gd name="T99" fmla="*/ 928 h 1088"/>
                  <a:gd name="T100" fmla="*/ 842 w 1146"/>
                  <a:gd name="T101" fmla="*/ 952 h 1088"/>
                  <a:gd name="T102" fmla="*/ 910 w 1146"/>
                  <a:gd name="T103" fmla="*/ 984 h 1088"/>
                  <a:gd name="T104" fmla="*/ 960 w 1146"/>
                  <a:gd name="T105" fmla="*/ 976 h 1088"/>
                  <a:gd name="T106" fmla="*/ 977 w 1146"/>
                  <a:gd name="T107" fmla="*/ 960 h 1088"/>
                  <a:gd name="T108" fmla="*/ 1070 w 1146"/>
                  <a:gd name="T109" fmla="*/ 904 h 1088"/>
                  <a:gd name="T110" fmla="*/ 1011 w 1146"/>
                  <a:gd name="T111" fmla="*/ 832 h 1088"/>
                  <a:gd name="T112" fmla="*/ 994 w 1146"/>
                  <a:gd name="T113" fmla="*/ 744 h 1088"/>
                  <a:gd name="T114" fmla="*/ 1019 w 1146"/>
                  <a:gd name="T115" fmla="*/ 656 h 1088"/>
                  <a:gd name="T116" fmla="*/ 1019 w 1146"/>
                  <a:gd name="T117" fmla="*/ 632 h 1088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1146"/>
                  <a:gd name="T178" fmla="*/ 0 h 1088"/>
                  <a:gd name="T179" fmla="*/ 1146 w 1146"/>
                  <a:gd name="T180" fmla="*/ 1088 h 1088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1146" h="1088">
                    <a:moveTo>
                      <a:pt x="1011" y="616"/>
                    </a:moveTo>
                    <a:lnTo>
                      <a:pt x="969" y="600"/>
                    </a:lnTo>
                    <a:lnTo>
                      <a:pt x="935" y="616"/>
                    </a:lnTo>
                    <a:lnTo>
                      <a:pt x="944" y="584"/>
                    </a:lnTo>
                    <a:lnTo>
                      <a:pt x="977" y="544"/>
                    </a:lnTo>
                    <a:lnTo>
                      <a:pt x="986" y="520"/>
                    </a:lnTo>
                    <a:lnTo>
                      <a:pt x="1011" y="504"/>
                    </a:lnTo>
                    <a:lnTo>
                      <a:pt x="1019" y="472"/>
                    </a:lnTo>
                    <a:lnTo>
                      <a:pt x="1053" y="464"/>
                    </a:lnTo>
                    <a:lnTo>
                      <a:pt x="1087" y="448"/>
                    </a:lnTo>
                    <a:lnTo>
                      <a:pt x="1104" y="360"/>
                    </a:lnTo>
                    <a:lnTo>
                      <a:pt x="1112" y="320"/>
                    </a:lnTo>
                    <a:lnTo>
                      <a:pt x="1146" y="288"/>
                    </a:lnTo>
                    <a:lnTo>
                      <a:pt x="1095" y="272"/>
                    </a:lnTo>
                    <a:lnTo>
                      <a:pt x="1036" y="256"/>
                    </a:lnTo>
                    <a:lnTo>
                      <a:pt x="1011" y="248"/>
                    </a:lnTo>
                    <a:lnTo>
                      <a:pt x="986" y="216"/>
                    </a:lnTo>
                    <a:lnTo>
                      <a:pt x="927" y="208"/>
                    </a:lnTo>
                    <a:lnTo>
                      <a:pt x="868" y="168"/>
                    </a:lnTo>
                    <a:lnTo>
                      <a:pt x="851" y="136"/>
                    </a:lnTo>
                    <a:lnTo>
                      <a:pt x="809" y="144"/>
                    </a:lnTo>
                    <a:lnTo>
                      <a:pt x="809" y="112"/>
                    </a:lnTo>
                    <a:lnTo>
                      <a:pt x="767" y="96"/>
                    </a:lnTo>
                    <a:lnTo>
                      <a:pt x="767" y="88"/>
                    </a:lnTo>
                    <a:lnTo>
                      <a:pt x="733" y="72"/>
                    </a:lnTo>
                    <a:lnTo>
                      <a:pt x="708" y="48"/>
                    </a:lnTo>
                    <a:lnTo>
                      <a:pt x="682" y="16"/>
                    </a:lnTo>
                    <a:lnTo>
                      <a:pt x="666" y="0"/>
                    </a:lnTo>
                    <a:lnTo>
                      <a:pt x="623" y="8"/>
                    </a:lnTo>
                    <a:lnTo>
                      <a:pt x="598" y="24"/>
                    </a:lnTo>
                    <a:lnTo>
                      <a:pt x="581" y="88"/>
                    </a:lnTo>
                    <a:lnTo>
                      <a:pt x="564" y="104"/>
                    </a:lnTo>
                    <a:lnTo>
                      <a:pt x="539" y="120"/>
                    </a:lnTo>
                    <a:lnTo>
                      <a:pt x="489" y="136"/>
                    </a:lnTo>
                    <a:lnTo>
                      <a:pt x="463" y="144"/>
                    </a:lnTo>
                    <a:lnTo>
                      <a:pt x="455" y="168"/>
                    </a:lnTo>
                    <a:lnTo>
                      <a:pt x="446" y="184"/>
                    </a:lnTo>
                    <a:lnTo>
                      <a:pt x="413" y="184"/>
                    </a:lnTo>
                    <a:lnTo>
                      <a:pt x="362" y="168"/>
                    </a:lnTo>
                    <a:lnTo>
                      <a:pt x="345" y="160"/>
                    </a:lnTo>
                    <a:lnTo>
                      <a:pt x="328" y="144"/>
                    </a:lnTo>
                    <a:lnTo>
                      <a:pt x="269" y="144"/>
                    </a:lnTo>
                    <a:lnTo>
                      <a:pt x="295" y="200"/>
                    </a:lnTo>
                    <a:lnTo>
                      <a:pt x="303" y="256"/>
                    </a:lnTo>
                    <a:lnTo>
                      <a:pt x="253" y="248"/>
                    </a:lnTo>
                    <a:lnTo>
                      <a:pt x="211" y="240"/>
                    </a:lnTo>
                    <a:lnTo>
                      <a:pt x="194" y="248"/>
                    </a:lnTo>
                    <a:lnTo>
                      <a:pt x="177" y="232"/>
                    </a:lnTo>
                    <a:lnTo>
                      <a:pt x="152" y="208"/>
                    </a:lnTo>
                    <a:lnTo>
                      <a:pt x="126" y="208"/>
                    </a:lnTo>
                    <a:lnTo>
                      <a:pt x="109" y="216"/>
                    </a:lnTo>
                    <a:lnTo>
                      <a:pt x="84" y="216"/>
                    </a:lnTo>
                    <a:lnTo>
                      <a:pt x="34" y="216"/>
                    </a:lnTo>
                    <a:lnTo>
                      <a:pt x="8" y="232"/>
                    </a:lnTo>
                    <a:lnTo>
                      <a:pt x="0" y="240"/>
                    </a:lnTo>
                    <a:lnTo>
                      <a:pt x="8" y="248"/>
                    </a:lnTo>
                    <a:lnTo>
                      <a:pt x="50" y="272"/>
                    </a:lnTo>
                    <a:lnTo>
                      <a:pt x="25" y="272"/>
                    </a:lnTo>
                    <a:lnTo>
                      <a:pt x="17" y="280"/>
                    </a:lnTo>
                    <a:lnTo>
                      <a:pt x="17" y="288"/>
                    </a:lnTo>
                    <a:lnTo>
                      <a:pt x="25" y="304"/>
                    </a:lnTo>
                    <a:lnTo>
                      <a:pt x="42" y="312"/>
                    </a:lnTo>
                    <a:lnTo>
                      <a:pt x="76" y="320"/>
                    </a:lnTo>
                    <a:lnTo>
                      <a:pt x="109" y="328"/>
                    </a:lnTo>
                    <a:lnTo>
                      <a:pt x="135" y="352"/>
                    </a:lnTo>
                    <a:lnTo>
                      <a:pt x="160" y="368"/>
                    </a:lnTo>
                    <a:lnTo>
                      <a:pt x="185" y="376"/>
                    </a:lnTo>
                    <a:lnTo>
                      <a:pt x="194" y="400"/>
                    </a:lnTo>
                    <a:lnTo>
                      <a:pt x="219" y="424"/>
                    </a:lnTo>
                    <a:lnTo>
                      <a:pt x="211" y="448"/>
                    </a:lnTo>
                    <a:lnTo>
                      <a:pt x="244" y="512"/>
                    </a:lnTo>
                    <a:lnTo>
                      <a:pt x="269" y="536"/>
                    </a:lnTo>
                    <a:lnTo>
                      <a:pt x="286" y="560"/>
                    </a:lnTo>
                    <a:lnTo>
                      <a:pt x="278" y="584"/>
                    </a:lnTo>
                    <a:lnTo>
                      <a:pt x="253" y="592"/>
                    </a:lnTo>
                    <a:lnTo>
                      <a:pt x="295" y="640"/>
                    </a:lnTo>
                    <a:lnTo>
                      <a:pt x="269" y="632"/>
                    </a:lnTo>
                    <a:lnTo>
                      <a:pt x="236" y="776"/>
                    </a:lnTo>
                    <a:lnTo>
                      <a:pt x="202" y="848"/>
                    </a:lnTo>
                    <a:lnTo>
                      <a:pt x="177" y="872"/>
                    </a:lnTo>
                    <a:lnTo>
                      <a:pt x="143" y="880"/>
                    </a:lnTo>
                    <a:lnTo>
                      <a:pt x="160" y="888"/>
                    </a:lnTo>
                    <a:lnTo>
                      <a:pt x="211" y="928"/>
                    </a:lnTo>
                    <a:lnTo>
                      <a:pt x="244" y="960"/>
                    </a:lnTo>
                    <a:lnTo>
                      <a:pt x="278" y="968"/>
                    </a:lnTo>
                    <a:lnTo>
                      <a:pt x="320" y="992"/>
                    </a:lnTo>
                    <a:lnTo>
                      <a:pt x="337" y="1016"/>
                    </a:lnTo>
                    <a:lnTo>
                      <a:pt x="396" y="1024"/>
                    </a:lnTo>
                    <a:lnTo>
                      <a:pt x="463" y="1032"/>
                    </a:lnTo>
                    <a:lnTo>
                      <a:pt x="522" y="1056"/>
                    </a:lnTo>
                    <a:lnTo>
                      <a:pt x="581" y="1072"/>
                    </a:lnTo>
                    <a:lnTo>
                      <a:pt x="607" y="1088"/>
                    </a:lnTo>
                    <a:lnTo>
                      <a:pt x="632" y="1080"/>
                    </a:lnTo>
                    <a:lnTo>
                      <a:pt x="640" y="1064"/>
                    </a:lnTo>
                    <a:lnTo>
                      <a:pt x="623" y="1032"/>
                    </a:lnTo>
                    <a:lnTo>
                      <a:pt x="632" y="992"/>
                    </a:lnTo>
                    <a:lnTo>
                      <a:pt x="649" y="968"/>
                    </a:lnTo>
                    <a:lnTo>
                      <a:pt x="682" y="944"/>
                    </a:lnTo>
                    <a:lnTo>
                      <a:pt x="716" y="928"/>
                    </a:lnTo>
                    <a:lnTo>
                      <a:pt x="750" y="928"/>
                    </a:lnTo>
                    <a:lnTo>
                      <a:pt x="842" y="952"/>
                    </a:lnTo>
                    <a:lnTo>
                      <a:pt x="876" y="968"/>
                    </a:lnTo>
                    <a:lnTo>
                      <a:pt x="910" y="984"/>
                    </a:lnTo>
                    <a:lnTo>
                      <a:pt x="944" y="984"/>
                    </a:lnTo>
                    <a:lnTo>
                      <a:pt x="960" y="976"/>
                    </a:lnTo>
                    <a:lnTo>
                      <a:pt x="969" y="968"/>
                    </a:lnTo>
                    <a:lnTo>
                      <a:pt x="977" y="960"/>
                    </a:lnTo>
                    <a:lnTo>
                      <a:pt x="1019" y="928"/>
                    </a:lnTo>
                    <a:lnTo>
                      <a:pt x="1070" y="904"/>
                    </a:lnTo>
                    <a:lnTo>
                      <a:pt x="1087" y="864"/>
                    </a:lnTo>
                    <a:lnTo>
                      <a:pt x="1011" y="832"/>
                    </a:lnTo>
                    <a:lnTo>
                      <a:pt x="1019" y="784"/>
                    </a:lnTo>
                    <a:lnTo>
                      <a:pt x="994" y="744"/>
                    </a:lnTo>
                    <a:lnTo>
                      <a:pt x="1036" y="720"/>
                    </a:lnTo>
                    <a:lnTo>
                      <a:pt x="1019" y="656"/>
                    </a:lnTo>
                    <a:lnTo>
                      <a:pt x="1036" y="656"/>
                    </a:lnTo>
                    <a:lnTo>
                      <a:pt x="1019" y="632"/>
                    </a:lnTo>
                    <a:lnTo>
                      <a:pt x="1011" y="616"/>
                    </a:lnTo>
                    <a:close/>
                  </a:path>
                </a:pathLst>
              </a:custGeom>
              <a:solidFill>
                <a:schemeClr val="bg2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lv-LV" dirty="0"/>
              </a:p>
            </p:txBody>
          </p:sp>
          <p:sp>
            <p:nvSpPr>
              <p:cNvPr id="174" name="Freeform 33"/>
              <p:cNvSpPr>
                <a:spLocks/>
              </p:cNvSpPr>
              <p:nvPr/>
            </p:nvSpPr>
            <p:spPr bwMode="auto">
              <a:xfrm>
                <a:off x="3129" y="2472"/>
                <a:ext cx="328" cy="232"/>
              </a:xfrm>
              <a:custGeom>
                <a:avLst/>
                <a:gdLst>
                  <a:gd name="T0" fmla="*/ 278 w 328"/>
                  <a:gd name="T1" fmla="*/ 184 h 232"/>
                  <a:gd name="T2" fmla="*/ 286 w 328"/>
                  <a:gd name="T3" fmla="*/ 168 h 232"/>
                  <a:gd name="T4" fmla="*/ 311 w 328"/>
                  <a:gd name="T5" fmla="*/ 160 h 232"/>
                  <a:gd name="T6" fmla="*/ 328 w 328"/>
                  <a:gd name="T7" fmla="*/ 144 h 232"/>
                  <a:gd name="T8" fmla="*/ 328 w 328"/>
                  <a:gd name="T9" fmla="*/ 112 h 232"/>
                  <a:gd name="T10" fmla="*/ 303 w 328"/>
                  <a:gd name="T11" fmla="*/ 88 h 232"/>
                  <a:gd name="T12" fmla="*/ 269 w 328"/>
                  <a:gd name="T13" fmla="*/ 72 h 232"/>
                  <a:gd name="T14" fmla="*/ 278 w 328"/>
                  <a:gd name="T15" fmla="*/ 48 h 232"/>
                  <a:gd name="T16" fmla="*/ 261 w 328"/>
                  <a:gd name="T17" fmla="*/ 24 h 232"/>
                  <a:gd name="T18" fmla="*/ 219 w 328"/>
                  <a:gd name="T19" fmla="*/ 16 h 232"/>
                  <a:gd name="T20" fmla="*/ 168 w 328"/>
                  <a:gd name="T21" fmla="*/ 8 h 232"/>
                  <a:gd name="T22" fmla="*/ 134 w 328"/>
                  <a:gd name="T23" fmla="*/ 24 h 232"/>
                  <a:gd name="T24" fmla="*/ 101 w 328"/>
                  <a:gd name="T25" fmla="*/ 16 h 232"/>
                  <a:gd name="T26" fmla="*/ 75 w 328"/>
                  <a:gd name="T27" fmla="*/ 0 h 232"/>
                  <a:gd name="T28" fmla="*/ 42 w 328"/>
                  <a:gd name="T29" fmla="*/ 16 h 232"/>
                  <a:gd name="T30" fmla="*/ 0 w 328"/>
                  <a:gd name="T31" fmla="*/ 24 h 232"/>
                  <a:gd name="T32" fmla="*/ 16 w 328"/>
                  <a:gd name="T33" fmla="*/ 40 h 232"/>
                  <a:gd name="T34" fmla="*/ 42 w 328"/>
                  <a:gd name="T35" fmla="*/ 72 h 232"/>
                  <a:gd name="T36" fmla="*/ 67 w 328"/>
                  <a:gd name="T37" fmla="*/ 96 h 232"/>
                  <a:gd name="T38" fmla="*/ 101 w 328"/>
                  <a:gd name="T39" fmla="*/ 112 h 232"/>
                  <a:gd name="T40" fmla="*/ 101 w 328"/>
                  <a:gd name="T41" fmla="*/ 120 h 232"/>
                  <a:gd name="T42" fmla="*/ 143 w 328"/>
                  <a:gd name="T43" fmla="*/ 136 h 232"/>
                  <a:gd name="T44" fmla="*/ 143 w 328"/>
                  <a:gd name="T45" fmla="*/ 168 h 232"/>
                  <a:gd name="T46" fmla="*/ 185 w 328"/>
                  <a:gd name="T47" fmla="*/ 160 h 232"/>
                  <a:gd name="T48" fmla="*/ 202 w 328"/>
                  <a:gd name="T49" fmla="*/ 192 h 232"/>
                  <a:gd name="T50" fmla="*/ 261 w 328"/>
                  <a:gd name="T51" fmla="*/ 232 h 232"/>
                  <a:gd name="T52" fmla="*/ 278 w 328"/>
                  <a:gd name="T53" fmla="*/ 232 h 232"/>
                  <a:gd name="T54" fmla="*/ 278 w 328"/>
                  <a:gd name="T55" fmla="*/ 208 h 232"/>
                  <a:gd name="T56" fmla="*/ 278 w 328"/>
                  <a:gd name="T57" fmla="*/ 184 h 232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328"/>
                  <a:gd name="T88" fmla="*/ 0 h 232"/>
                  <a:gd name="T89" fmla="*/ 328 w 328"/>
                  <a:gd name="T90" fmla="*/ 232 h 232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328" h="232">
                    <a:moveTo>
                      <a:pt x="278" y="184"/>
                    </a:moveTo>
                    <a:lnTo>
                      <a:pt x="286" y="168"/>
                    </a:lnTo>
                    <a:lnTo>
                      <a:pt x="311" y="160"/>
                    </a:lnTo>
                    <a:lnTo>
                      <a:pt x="328" y="144"/>
                    </a:lnTo>
                    <a:lnTo>
                      <a:pt x="328" y="112"/>
                    </a:lnTo>
                    <a:lnTo>
                      <a:pt x="303" y="88"/>
                    </a:lnTo>
                    <a:lnTo>
                      <a:pt x="269" y="72"/>
                    </a:lnTo>
                    <a:lnTo>
                      <a:pt x="278" y="48"/>
                    </a:lnTo>
                    <a:lnTo>
                      <a:pt x="261" y="24"/>
                    </a:lnTo>
                    <a:lnTo>
                      <a:pt x="219" y="16"/>
                    </a:lnTo>
                    <a:lnTo>
                      <a:pt x="168" y="8"/>
                    </a:lnTo>
                    <a:lnTo>
                      <a:pt x="134" y="24"/>
                    </a:lnTo>
                    <a:lnTo>
                      <a:pt x="101" y="16"/>
                    </a:lnTo>
                    <a:lnTo>
                      <a:pt x="75" y="0"/>
                    </a:lnTo>
                    <a:lnTo>
                      <a:pt x="42" y="16"/>
                    </a:lnTo>
                    <a:lnTo>
                      <a:pt x="0" y="24"/>
                    </a:lnTo>
                    <a:lnTo>
                      <a:pt x="16" y="40"/>
                    </a:lnTo>
                    <a:lnTo>
                      <a:pt x="42" y="72"/>
                    </a:lnTo>
                    <a:lnTo>
                      <a:pt x="67" y="96"/>
                    </a:lnTo>
                    <a:lnTo>
                      <a:pt x="101" y="112"/>
                    </a:lnTo>
                    <a:lnTo>
                      <a:pt x="101" y="120"/>
                    </a:lnTo>
                    <a:lnTo>
                      <a:pt x="143" y="136"/>
                    </a:lnTo>
                    <a:lnTo>
                      <a:pt x="143" y="168"/>
                    </a:lnTo>
                    <a:lnTo>
                      <a:pt x="185" y="160"/>
                    </a:lnTo>
                    <a:lnTo>
                      <a:pt x="202" y="192"/>
                    </a:lnTo>
                    <a:lnTo>
                      <a:pt x="261" y="232"/>
                    </a:lnTo>
                    <a:lnTo>
                      <a:pt x="278" y="232"/>
                    </a:lnTo>
                    <a:lnTo>
                      <a:pt x="278" y="208"/>
                    </a:lnTo>
                    <a:lnTo>
                      <a:pt x="278" y="184"/>
                    </a:lnTo>
                    <a:close/>
                  </a:path>
                </a:pathLst>
              </a:custGeom>
              <a:solidFill>
                <a:schemeClr val="bg2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lv-LV" dirty="0"/>
              </a:p>
            </p:txBody>
          </p:sp>
          <p:sp>
            <p:nvSpPr>
              <p:cNvPr id="175" name="Freeform 34"/>
              <p:cNvSpPr>
                <a:spLocks/>
              </p:cNvSpPr>
              <p:nvPr/>
            </p:nvSpPr>
            <p:spPr bwMode="auto">
              <a:xfrm>
                <a:off x="3407" y="2632"/>
                <a:ext cx="59" cy="80"/>
              </a:xfrm>
              <a:custGeom>
                <a:avLst/>
                <a:gdLst>
                  <a:gd name="T0" fmla="*/ 25 w 59"/>
                  <a:gd name="T1" fmla="*/ 24 h 80"/>
                  <a:gd name="T2" fmla="*/ 25 w 59"/>
                  <a:gd name="T3" fmla="*/ 0 h 80"/>
                  <a:gd name="T4" fmla="*/ 8 w 59"/>
                  <a:gd name="T5" fmla="*/ 8 h 80"/>
                  <a:gd name="T6" fmla="*/ 0 w 59"/>
                  <a:gd name="T7" fmla="*/ 24 h 80"/>
                  <a:gd name="T8" fmla="*/ 0 w 59"/>
                  <a:gd name="T9" fmla="*/ 48 h 80"/>
                  <a:gd name="T10" fmla="*/ 0 w 59"/>
                  <a:gd name="T11" fmla="*/ 72 h 80"/>
                  <a:gd name="T12" fmla="*/ 42 w 59"/>
                  <a:gd name="T13" fmla="*/ 80 h 80"/>
                  <a:gd name="T14" fmla="*/ 59 w 59"/>
                  <a:gd name="T15" fmla="*/ 48 h 80"/>
                  <a:gd name="T16" fmla="*/ 25 w 59"/>
                  <a:gd name="T17" fmla="*/ 24 h 8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9"/>
                  <a:gd name="T28" fmla="*/ 0 h 80"/>
                  <a:gd name="T29" fmla="*/ 59 w 59"/>
                  <a:gd name="T30" fmla="*/ 80 h 8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9" h="80">
                    <a:moveTo>
                      <a:pt x="25" y="24"/>
                    </a:moveTo>
                    <a:lnTo>
                      <a:pt x="25" y="0"/>
                    </a:lnTo>
                    <a:lnTo>
                      <a:pt x="8" y="8"/>
                    </a:lnTo>
                    <a:lnTo>
                      <a:pt x="0" y="24"/>
                    </a:lnTo>
                    <a:lnTo>
                      <a:pt x="0" y="48"/>
                    </a:lnTo>
                    <a:lnTo>
                      <a:pt x="0" y="72"/>
                    </a:lnTo>
                    <a:lnTo>
                      <a:pt x="42" y="80"/>
                    </a:lnTo>
                    <a:lnTo>
                      <a:pt x="59" y="48"/>
                    </a:lnTo>
                    <a:lnTo>
                      <a:pt x="25" y="24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lv-LV" dirty="0"/>
              </a:p>
            </p:txBody>
          </p:sp>
          <p:sp>
            <p:nvSpPr>
              <p:cNvPr id="176" name="Freeform 35"/>
              <p:cNvSpPr>
                <a:spLocks/>
              </p:cNvSpPr>
              <p:nvPr/>
            </p:nvSpPr>
            <p:spPr bwMode="auto">
              <a:xfrm>
                <a:off x="3204" y="2232"/>
                <a:ext cx="337" cy="320"/>
              </a:xfrm>
              <a:custGeom>
                <a:avLst/>
                <a:gdLst>
                  <a:gd name="T0" fmla="*/ 236 w 337"/>
                  <a:gd name="T1" fmla="*/ 280 h 320"/>
                  <a:gd name="T2" fmla="*/ 236 w 337"/>
                  <a:gd name="T3" fmla="*/ 232 h 320"/>
                  <a:gd name="T4" fmla="*/ 236 w 337"/>
                  <a:gd name="T5" fmla="*/ 200 h 320"/>
                  <a:gd name="T6" fmla="*/ 287 w 337"/>
                  <a:gd name="T7" fmla="*/ 192 h 320"/>
                  <a:gd name="T8" fmla="*/ 287 w 337"/>
                  <a:gd name="T9" fmla="*/ 168 h 320"/>
                  <a:gd name="T10" fmla="*/ 312 w 337"/>
                  <a:gd name="T11" fmla="*/ 160 h 320"/>
                  <a:gd name="T12" fmla="*/ 321 w 337"/>
                  <a:gd name="T13" fmla="*/ 128 h 320"/>
                  <a:gd name="T14" fmla="*/ 295 w 337"/>
                  <a:gd name="T15" fmla="*/ 104 h 320"/>
                  <a:gd name="T16" fmla="*/ 321 w 337"/>
                  <a:gd name="T17" fmla="*/ 96 h 320"/>
                  <a:gd name="T18" fmla="*/ 337 w 337"/>
                  <a:gd name="T19" fmla="*/ 56 h 320"/>
                  <a:gd name="T20" fmla="*/ 329 w 337"/>
                  <a:gd name="T21" fmla="*/ 16 h 320"/>
                  <a:gd name="T22" fmla="*/ 321 w 337"/>
                  <a:gd name="T23" fmla="*/ 16 h 320"/>
                  <a:gd name="T24" fmla="*/ 304 w 337"/>
                  <a:gd name="T25" fmla="*/ 0 h 320"/>
                  <a:gd name="T26" fmla="*/ 278 w 337"/>
                  <a:gd name="T27" fmla="*/ 0 h 320"/>
                  <a:gd name="T28" fmla="*/ 219 w 337"/>
                  <a:gd name="T29" fmla="*/ 16 h 320"/>
                  <a:gd name="T30" fmla="*/ 203 w 337"/>
                  <a:gd name="T31" fmla="*/ 24 h 320"/>
                  <a:gd name="T32" fmla="*/ 194 w 337"/>
                  <a:gd name="T33" fmla="*/ 48 h 320"/>
                  <a:gd name="T34" fmla="*/ 203 w 337"/>
                  <a:gd name="T35" fmla="*/ 72 h 320"/>
                  <a:gd name="T36" fmla="*/ 219 w 337"/>
                  <a:gd name="T37" fmla="*/ 96 h 320"/>
                  <a:gd name="T38" fmla="*/ 228 w 337"/>
                  <a:gd name="T39" fmla="*/ 112 h 320"/>
                  <a:gd name="T40" fmla="*/ 211 w 337"/>
                  <a:gd name="T41" fmla="*/ 128 h 320"/>
                  <a:gd name="T42" fmla="*/ 186 w 337"/>
                  <a:gd name="T43" fmla="*/ 136 h 320"/>
                  <a:gd name="T44" fmla="*/ 160 w 337"/>
                  <a:gd name="T45" fmla="*/ 120 h 320"/>
                  <a:gd name="T46" fmla="*/ 169 w 337"/>
                  <a:gd name="T47" fmla="*/ 72 h 320"/>
                  <a:gd name="T48" fmla="*/ 160 w 337"/>
                  <a:gd name="T49" fmla="*/ 56 h 320"/>
                  <a:gd name="T50" fmla="*/ 152 w 337"/>
                  <a:gd name="T51" fmla="*/ 32 h 320"/>
                  <a:gd name="T52" fmla="*/ 110 w 337"/>
                  <a:gd name="T53" fmla="*/ 128 h 320"/>
                  <a:gd name="T54" fmla="*/ 76 w 337"/>
                  <a:gd name="T55" fmla="*/ 168 h 320"/>
                  <a:gd name="T56" fmla="*/ 68 w 337"/>
                  <a:gd name="T57" fmla="*/ 216 h 320"/>
                  <a:gd name="T58" fmla="*/ 42 w 337"/>
                  <a:gd name="T59" fmla="*/ 216 h 320"/>
                  <a:gd name="T60" fmla="*/ 34 w 337"/>
                  <a:gd name="T61" fmla="*/ 216 h 320"/>
                  <a:gd name="T62" fmla="*/ 26 w 337"/>
                  <a:gd name="T63" fmla="*/ 232 h 320"/>
                  <a:gd name="T64" fmla="*/ 0 w 337"/>
                  <a:gd name="T65" fmla="*/ 240 h 320"/>
                  <a:gd name="T66" fmla="*/ 26 w 337"/>
                  <a:gd name="T67" fmla="*/ 256 h 320"/>
                  <a:gd name="T68" fmla="*/ 59 w 337"/>
                  <a:gd name="T69" fmla="*/ 264 h 320"/>
                  <a:gd name="T70" fmla="*/ 93 w 337"/>
                  <a:gd name="T71" fmla="*/ 248 h 320"/>
                  <a:gd name="T72" fmla="*/ 144 w 337"/>
                  <a:gd name="T73" fmla="*/ 256 h 320"/>
                  <a:gd name="T74" fmla="*/ 186 w 337"/>
                  <a:gd name="T75" fmla="*/ 264 h 320"/>
                  <a:gd name="T76" fmla="*/ 203 w 337"/>
                  <a:gd name="T77" fmla="*/ 288 h 320"/>
                  <a:gd name="T78" fmla="*/ 194 w 337"/>
                  <a:gd name="T79" fmla="*/ 312 h 320"/>
                  <a:gd name="T80" fmla="*/ 219 w 337"/>
                  <a:gd name="T81" fmla="*/ 320 h 320"/>
                  <a:gd name="T82" fmla="*/ 219 w 337"/>
                  <a:gd name="T83" fmla="*/ 296 h 320"/>
                  <a:gd name="T84" fmla="*/ 236 w 337"/>
                  <a:gd name="T85" fmla="*/ 280 h 320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337"/>
                  <a:gd name="T130" fmla="*/ 0 h 320"/>
                  <a:gd name="T131" fmla="*/ 337 w 337"/>
                  <a:gd name="T132" fmla="*/ 320 h 320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337" h="320">
                    <a:moveTo>
                      <a:pt x="236" y="280"/>
                    </a:moveTo>
                    <a:lnTo>
                      <a:pt x="236" y="232"/>
                    </a:lnTo>
                    <a:lnTo>
                      <a:pt x="236" y="200"/>
                    </a:lnTo>
                    <a:lnTo>
                      <a:pt x="287" y="192"/>
                    </a:lnTo>
                    <a:lnTo>
                      <a:pt x="287" y="168"/>
                    </a:lnTo>
                    <a:lnTo>
                      <a:pt x="312" y="160"/>
                    </a:lnTo>
                    <a:lnTo>
                      <a:pt x="321" y="128"/>
                    </a:lnTo>
                    <a:lnTo>
                      <a:pt x="295" y="104"/>
                    </a:lnTo>
                    <a:lnTo>
                      <a:pt x="321" y="96"/>
                    </a:lnTo>
                    <a:lnTo>
                      <a:pt x="337" y="56"/>
                    </a:lnTo>
                    <a:lnTo>
                      <a:pt x="329" y="16"/>
                    </a:lnTo>
                    <a:lnTo>
                      <a:pt x="321" y="16"/>
                    </a:lnTo>
                    <a:lnTo>
                      <a:pt x="304" y="0"/>
                    </a:lnTo>
                    <a:lnTo>
                      <a:pt x="278" y="0"/>
                    </a:lnTo>
                    <a:lnTo>
                      <a:pt x="219" y="16"/>
                    </a:lnTo>
                    <a:lnTo>
                      <a:pt x="203" y="24"/>
                    </a:lnTo>
                    <a:lnTo>
                      <a:pt x="194" y="48"/>
                    </a:lnTo>
                    <a:lnTo>
                      <a:pt x="203" y="72"/>
                    </a:lnTo>
                    <a:lnTo>
                      <a:pt x="219" y="96"/>
                    </a:lnTo>
                    <a:lnTo>
                      <a:pt x="228" y="112"/>
                    </a:lnTo>
                    <a:lnTo>
                      <a:pt x="211" y="128"/>
                    </a:lnTo>
                    <a:lnTo>
                      <a:pt x="186" y="136"/>
                    </a:lnTo>
                    <a:lnTo>
                      <a:pt x="160" y="120"/>
                    </a:lnTo>
                    <a:lnTo>
                      <a:pt x="169" y="72"/>
                    </a:lnTo>
                    <a:lnTo>
                      <a:pt x="160" y="56"/>
                    </a:lnTo>
                    <a:lnTo>
                      <a:pt x="152" y="32"/>
                    </a:lnTo>
                    <a:lnTo>
                      <a:pt x="110" y="128"/>
                    </a:lnTo>
                    <a:lnTo>
                      <a:pt x="76" y="168"/>
                    </a:lnTo>
                    <a:lnTo>
                      <a:pt x="68" y="216"/>
                    </a:lnTo>
                    <a:lnTo>
                      <a:pt x="42" y="216"/>
                    </a:lnTo>
                    <a:lnTo>
                      <a:pt x="34" y="216"/>
                    </a:lnTo>
                    <a:lnTo>
                      <a:pt x="26" y="232"/>
                    </a:lnTo>
                    <a:lnTo>
                      <a:pt x="0" y="240"/>
                    </a:lnTo>
                    <a:lnTo>
                      <a:pt x="26" y="256"/>
                    </a:lnTo>
                    <a:lnTo>
                      <a:pt x="59" y="264"/>
                    </a:lnTo>
                    <a:lnTo>
                      <a:pt x="93" y="248"/>
                    </a:lnTo>
                    <a:lnTo>
                      <a:pt x="144" y="256"/>
                    </a:lnTo>
                    <a:lnTo>
                      <a:pt x="186" y="264"/>
                    </a:lnTo>
                    <a:lnTo>
                      <a:pt x="203" y="288"/>
                    </a:lnTo>
                    <a:lnTo>
                      <a:pt x="194" y="312"/>
                    </a:lnTo>
                    <a:lnTo>
                      <a:pt x="219" y="320"/>
                    </a:lnTo>
                    <a:lnTo>
                      <a:pt x="219" y="296"/>
                    </a:lnTo>
                    <a:lnTo>
                      <a:pt x="236" y="28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lv-LV" dirty="0"/>
              </a:p>
            </p:txBody>
          </p:sp>
          <p:sp>
            <p:nvSpPr>
              <p:cNvPr id="177" name="Freeform 36"/>
              <p:cNvSpPr>
                <a:spLocks/>
              </p:cNvSpPr>
              <p:nvPr/>
            </p:nvSpPr>
            <p:spPr bwMode="auto">
              <a:xfrm>
                <a:off x="3407" y="2632"/>
                <a:ext cx="59" cy="80"/>
              </a:xfrm>
              <a:custGeom>
                <a:avLst/>
                <a:gdLst>
                  <a:gd name="T0" fmla="*/ 25 w 59"/>
                  <a:gd name="T1" fmla="*/ 24 h 80"/>
                  <a:gd name="T2" fmla="*/ 25 w 59"/>
                  <a:gd name="T3" fmla="*/ 0 h 80"/>
                  <a:gd name="T4" fmla="*/ 8 w 59"/>
                  <a:gd name="T5" fmla="*/ 8 h 80"/>
                  <a:gd name="T6" fmla="*/ 0 w 59"/>
                  <a:gd name="T7" fmla="*/ 24 h 80"/>
                  <a:gd name="T8" fmla="*/ 0 w 59"/>
                  <a:gd name="T9" fmla="*/ 48 h 80"/>
                  <a:gd name="T10" fmla="*/ 0 w 59"/>
                  <a:gd name="T11" fmla="*/ 72 h 80"/>
                  <a:gd name="T12" fmla="*/ 42 w 59"/>
                  <a:gd name="T13" fmla="*/ 80 h 80"/>
                  <a:gd name="T14" fmla="*/ 59 w 59"/>
                  <a:gd name="T15" fmla="*/ 48 h 80"/>
                  <a:gd name="T16" fmla="*/ 25 w 59"/>
                  <a:gd name="T17" fmla="*/ 24 h 8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9"/>
                  <a:gd name="T28" fmla="*/ 0 h 80"/>
                  <a:gd name="T29" fmla="*/ 59 w 59"/>
                  <a:gd name="T30" fmla="*/ 80 h 8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9" h="80">
                    <a:moveTo>
                      <a:pt x="25" y="24"/>
                    </a:moveTo>
                    <a:lnTo>
                      <a:pt x="25" y="0"/>
                    </a:lnTo>
                    <a:lnTo>
                      <a:pt x="8" y="8"/>
                    </a:lnTo>
                    <a:lnTo>
                      <a:pt x="0" y="24"/>
                    </a:lnTo>
                    <a:lnTo>
                      <a:pt x="0" y="48"/>
                    </a:lnTo>
                    <a:lnTo>
                      <a:pt x="0" y="72"/>
                    </a:lnTo>
                    <a:lnTo>
                      <a:pt x="42" y="80"/>
                    </a:lnTo>
                    <a:lnTo>
                      <a:pt x="59" y="48"/>
                    </a:lnTo>
                    <a:lnTo>
                      <a:pt x="25" y="24"/>
                    </a:lnTo>
                    <a:close/>
                  </a:path>
                </a:pathLst>
              </a:custGeom>
              <a:solidFill>
                <a:schemeClr val="bg2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lv-LV" dirty="0"/>
              </a:p>
            </p:txBody>
          </p:sp>
          <p:sp>
            <p:nvSpPr>
              <p:cNvPr id="178" name="Freeform 37"/>
              <p:cNvSpPr>
                <a:spLocks/>
              </p:cNvSpPr>
              <p:nvPr/>
            </p:nvSpPr>
            <p:spPr bwMode="auto">
              <a:xfrm>
                <a:off x="3204" y="2232"/>
                <a:ext cx="337" cy="320"/>
              </a:xfrm>
              <a:custGeom>
                <a:avLst/>
                <a:gdLst>
                  <a:gd name="T0" fmla="*/ 236 w 337"/>
                  <a:gd name="T1" fmla="*/ 280 h 320"/>
                  <a:gd name="T2" fmla="*/ 236 w 337"/>
                  <a:gd name="T3" fmla="*/ 232 h 320"/>
                  <a:gd name="T4" fmla="*/ 236 w 337"/>
                  <a:gd name="T5" fmla="*/ 200 h 320"/>
                  <a:gd name="T6" fmla="*/ 287 w 337"/>
                  <a:gd name="T7" fmla="*/ 192 h 320"/>
                  <a:gd name="T8" fmla="*/ 287 w 337"/>
                  <a:gd name="T9" fmla="*/ 168 h 320"/>
                  <a:gd name="T10" fmla="*/ 312 w 337"/>
                  <a:gd name="T11" fmla="*/ 160 h 320"/>
                  <a:gd name="T12" fmla="*/ 321 w 337"/>
                  <a:gd name="T13" fmla="*/ 128 h 320"/>
                  <a:gd name="T14" fmla="*/ 295 w 337"/>
                  <a:gd name="T15" fmla="*/ 104 h 320"/>
                  <a:gd name="T16" fmla="*/ 321 w 337"/>
                  <a:gd name="T17" fmla="*/ 96 h 320"/>
                  <a:gd name="T18" fmla="*/ 337 w 337"/>
                  <a:gd name="T19" fmla="*/ 56 h 320"/>
                  <a:gd name="T20" fmla="*/ 329 w 337"/>
                  <a:gd name="T21" fmla="*/ 16 h 320"/>
                  <a:gd name="T22" fmla="*/ 321 w 337"/>
                  <a:gd name="T23" fmla="*/ 16 h 320"/>
                  <a:gd name="T24" fmla="*/ 304 w 337"/>
                  <a:gd name="T25" fmla="*/ 0 h 320"/>
                  <a:gd name="T26" fmla="*/ 278 w 337"/>
                  <a:gd name="T27" fmla="*/ 0 h 320"/>
                  <a:gd name="T28" fmla="*/ 219 w 337"/>
                  <a:gd name="T29" fmla="*/ 16 h 320"/>
                  <a:gd name="T30" fmla="*/ 203 w 337"/>
                  <a:gd name="T31" fmla="*/ 24 h 320"/>
                  <a:gd name="T32" fmla="*/ 194 w 337"/>
                  <a:gd name="T33" fmla="*/ 48 h 320"/>
                  <a:gd name="T34" fmla="*/ 203 w 337"/>
                  <a:gd name="T35" fmla="*/ 72 h 320"/>
                  <a:gd name="T36" fmla="*/ 219 w 337"/>
                  <a:gd name="T37" fmla="*/ 96 h 320"/>
                  <a:gd name="T38" fmla="*/ 228 w 337"/>
                  <a:gd name="T39" fmla="*/ 112 h 320"/>
                  <a:gd name="T40" fmla="*/ 211 w 337"/>
                  <a:gd name="T41" fmla="*/ 128 h 320"/>
                  <a:gd name="T42" fmla="*/ 186 w 337"/>
                  <a:gd name="T43" fmla="*/ 136 h 320"/>
                  <a:gd name="T44" fmla="*/ 160 w 337"/>
                  <a:gd name="T45" fmla="*/ 120 h 320"/>
                  <a:gd name="T46" fmla="*/ 169 w 337"/>
                  <a:gd name="T47" fmla="*/ 72 h 320"/>
                  <a:gd name="T48" fmla="*/ 160 w 337"/>
                  <a:gd name="T49" fmla="*/ 56 h 320"/>
                  <a:gd name="T50" fmla="*/ 152 w 337"/>
                  <a:gd name="T51" fmla="*/ 32 h 320"/>
                  <a:gd name="T52" fmla="*/ 110 w 337"/>
                  <a:gd name="T53" fmla="*/ 128 h 320"/>
                  <a:gd name="T54" fmla="*/ 76 w 337"/>
                  <a:gd name="T55" fmla="*/ 168 h 320"/>
                  <a:gd name="T56" fmla="*/ 68 w 337"/>
                  <a:gd name="T57" fmla="*/ 216 h 320"/>
                  <a:gd name="T58" fmla="*/ 42 w 337"/>
                  <a:gd name="T59" fmla="*/ 216 h 320"/>
                  <a:gd name="T60" fmla="*/ 34 w 337"/>
                  <a:gd name="T61" fmla="*/ 216 h 320"/>
                  <a:gd name="T62" fmla="*/ 26 w 337"/>
                  <a:gd name="T63" fmla="*/ 232 h 320"/>
                  <a:gd name="T64" fmla="*/ 0 w 337"/>
                  <a:gd name="T65" fmla="*/ 240 h 320"/>
                  <a:gd name="T66" fmla="*/ 26 w 337"/>
                  <a:gd name="T67" fmla="*/ 256 h 320"/>
                  <a:gd name="T68" fmla="*/ 59 w 337"/>
                  <a:gd name="T69" fmla="*/ 264 h 320"/>
                  <a:gd name="T70" fmla="*/ 93 w 337"/>
                  <a:gd name="T71" fmla="*/ 248 h 320"/>
                  <a:gd name="T72" fmla="*/ 144 w 337"/>
                  <a:gd name="T73" fmla="*/ 256 h 320"/>
                  <a:gd name="T74" fmla="*/ 186 w 337"/>
                  <a:gd name="T75" fmla="*/ 264 h 320"/>
                  <a:gd name="T76" fmla="*/ 203 w 337"/>
                  <a:gd name="T77" fmla="*/ 288 h 320"/>
                  <a:gd name="T78" fmla="*/ 194 w 337"/>
                  <a:gd name="T79" fmla="*/ 312 h 320"/>
                  <a:gd name="T80" fmla="*/ 219 w 337"/>
                  <a:gd name="T81" fmla="*/ 320 h 320"/>
                  <a:gd name="T82" fmla="*/ 219 w 337"/>
                  <a:gd name="T83" fmla="*/ 296 h 320"/>
                  <a:gd name="T84" fmla="*/ 236 w 337"/>
                  <a:gd name="T85" fmla="*/ 280 h 320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337"/>
                  <a:gd name="T130" fmla="*/ 0 h 320"/>
                  <a:gd name="T131" fmla="*/ 337 w 337"/>
                  <a:gd name="T132" fmla="*/ 320 h 320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337" h="320">
                    <a:moveTo>
                      <a:pt x="236" y="280"/>
                    </a:moveTo>
                    <a:lnTo>
                      <a:pt x="236" y="232"/>
                    </a:lnTo>
                    <a:lnTo>
                      <a:pt x="236" y="200"/>
                    </a:lnTo>
                    <a:lnTo>
                      <a:pt x="287" y="192"/>
                    </a:lnTo>
                    <a:lnTo>
                      <a:pt x="287" y="168"/>
                    </a:lnTo>
                    <a:lnTo>
                      <a:pt x="312" y="160"/>
                    </a:lnTo>
                    <a:lnTo>
                      <a:pt x="321" y="128"/>
                    </a:lnTo>
                    <a:lnTo>
                      <a:pt x="295" y="104"/>
                    </a:lnTo>
                    <a:lnTo>
                      <a:pt x="321" y="96"/>
                    </a:lnTo>
                    <a:lnTo>
                      <a:pt x="337" y="56"/>
                    </a:lnTo>
                    <a:lnTo>
                      <a:pt x="329" y="16"/>
                    </a:lnTo>
                    <a:lnTo>
                      <a:pt x="321" y="16"/>
                    </a:lnTo>
                    <a:lnTo>
                      <a:pt x="304" y="0"/>
                    </a:lnTo>
                    <a:lnTo>
                      <a:pt x="278" y="0"/>
                    </a:lnTo>
                    <a:lnTo>
                      <a:pt x="219" y="16"/>
                    </a:lnTo>
                    <a:lnTo>
                      <a:pt x="203" y="24"/>
                    </a:lnTo>
                    <a:lnTo>
                      <a:pt x="194" y="48"/>
                    </a:lnTo>
                    <a:lnTo>
                      <a:pt x="203" y="72"/>
                    </a:lnTo>
                    <a:lnTo>
                      <a:pt x="219" y="96"/>
                    </a:lnTo>
                    <a:lnTo>
                      <a:pt x="228" y="112"/>
                    </a:lnTo>
                    <a:lnTo>
                      <a:pt x="211" y="128"/>
                    </a:lnTo>
                    <a:lnTo>
                      <a:pt x="186" y="136"/>
                    </a:lnTo>
                    <a:lnTo>
                      <a:pt x="160" y="120"/>
                    </a:lnTo>
                    <a:lnTo>
                      <a:pt x="169" y="72"/>
                    </a:lnTo>
                    <a:lnTo>
                      <a:pt x="160" y="56"/>
                    </a:lnTo>
                    <a:lnTo>
                      <a:pt x="152" y="32"/>
                    </a:lnTo>
                    <a:lnTo>
                      <a:pt x="110" y="128"/>
                    </a:lnTo>
                    <a:lnTo>
                      <a:pt x="76" y="168"/>
                    </a:lnTo>
                    <a:lnTo>
                      <a:pt x="68" y="216"/>
                    </a:lnTo>
                    <a:lnTo>
                      <a:pt x="42" y="216"/>
                    </a:lnTo>
                    <a:lnTo>
                      <a:pt x="34" y="216"/>
                    </a:lnTo>
                    <a:lnTo>
                      <a:pt x="26" y="232"/>
                    </a:lnTo>
                    <a:lnTo>
                      <a:pt x="0" y="240"/>
                    </a:lnTo>
                    <a:lnTo>
                      <a:pt x="26" y="256"/>
                    </a:lnTo>
                    <a:lnTo>
                      <a:pt x="59" y="264"/>
                    </a:lnTo>
                    <a:lnTo>
                      <a:pt x="93" y="248"/>
                    </a:lnTo>
                    <a:lnTo>
                      <a:pt x="144" y="256"/>
                    </a:lnTo>
                    <a:lnTo>
                      <a:pt x="186" y="264"/>
                    </a:lnTo>
                    <a:lnTo>
                      <a:pt x="203" y="288"/>
                    </a:lnTo>
                    <a:lnTo>
                      <a:pt x="194" y="312"/>
                    </a:lnTo>
                    <a:lnTo>
                      <a:pt x="219" y="320"/>
                    </a:lnTo>
                    <a:lnTo>
                      <a:pt x="219" y="296"/>
                    </a:lnTo>
                    <a:lnTo>
                      <a:pt x="236" y="280"/>
                    </a:lnTo>
                    <a:close/>
                  </a:path>
                </a:pathLst>
              </a:custGeom>
              <a:solidFill>
                <a:schemeClr val="bg2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lv-LV" dirty="0"/>
              </a:p>
            </p:txBody>
          </p:sp>
          <p:sp>
            <p:nvSpPr>
              <p:cNvPr id="179" name="Freeform 38"/>
              <p:cNvSpPr>
                <a:spLocks/>
              </p:cNvSpPr>
              <p:nvPr/>
            </p:nvSpPr>
            <p:spPr bwMode="auto">
              <a:xfrm>
                <a:off x="3617" y="1744"/>
                <a:ext cx="211" cy="344"/>
              </a:xfrm>
              <a:custGeom>
                <a:avLst/>
                <a:gdLst>
                  <a:gd name="T0" fmla="*/ 143 w 211"/>
                  <a:gd name="T1" fmla="*/ 344 h 344"/>
                  <a:gd name="T2" fmla="*/ 118 w 211"/>
                  <a:gd name="T3" fmla="*/ 312 h 344"/>
                  <a:gd name="T4" fmla="*/ 143 w 211"/>
                  <a:gd name="T5" fmla="*/ 312 h 344"/>
                  <a:gd name="T6" fmla="*/ 127 w 211"/>
                  <a:gd name="T7" fmla="*/ 280 h 344"/>
                  <a:gd name="T8" fmla="*/ 127 w 211"/>
                  <a:gd name="T9" fmla="*/ 248 h 344"/>
                  <a:gd name="T10" fmla="*/ 169 w 211"/>
                  <a:gd name="T11" fmla="*/ 184 h 344"/>
                  <a:gd name="T12" fmla="*/ 186 w 211"/>
                  <a:gd name="T13" fmla="*/ 192 h 344"/>
                  <a:gd name="T14" fmla="*/ 211 w 211"/>
                  <a:gd name="T15" fmla="*/ 136 h 344"/>
                  <a:gd name="T16" fmla="*/ 177 w 211"/>
                  <a:gd name="T17" fmla="*/ 112 h 344"/>
                  <a:gd name="T18" fmla="*/ 169 w 211"/>
                  <a:gd name="T19" fmla="*/ 72 h 344"/>
                  <a:gd name="T20" fmla="*/ 177 w 211"/>
                  <a:gd name="T21" fmla="*/ 24 h 344"/>
                  <a:gd name="T22" fmla="*/ 177 w 211"/>
                  <a:gd name="T23" fmla="*/ 8 h 344"/>
                  <a:gd name="T24" fmla="*/ 160 w 211"/>
                  <a:gd name="T25" fmla="*/ 0 h 344"/>
                  <a:gd name="T26" fmla="*/ 135 w 211"/>
                  <a:gd name="T27" fmla="*/ 8 h 344"/>
                  <a:gd name="T28" fmla="*/ 127 w 211"/>
                  <a:gd name="T29" fmla="*/ 24 h 344"/>
                  <a:gd name="T30" fmla="*/ 101 w 211"/>
                  <a:gd name="T31" fmla="*/ 40 h 344"/>
                  <a:gd name="T32" fmla="*/ 76 w 211"/>
                  <a:gd name="T33" fmla="*/ 48 h 344"/>
                  <a:gd name="T34" fmla="*/ 51 w 211"/>
                  <a:gd name="T35" fmla="*/ 56 h 344"/>
                  <a:gd name="T36" fmla="*/ 34 w 211"/>
                  <a:gd name="T37" fmla="*/ 72 h 344"/>
                  <a:gd name="T38" fmla="*/ 26 w 211"/>
                  <a:gd name="T39" fmla="*/ 96 h 344"/>
                  <a:gd name="T40" fmla="*/ 42 w 211"/>
                  <a:gd name="T41" fmla="*/ 112 h 344"/>
                  <a:gd name="T42" fmla="*/ 17 w 211"/>
                  <a:gd name="T43" fmla="*/ 120 h 344"/>
                  <a:gd name="T44" fmla="*/ 9 w 211"/>
                  <a:gd name="T45" fmla="*/ 144 h 344"/>
                  <a:gd name="T46" fmla="*/ 9 w 211"/>
                  <a:gd name="T47" fmla="*/ 168 h 344"/>
                  <a:gd name="T48" fmla="*/ 26 w 211"/>
                  <a:gd name="T49" fmla="*/ 192 h 344"/>
                  <a:gd name="T50" fmla="*/ 0 w 211"/>
                  <a:gd name="T51" fmla="*/ 208 h 344"/>
                  <a:gd name="T52" fmla="*/ 0 w 211"/>
                  <a:gd name="T53" fmla="*/ 224 h 344"/>
                  <a:gd name="T54" fmla="*/ 26 w 211"/>
                  <a:gd name="T55" fmla="*/ 272 h 344"/>
                  <a:gd name="T56" fmla="*/ 42 w 211"/>
                  <a:gd name="T57" fmla="*/ 256 h 344"/>
                  <a:gd name="T58" fmla="*/ 51 w 211"/>
                  <a:gd name="T59" fmla="*/ 304 h 344"/>
                  <a:gd name="T60" fmla="*/ 59 w 211"/>
                  <a:gd name="T61" fmla="*/ 328 h 344"/>
                  <a:gd name="T62" fmla="*/ 84 w 211"/>
                  <a:gd name="T63" fmla="*/ 336 h 344"/>
                  <a:gd name="T64" fmla="*/ 143 w 211"/>
                  <a:gd name="T65" fmla="*/ 344 h 34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11"/>
                  <a:gd name="T100" fmla="*/ 0 h 344"/>
                  <a:gd name="T101" fmla="*/ 211 w 211"/>
                  <a:gd name="T102" fmla="*/ 344 h 34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11" h="344">
                    <a:moveTo>
                      <a:pt x="143" y="344"/>
                    </a:moveTo>
                    <a:lnTo>
                      <a:pt x="118" y="312"/>
                    </a:lnTo>
                    <a:lnTo>
                      <a:pt x="143" y="312"/>
                    </a:lnTo>
                    <a:lnTo>
                      <a:pt x="127" y="280"/>
                    </a:lnTo>
                    <a:lnTo>
                      <a:pt x="127" y="248"/>
                    </a:lnTo>
                    <a:lnTo>
                      <a:pt x="169" y="184"/>
                    </a:lnTo>
                    <a:lnTo>
                      <a:pt x="186" y="192"/>
                    </a:lnTo>
                    <a:lnTo>
                      <a:pt x="211" y="136"/>
                    </a:lnTo>
                    <a:lnTo>
                      <a:pt x="177" y="112"/>
                    </a:lnTo>
                    <a:lnTo>
                      <a:pt x="169" y="72"/>
                    </a:lnTo>
                    <a:lnTo>
                      <a:pt x="177" y="24"/>
                    </a:lnTo>
                    <a:lnTo>
                      <a:pt x="177" y="8"/>
                    </a:lnTo>
                    <a:lnTo>
                      <a:pt x="160" y="0"/>
                    </a:lnTo>
                    <a:lnTo>
                      <a:pt x="135" y="8"/>
                    </a:lnTo>
                    <a:lnTo>
                      <a:pt x="127" y="24"/>
                    </a:lnTo>
                    <a:lnTo>
                      <a:pt x="101" y="40"/>
                    </a:lnTo>
                    <a:lnTo>
                      <a:pt x="76" y="48"/>
                    </a:lnTo>
                    <a:lnTo>
                      <a:pt x="51" y="56"/>
                    </a:lnTo>
                    <a:lnTo>
                      <a:pt x="34" y="72"/>
                    </a:lnTo>
                    <a:lnTo>
                      <a:pt x="26" y="96"/>
                    </a:lnTo>
                    <a:lnTo>
                      <a:pt x="42" y="112"/>
                    </a:lnTo>
                    <a:lnTo>
                      <a:pt x="17" y="120"/>
                    </a:lnTo>
                    <a:lnTo>
                      <a:pt x="9" y="144"/>
                    </a:lnTo>
                    <a:lnTo>
                      <a:pt x="9" y="168"/>
                    </a:lnTo>
                    <a:lnTo>
                      <a:pt x="26" y="192"/>
                    </a:lnTo>
                    <a:lnTo>
                      <a:pt x="0" y="208"/>
                    </a:lnTo>
                    <a:lnTo>
                      <a:pt x="0" y="224"/>
                    </a:lnTo>
                    <a:lnTo>
                      <a:pt x="26" y="272"/>
                    </a:lnTo>
                    <a:lnTo>
                      <a:pt x="42" y="256"/>
                    </a:lnTo>
                    <a:lnTo>
                      <a:pt x="51" y="304"/>
                    </a:lnTo>
                    <a:lnTo>
                      <a:pt x="59" y="328"/>
                    </a:lnTo>
                    <a:lnTo>
                      <a:pt x="84" y="336"/>
                    </a:lnTo>
                    <a:lnTo>
                      <a:pt x="143" y="344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lv-LV" dirty="0"/>
              </a:p>
            </p:txBody>
          </p:sp>
          <p:sp>
            <p:nvSpPr>
              <p:cNvPr id="180" name="Freeform 39"/>
              <p:cNvSpPr>
                <a:spLocks/>
              </p:cNvSpPr>
              <p:nvPr/>
            </p:nvSpPr>
            <p:spPr bwMode="auto">
              <a:xfrm>
                <a:off x="3428" y="2084"/>
                <a:ext cx="750" cy="888"/>
              </a:xfrm>
              <a:custGeom>
                <a:avLst/>
                <a:gdLst>
                  <a:gd name="T0" fmla="*/ 228 w 750"/>
                  <a:gd name="T1" fmla="*/ 848 h 888"/>
                  <a:gd name="T2" fmla="*/ 354 w 750"/>
                  <a:gd name="T3" fmla="*/ 888 h 888"/>
                  <a:gd name="T4" fmla="*/ 447 w 750"/>
                  <a:gd name="T5" fmla="*/ 880 h 888"/>
                  <a:gd name="T6" fmla="*/ 557 w 750"/>
                  <a:gd name="T7" fmla="*/ 848 h 888"/>
                  <a:gd name="T8" fmla="*/ 616 w 750"/>
                  <a:gd name="T9" fmla="*/ 832 h 888"/>
                  <a:gd name="T10" fmla="*/ 632 w 750"/>
                  <a:gd name="T11" fmla="*/ 776 h 888"/>
                  <a:gd name="T12" fmla="*/ 675 w 750"/>
                  <a:gd name="T13" fmla="*/ 744 h 888"/>
                  <a:gd name="T14" fmla="*/ 607 w 750"/>
                  <a:gd name="T15" fmla="*/ 656 h 888"/>
                  <a:gd name="T16" fmla="*/ 557 w 750"/>
                  <a:gd name="T17" fmla="*/ 584 h 888"/>
                  <a:gd name="T18" fmla="*/ 557 w 750"/>
                  <a:gd name="T19" fmla="*/ 520 h 888"/>
                  <a:gd name="T20" fmla="*/ 641 w 750"/>
                  <a:gd name="T21" fmla="*/ 488 h 888"/>
                  <a:gd name="T22" fmla="*/ 691 w 750"/>
                  <a:gd name="T23" fmla="*/ 440 h 888"/>
                  <a:gd name="T24" fmla="*/ 750 w 750"/>
                  <a:gd name="T25" fmla="*/ 456 h 888"/>
                  <a:gd name="T26" fmla="*/ 725 w 750"/>
                  <a:gd name="T27" fmla="*/ 360 h 888"/>
                  <a:gd name="T28" fmla="*/ 717 w 750"/>
                  <a:gd name="T29" fmla="*/ 280 h 888"/>
                  <a:gd name="T30" fmla="*/ 666 w 750"/>
                  <a:gd name="T31" fmla="*/ 216 h 888"/>
                  <a:gd name="T32" fmla="*/ 683 w 750"/>
                  <a:gd name="T33" fmla="*/ 136 h 888"/>
                  <a:gd name="T34" fmla="*/ 641 w 750"/>
                  <a:gd name="T35" fmla="*/ 80 h 888"/>
                  <a:gd name="T36" fmla="*/ 616 w 750"/>
                  <a:gd name="T37" fmla="*/ 32 h 888"/>
                  <a:gd name="T38" fmla="*/ 582 w 750"/>
                  <a:gd name="T39" fmla="*/ 32 h 888"/>
                  <a:gd name="T40" fmla="*/ 557 w 750"/>
                  <a:gd name="T41" fmla="*/ 40 h 888"/>
                  <a:gd name="T42" fmla="*/ 540 w 750"/>
                  <a:gd name="T43" fmla="*/ 40 h 888"/>
                  <a:gd name="T44" fmla="*/ 481 w 750"/>
                  <a:gd name="T45" fmla="*/ 72 h 888"/>
                  <a:gd name="T46" fmla="*/ 439 w 750"/>
                  <a:gd name="T47" fmla="*/ 96 h 888"/>
                  <a:gd name="T48" fmla="*/ 430 w 750"/>
                  <a:gd name="T49" fmla="*/ 64 h 888"/>
                  <a:gd name="T50" fmla="*/ 396 w 750"/>
                  <a:gd name="T51" fmla="*/ 56 h 888"/>
                  <a:gd name="T52" fmla="*/ 346 w 750"/>
                  <a:gd name="T53" fmla="*/ 16 h 888"/>
                  <a:gd name="T54" fmla="*/ 253 w 750"/>
                  <a:gd name="T55" fmla="*/ 0 h 888"/>
                  <a:gd name="T56" fmla="*/ 245 w 750"/>
                  <a:gd name="T57" fmla="*/ 40 h 888"/>
                  <a:gd name="T58" fmla="*/ 278 w 750"/>
                  <a:gd name="T59" fmla="*/ 112 h 888"/>
                  <a:gd name="T60" fmla="*/ 236 w 750"/>
                  <a:gd name="T61" fmla="*/ 112 h 888"/>
                  <a:gd name="T62" fmla="*/ 220 w 750"/>
                  <a:gd name="T63" fmla="*/ 136 h 888"/>
                  <a:gd name="T64" fmla="*/ 186 w 750"/>
                  <a:gd name="T65" fmla="*/ 128 h 888"/>
                  <a:gd name="T66" fmla="*/ 110 w 750"/>
                  <a:gd name="T67" fmla="*/ 144 h 888"/>
                  <a:gd name="T68" fmla="*/ 118 w 750"/>
                  <a:gd name="T69" fmla="*/ 208 h 888"/>
                  <a:gd name="T70" fmla="*/ 76 w 750"/>
                  <a:gd name="T71" fmla="*/ 256 h 888"/>
                  <a:gd name="T72" fmla="*/ 93 w 750"/>
                  <a:gd name="T73" fmla="*/ 312 h 888"/>
                  <a:gd name="T74" fmla="*/ 68 w 750"/>
                  <a:gd name="T75" fmla="*/ 344 h 888"/>
                  <a:gd name="T76" fmla="*/ 17 w 750"/>
                  <a:gd name="T77" fmla="*/ 384 h 888"/>
                  <a:gd name="T78" fmla="*/ 0 w 750"/>
                  <a:gd name="T79" fmla="*/ 448 h 888"/>
                  <a:gd name="T80" fmla="*/ 9 w 750"/>
                  <a:gd name="T81" fmla="*/ 480 h 888"/>
                  <a:gd name="T82" fmla="*/ 34 w 750"/>
                  <a:gd name="T83" fmla="*/ 536 h 888"/>
                  <a:gd name="T84" fmla="*/ 9 w 750"/>
                  <a:gd name="T85" fmla="*/ 552 h 888"/>
                  <a:gd name="T86" fmla="*/ 43 w 750"/>
                  <a:gd name="T87" fmla="*/ 600 h 888"/>
                  <a:gd name="T88" fmla="*/ 51 w 750"/>
                  <a:gd name="T89" fmla="*/ 664 h 888"/>
                  <a:gd name="T90" fmla="*/ 135 w 750"/>
                  <a:gd name="T91" fmla="*/ 688 h 888"/>
                  <a:gd name="T92" fmla="*/ 152 w 750"/>
                  <a:gd name="T93" fmla="*/ 736 h 888"/>
                  <a:gd name="T94" fmla="*/ 127 w 750"/>
                  <a:gd name="T95" fmla="*/ 864 h 888"/>
                  <a:gd name="T96" fmla="*/ 144 w 750"/>
                  <a:gd name="T97" fmla="*/ 872 h 888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750"/>
                  <a:gd name="T148" fmla="*/ 0 h 888"/>
                  <a:gd name="T149" fmla="*/ 750 w 750"/>
                  <a:gd name="T150" fmla="*/ 888 h 888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750" h="888">
                    <a:moveTo>
                      <a:pt x="194" y="864"/>
                    </a:moveTo>
                    <a:lnTo>
                      <a:pt x="228" y="848"/>
                    </a:lnTo>
                    <a:lnTo>
                      <a:pt x="312" y="872"/>
                    </a:lnTo>
                    <a:lnTo>
                      <a:pt x="354" y="888"/>
                    </a:lnTo>
                    <a:lnTo>
                      <a:pt x="388" y="872"/>
                    </a:lnTo>
                    <a:lnTo>
                      <a:pt x="447" y="880"/>
                    </a:lnTo>
                    <a:lnTo>
                      <a:pt x="489" y="872"/>
                    </a:lnTo>
                    <a:lnTo>
                      <a:pt x="557" y="848"/>
                    </a:lnTo>
                    <a:lnTo>
                      <a:pt x="616" y="864"/>
                    </a:lnTo>
                    <a:lnTo>
                      <a:pt x="616" y="832"/>
                    </a:lnTo>
                    <a:lnTo>
                      <a:pt x="599" y="800"/>
                    </a:lnTo>
                    <a:lnTo>
                      <a:pt x="632" y="776"/>
                    </a:lnTo>
                    <a:lnTo>
                      <a:pt x="641" y="744"/>
                    </a:lnTo>
                    <a:lnTo>
                      <a:pt x="675" y="744"/>
                    </a:lnTo>
                    <a:lnTo>
                      <a:pt x="683" y="712"/>
                    </a:lnTo>
                    <a:lnTo>
                      <a:pt x="607" y="656"/>
                    </a:lnTo>
                    <a:lnTo>
                      <a:pt x="548" y="608"/>
                    </a:lnTo>
                    <a:lnTo>
                      <a:pt x="557" y="584"/>
                    </a:lnTo>
                    <a:lnTo>
                      <a:pt x="523" y="544"/>
                    </a:lnTo>
                    <a:lnTo>
                      <a:pt x="557" y="520"/>
                    </a:lnTo>
                    <a:lnTo>
                      <a:pt x="599" y="512"/>
                    </a:lnTo>
                    <a:lnTo>
                      <a:pt x="641" y="488"/>
                    </a:lnTo>
                    <a:lnTo>
                      <a:pt x="683" y="472"/>
                    </a:lnTo>
                    <a:lnTo>
                      <a:pt x="691" y="440"/>
                    </a:lnTo>
                    <a:lnTo>
                      <a:pt x="725" y="440"/>
                    </a:lnTo>
                    <a:lnTo>
                      <a:pt x="750" y="456"/>
                    </a:lnTo>
                    <a:lnTo>
                      <a:pt x="750" y="392"/>
                    </a:lnTo>
                    <a:lnTo>
                      <a:pt x="725" y="360"/>
                    </a:lnTo>
                    <a:lnTo>
                      <a:pt x="742" y="320"/>
                    </a:lnTo>
                    <a:lnTo>
                      <a:pt x="717" y="280"/>
                    </a:lnTo>
                    <a:lnTo>
                      <a:pt x="717" y="248"/>
                    </a:lnTo>
                    <a:lnTo>
                      <a:pt x="666" y="216"/>
                    </a:lnTo>
                    <a:lnTo>
                      <a:pt x="691" y="168"/>
                    </a:lnTo>
                    <a:lnTo>
                      <a:pt x="683" y="136"/>
                    </a:lnTo>
                    <a:lnTo>
                      <a:pt x="675" y="88"/>
                    </a:lnTo>
                    <a:lnTo>
                      <a:pt x="641" y="80"/>
                    </a:lnTo>
                    <a:lnTo>
                      <a:pt x="607" y="64"/>
                    </a:lnTo>
                    <a:lnTo>
                      <a:pt x="616" y="32"/>
                    </a:lnTo>
                    <a:lnTo>
                      <a:pt x="590" y="16"/>
                    </a:lnTo>
                    <a:lnTo>
                      <a:pt x="582" y="32"/>
                    </a:lnTo>
                    <a:lnTo>
                      <a:pt x="573" y="48"/>
                    </a:lnTo>
                    <a:lnTo>
                      <a:pt x="557" y="40"/>
                    </a:lnTo>
                    <a:lnTo>
                      <a:pt x="548" y="40"/>
                    </a:lnTo>
                    <a:lnTo>
                      <a:pt x="540" y="40"/>
                    </a:lnTo>
                    <a:lnTo>
                      <a:pt x="514" y="64"/>
                    </a:lnTo>
                    <a:lnTo>
                      <a:pt x="481" y="72"/>
                    </a:lnTo>
                    <a:lnTo>
                      <a:pt x="464" y="96"/>
                    </a:lnTo>
                    <a:lnTo>
                      <a:pt x="439" y="96"/>
                    </a:lnTo>
                    <a:lnTo>
                      <a:pt x="413" y="88"/>
                    </a:lnTo>
                    <a:lnTo>
                      <a:pt x="430" y="64"/>
                    </a:lnTo>
                    <a:lnTo>
                      <a:pt x="422" y="32"/>
                    </a:lnTo>
                    <a:lnTo>
                      <a:pt x="396" y="56"/>
                    </a:lnTo>
                    <a:lnTo>
                      <a:pt x="346" y="40"/>
                    </a:lnTo>
                    <a:lnTo>
                      <a:pt x="346" y="16"/>
                    </a:lnTo>
                    <a:lnTo>
                      <a:pt x="337" y="8"/>
                    </a:lnTo>
                    <a:lnTo>
                      <a:pt x="253" y="0"/>
                    </a:lnTo>
                    <a:lnTo>
                      <a:pt x="270" y="24"/>
                    </a:lnTo>
                    <a:lnTo>
                      <a:pt x="245" y="40"/>
                    </a:lnTo>
                    <a:lnTo>
                      <a:pt x="245" y="64"/>
                    </a:lnTo>
                    <a:lnTo>
                      <a:pt x="278" y="112"/>
                    </a:lnTo>
                    <a:lnTo>
                      <a:pt x="253" y="112"/>
                    </a:lnTo>
                    <a:lnTo>
                      <a:pt x="236" y="112"/>
                    </a:lnTo>
                    <a:lnTo>
                      <a:pt x="228" y="128"/>
                    </a:lnTo>
                    <a:lnTo>
                      <a:pt x="220" y="136"/>
                    </a:lnTo>
                    <a:lnTo>
                      <a:pt x="211" y="136"/>
                    </a:lnTo>
                    <a:lnTo>
                      <a:pt x="186" y="128"/>
                    </a:lnTo>
                    <a:lnTo>
                      <a:pt x="135" y="128"/>
                    </a:lnTo>
                    <a:lnTo>
                      <a:pt x="110" y="144"/>
                    </a:lnTo>
                    <a:lnTo>
                      <a:pt x="110" y="168"/>
                    </a:lnTo>
                    <a:lnTo>
                      <a:pt x="118" y="208"/>
                    </a:lnTo>
                    <a:lnTo>
                      <a:pt x="102" y="248"/>
                    </a:lnTo>
                    <a:lnTo>
                      <a:pt x="76" y="256"/>
                    </a:lnTo>
                    <a:lnTo>
                      <a:pt x="102" y="280"/>
                    </a:lnTo>
                    <a:lnTo>
                      <a:pt x="93" y="312"/>
                    </a:lnTo>
                    <a:lnTo>
                      <a:pt x="68" y="320"/>
                    </a:lnTo>
                    <a:lnTo>
                      <a:pt x="68" y="344"/>
                    </a:lnTo>
                    <a:lnTo>
                      <a:pt x="17" y="352"/>
                    </a:lnTo>
                    <a:lnTo>
                      <a:pt x="17" y="384"/>
                    </a:lnTo>
                    <a:lnTo>
                      <a:pt x="17" y="432"/>
                    </a:lnTo>
                    <a:lnTo>
                      <a:pt x="0" y="448"/>
                    </a:lnTo>
                    <a:lnTo>
                      <a:pt x="0" y="472"/>
                    </a:lnTo>
                    <a:lnTo>
                      <a:pt x="9" y="480"/>
                    </a:lnTo>
                    <a:lnTo>
                      <a:pt x="34" y="504"/>
                    </a:lnTo>
                    <a:lnTo>
                      <a:pt x="34" y="536"/>
                    </a:lnTo>
                    <a:lnTo>
                      <a:pt x="17" y="552"/>
                    </a:lnTo>
                    <a:lnTo>
                      <a:pt x="9" y="552"/>
                    </a:lnTo>
                    <a:lnTo>
                      <a:pt x="9" y="576"/>
                    </a:lnTo>
                    <a:lnTo>
                      <a:pt x="43" y="600"/>
                    </a:lnTo>
                    <a:lnTo>
                      <a:pt x="26" y="632"/>
                    </a:lnTo>
                    <a:lnTo>
                      <a:pt x="51" y="664"/>
                    </a:lnTo>
                    <a:lnTo>
                      <a:pt x="76" y="672"/>
                    </a:lnTo>
                    <a:lnTo>
                      <a:pt x="135" y="688"/>
                    </a:lnTo>
                    <a:lnTo>
                      <a:pt x="186" y="704"/>
                    </a:lnTo>
                    <a:lnTo>
                      <a:pt x="152" y="736"/>
                    </a:lnTo>
                    <a:lnTo>
                      <a:pt x="144" y="776"/>
                    </a:lnTo>
                    <a:lnTo>
                      <a:pt x="127" y="864"/>
                    </a:lnTo>
                    <a:lnTo>
                      <a:pt x="118" y="864"/>
                    </a:lnTo>
                    <a:lnTo>
                      <a:pt x="144" y="872"/>
                    </a:lnTo>
                    <a:lnTo>
                      <a:pt x="194" y="864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lv-LV" dirty="0"/>
              </a:p>
            </p:txBody>
          </p:sp>
          <p:sp>
            <p:nvSpPr>
              <p:cNvPr id="181" name="Freeform 40"/>
              <p:cNvSpPr>
                <a:spLocks/>
              </p:cNvSpPr>
              <p:nvPr/>
            </p:nvSpPr>
            <p:spPr bwMode="auto">
              <a:xfrm>
                <a:off x="3617" y="1744"/>
                <a:ext cx="211" cy="344"/>
              </a:xfrm>
              <a:custGeom>
                <a:avLst/>
                <a:gdLst>
                  <a:gd name="T0" fmla="*/ 143 w 211"/>
                  <a:gd name="T1" fmla="*/ 344 h 344"/>
                  <a:gd name="T2" fmla="*/ 118 w 211"/>
                  <a:gd name="T3" fmla="*/ 312 h 344"/>
                  <a:gd name="T4" fmla="*/ 143 w 211"/>
                  <a:gd name="T5" fmla="*/ 312 h 344"/>
                  <a:gd name="T6" fmla="*/ 127 w 211"/>
                  <a:gd name="T7" fmla="*/ 280 h 344"/>
                  <a:gd name="T8" fmla="*/ 127 w 211"/>
                  <a:gd name="T9" fmla="*/ 248 h 344"/>
                  <a:gd name="T10" fmla="*/ 169 w 211"/>
                  <a:gd name="T11" fmla="*/ 184 h 344"/>
                  <a:gd name="T12" fmla="*/ 186 w 211"/>
                  <a:gd name="T13" fmla="*/ 192 h 344"/>
                  <a:gd name="T14" fmla="*/ 211 w 211"/>
                  <a:gd name="T15" fmla="*/ 136 h 344"/>
                  <a:gd name="T16" fmla="*/ 177 w 211"/>
                  <a:gd name="T17" fmla="*/ 112 h 344"/>
                  <a:gd name="T18" fmla="*/ 169 w 211"/>
                  <a:gd name="T19" fmla="*/ 72 h 344"/>
                  <a:gd name="T20" fmla="*/ 177 w 211"/>
                  <a:gd name="T21" fmla="*/ 24 h 344"/>
                  <a:gd name="T22" fmla="*/ 177 w 211"/>
                  <a:gd name="T23" fmla="*/ 8 h 344"/>
                  <a:gd name="T24" fmla="*/ 160 w 211"/>
                  <a:gd name="T25" fmla="*/ 0 h 344"/>
                  <a:gd name="T26" fmla="*/ 135 w 211"/>
                  <a:gd name="T27" fmla="*/ 8 h 344"/>
                  <a:gd name="T28" fmla="*/ 127 w 211"/>
                  <a:gd name="T29" fmla="*/ 24 h 344"/>
                  <a:gd name="T30" fmla="*/ 101 w 211"/>
                  <a:gd name="T31" fmla="*/ 40 h 344"/>
                  <a:gd name="T32" fmla="*/ 76 w 211"/>
                  <a:gd name="T33" fmla="*/ 48 h 344"/>
                  <a:gd name="T34" fmla="*/ 51 w 211"/>
                  <a:gd name="T35" fmla="*/ 56 h 344"/>
                  <a:gd name="T36" fmla="*/ 34 w 211"/>
                  <a:gd name="T37" fmla="*/ 72 h 344"/>
                  <a:gd name="T38" fmla="*/ 26 w 211"/>
                  <a:gd name="T39" fmla="*/ 96 h 344"/>
                  <a:gd name="T40" fmla="*/ 42 w 211"/>
                  <a:gd name="T41" fmla="*/ 112 h 344"/>
                  <a:gd name="T42" fmla="*/ 17 w 211"/>
                  <a:gd name="T43" fmla="*/ 120 h 344"/>
                  <a:gd name="T44" fmla="*/ 9 w 211"/>
                  <a:gd name="T45" fmla="*/ 144 h 344"/>
                  <a:gd name="T46" fmla="*/ 9 w 211"/>
                  <a:gd name="T47" fmla="*/ 168 h 344"/>
                  <a:gd name="T48" fmla="*/ 26 w 211"/>
                  <a:gd name="T49" fmla="*/ 192 h 344"/>
                  <a:gd name="T50" fmla="*/ 0 w 211"/>
                  <a:gd name="T51" fmla="*/ 208 h 344"/>
                  <a:gd name="T52" fmla="*/ 0 w 211"/>
                  <a:gd name="T53" fmla="*/ 224 h 344"/>
                  <a:gd name="T54" fmla="*/ 26 w 211"/>
                  <a:gd name="T55" fmla="*/ 272 h 344"/>
                  <a:gd name="T56" fmla="*/ 42 w 211"/>
                  <a:gd name="T57" fmla="*/ 256 h 344"/>
                  <a:gd name="T58" fmla="*/ 51 w 211"/>
                  <a:gd name="T59" fmla="*/ 304 h 344"/>
                  <a:gd name="T60" fmla="*/ 59 w 211"/>
                  <a:gd name="T61" fmla="*/ 328 h 344"/>
                  <a:gd name="T62" fmla="*/ 84 w 211"/>
                  <a:gd name="T63" fmla="*/ 336 h 344"/>
                  <a:gd name="T64" fmla="*/ 143 w 211"/>
                  <a:gd name="T65" fmla="*/ 344 h 34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11"/>
                  <a:gd name="T100" fmla="*/ 0 h 344"/>
                  <a:gd name="T101" fmla="*/ 211 w 211"/>
                  <a:gd name="T102" fmla="*/ 344 h 34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11" h="344">
                    <a:moveTo>
                      <a:pt x="143" y="344"/>
                    </a:moveTo>
                    <a:lnTo>
                      <a:pt x="118" y="312"/>
                    </a:lnTo>
                    <a:lnTo>
                      <a:pt x="143" y="312"/>
                    </a:lnTo>
                    <a:lnTo>
                      <a:pt x="127" y="280"/>
                    </a:lnTo>
                    <a:lnTo>
                      <a:pt x="127" y="248"/>
                    </a:lnTo>
                    <a:lnTo>
                      <a:pt x="169" y="184"/>
                    </a:lnTo>
                    <a:lnTo>
                      <a:pt x="186" y="192"/>
                    </a:lnTo>
                    <a:lnTo>
                      <a:pt x="211" y="136"/>
                    </a:lnTo>
                    <a:lnTo>
                      <a:pt x="177" y="112"/>
                    </a:lnTo>
                    <a:lnTo>
                      <a:pt x="169" y="72"/>
                    </a:lnTo>
                    <a:lnTo>
                      <a:pt x="177" y="24"/>
                    </a:lnTo>
                    <a:lnTo>
                      <a:pt x="177" y="8"/>
                    </a:lnTo>
                    <a:lnTo>
                      <a:pt x="160" y="0"/>
                    </a:lnTo>
                    <a:lnTo>
                      <a:pt x="135" y="8"/>
                    </a:lnTo>
                    <a:lnTo>
                      <a:pt x="127" y="24"/>
                    </a:lnTo>
                    <a:lnTo>
                      <a:pt x="101" y="40"/>
                    </a:lnTo>
                    <a:lnTo>
                      <a:pt x="76" y="48"/>
                    </a:lnTo>
                    <a:lnTo>
                      <a:pt x="51" y="56"/>
                    </a:lnTo>
                    <a:lnTo>
                      <a:pt x="34" y="72"/>
                    </a:lnTo>
                    <a:lnTo>
                      <a:pt x="26" y="96"/>
                    </a:lnTo>
                    <a:lnTo>
                      <a:pt x="42" y="112"/>
                    </a:lnTo>
                    <a:lnTo>
                      <a:pt x="17" y="120"/>
                    </a:lnTo>
                    <a:lnTo>
                      <a:pt x="9" y="144"/>
                    </a:lnTo>
                    <a:lnTo>
                      <a:pt x="9" y="168"/>
                    </a:lnTo>
                    <a:lnTo>
                      <a:pt x="26" y="192"/>
                    </a:lnTo>
                    <a:lnTo>
                      <a:pt x="0" y="208"/>
                    </a:lnTo>
                    <a:lnTo>
                      <a:pt x="0" y="224"/>
                    </a:lnTo>
                    <a:lnTo>
                      <a:pt x="26" y="272"/>
                    </a:lnTo>
                    <a:lnTo>
                      <a:pt x="42" y="256"/>
                    </a:lnTo>
                    <a:lnTo>
                      <a:pt x="51" y="304"/>
                    </a:lnTo>
                    <a:lnTo>
                      <a:pt x="59" y="328"/>
                    </a:lnTo>
                    <a:lnTo>
                      <a:pt x="84" y="336"/>
                    </a:lnTo>
                    <a:lnTo>
                      <a:pt x="143" y="344"/>
                    </a:lnTo>
                    <a:close/>
                  </a:path>
                </a:pathLst>
              </a:custGeom>
              <a:solidFill>
                <a:schemeClr val="bg2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lv-LV" dirty="0"/>
              </a:p>
            </p:txBody>
          </p:sp>
          <p:sp>
            <p:nvSpPr>
              <p:cNvPr id="182" name="Freeform 41"/>
              <p:cNvSpPr>
                <a:spLocks/>
              </p:cNvSpPr>
              <p:nvPr/>
            </p:nvSpPr>
            <p:spPr bwMode="auto">
              <a:xfrm>
                <a:off x="3423" y="2080"/>
                <a:ext cx="750" cy="888"/>
              </a:xfrm>
              <a:custGeom>
                <a:avLst/>
                <a:gdLst>
                  <a:gd name="T0" fmla="*/ 228 w 750"/>
                  <a:gd name="T1" fmla="*/ 848 h 888"/>
                  <a:gd name="T2" fmla="*/ 354 w 750"/>
                  <a:gd name="T3" fmla="*/ 888 h 888"/>
                  <a:gd name="T4" fmla="*/ 447 w 750"/>
                  <a:gd name="T5" fmla="*/ 880 h 888"/>
                  <a:gd name="T6" fmla="*/ 557 w 750"/>
                  <a:gd name="T7" fmla="*/ 848 h 888"/>
                  <a:gd name="T8" fmla="*/ 616 w 750"/>
                  <a:gd name="T9" fmla="*/ 832 h 888"/>
                  <a:gd name="T10" fmla="*/ 632 w 750"/>
                  <a:gd name="T11" fmla="*/ 776 h 888"/>
                  <a:gd name="T12" fmla="*/ 675 w 750"/>
                  <a:gd name="T13" fmla="*/ 744 h 888"/>
                  <a:gd name="T14" fmla="*/ 607 w 750"/>
                  <a:gd name="T15" fmla="*/ 656 h 888"/>
                  <a:gd name="T16" fmla="*/ 557 w 750"/>
                  <a:gd name="T17" fmla="*/ 584 h 888"/>
                  <a:gd name="T18" fmla="*/ 557 w 750"/>
                  <a:gd name="T19" fmla="*/ 520 h 888"/>
                  <a:gd name="T20" fmla="*/ 641 w 750"/>
                  <a:gd name="T21" fmla="*/ 488 h 888"/>
                  <a:gd name="T22" fmla="*/ 691 w 750"/>
                  <a:gd name="T23" fmla="*/ 440 h 888"/>
                  <a:gd name="T24" fmla="*/ 750 w 750"/>
                  <a:gd name="T25" fmla="*/ 456 h 888"/>
                  <a:gd name="T26" fmla="*/ 725 w 750"/>
                  <a:gd name="T27" fmla="*/ 360 h 888"/>
                  <a:gd name="T28" fmla="*/ 717 w 750"/>
                  <a:gd name="T29" fmla="*/ 280 h 888"/>
                  <a:gd name="T30" fmla="*/ 666 w 750"/>
                  <a:gd name="T31" fmla="*/ 216 h 888"/>
                  <a:gd name="T32" fmla="*/ 683 w 750"/>
                  <a:gd name="T33" fmla="*/ 136 h 888"/>
                  <a:gd name="T34" fmla="*/ 641 w 750"/>
                  <a:gd name="T35" fmla="*/ 80 h 888"/>
                  <a:gd name="T36" fmla="*/ 616 w 750"/>
                  <a:gd name="T37" fmla="*/ 32 h 888"/>
                  <a:gd name="T38" fmla="*/ 582 w 750"/>
                  <a:gd name="T39" fmla="*/ 32 h 888"/>
                  <a:gd name="T40" fmla="*/ 557 w 750"/>
                  <a:gd name="T41" fmla="*/ 40 h 888"/>
                  <a:gd name="T42" fmla="*/ 540 w 750"/>
                  <a:gd name="T43" fmla="*/ 40 h 888"/>
                  <a:gd name="T44" fmla="*/ 481 w 750"/>
                  <a:gd name="T45" fmla="*/ 72 h 888"/>
                  <a:gd name="T46" fmla="*/ 439 w 750"/>
                  <a:gd name="T47" fmla="*/ 96 h 888"/>
                  <a:gd name="T48" fmla="*/ 430 w 750"/>
                  <a:gd name="T49" fmla="*/ 64 h 888"/>
                  <a:gd name="T50" fmla="*/ 396 w 750"/>
                  <a:gd name="T51" fmla="*/ 56 h 888"/>
                  <a:gd name="T52" fmla="*/ 346 w 750"/>
                  <a:gd name="T53" fmla="*/ 16 h 888"/>
                  <a:gd name="T54" fmla="*/ 253 w 750"/>
                  <a:gd name="T55" fmla="*/ 0 h 888"/>
                  <a:gd name="T56" fmla="*/ 245 w 750"/>
                  <a:gd name="T57" fmla="*/ 40 h 888"/>
                  <a:gd name="T58" fmla="*/ 278 w 750"/>
                  <a:gd name="T59" fmla="*/ 112 h 888"/>
                  <a:gd name="T60" fmla="*/ 236 w 750"/>
                  <a:gd name="T61" fmla="*/ 112 h 888"/>
                  <a:gd name="T62" fmla="*/ 220 w 750"/>
                  <a:gd name="T63" fmla="*/ 136 h 888"/>
                  <a:gd name="T64" fmla="*/ 186 w 750"/>
                  <a:gd name="T65" fmla="*/ 128 h 888"/>
                  <a:gd name="T66" fmla="*/ 110 w 750"/>
                  <a:gd name="T67" fmla="*/ 144 h 888"/>
                  <a:gd name="T68" fmla="*/ 118 w 750"/>
                  <a:gd name="T69" fmla="*/ 208 h 888"/>
                  <a:gd name="T70" fmla="*/ 76 w 750"/>
                  <a:gd name="T71" fmla="*/ 256 h 888"/>
                  <a:gd name="T72" fmla="*/ 93 w 750"/>
                  <a:gd name="T73" fmla="*/ 312 h 888"/>
                  <a:gd name="T74" fmla="*/ 68 w 750"/>
                  <a:gd name="T75" fmla="*/ 344 h 888"/>
                  <a:gd name="T76" fmla="*/ 17 w 750"/>
                  <a:gd name="T77" fmla="*/ 384 h 888"/>
                  <a:gd name="T78" fmla="*/ 0 w 750"/>
                  <a:gd name="T79" fmla="*/ 448 h 888"/>
                  <a:gd name="T80" fmla="*/ 9 w 750"/>
                  <a:gd name="T81" fmla="*/ 480 h 888"/>
                  <a:gd name="T82" fmla="*/ 34 w 750"/>
                  <a:gd name="T83" fmla="*/ 536 h 888"/>
                  <a:gd name="T84" fmla="*/ 9 w 750"/>
                  <a:gd name="T85" fmla="*/ 552 h 888"/>
                  <a:gd name="T86" fmla="*/ 43 w 750"/>
                  <a:gd name="T87" fmla="*/ 600 h 888"/>
                  <a:gd name="T88" fmla="*/ 26 w 750"/>
                  <a:gd name="T89" fmla="*/ 632 h 888"/>
                  <a:gd name="T90" fmla="*/ 76 w 750"/>
                  <a:gd name="T91" fmla="*/ 672 h 888"/>
                  <a:gd name="T92" fmla="*/ 186 w 750"/>
                  <a:gd name="T93" fmla="*/ 704 h 888"/>
                  <a:gd name="T94" fmla="*/ 144 w 750"/>
                  <a:gd name="T95" fmla="*/ 776 h 888"/>
                  <a:gd name="T96" fmla="*/ 118 w 750"/>
                  <a:gd name="T97" fmla="*/ 864 h 888"/>
                  <a:gd name="T98" fmla="*/ 194 w 750"/>
                  <a:gd name="T99" fmla="*/ 864 h 888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750"/>
                  <a:gd name="T151" fmla="*/ 0 h 888"/>
                  <a:gd name="T152" fmla="*/ 750 w 750"/>
                  <a:gd name="T153" fmla="*/ 888 h 888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750" h="888">
                    <a:moveTo>
                      <a:pt x="194" y="864"/>
                    </a:moveTo>
                    <a:lnTo>
                      <a:pt x="228" y="848"/>
                    </a:lnTo>
                    <a:lnTo>
                      <a:pt x="312" y="872"/>
                    </a:lnTo>
                    <a:lnTo>
                      <a:pt x="354" y="888"/>
                    </a:lnTo>
                    <a:lnTo>
                      <a:pt x="388" y="872"/>
                    </a:lnTo>
                    <a:lnTo>
                      <a:pt x="447" y="880"/>
                    </a:lnTo>
                    <a:lnTo>
                      <a:pt x="489" y="872"/>
                    </a:lnTo>
                    <a:lnTo>
                      <a:pt x="557" y="848"/>
                    </a:lnTo>
                    <a:lnTo>
                      <a:pt x="616" y="864"/>
                    </a:lnTo>
                    <a:lnTo>
                      <a:pt x="616" y="832"/>
                    </a:lnTo>
                    <a:lnTo>
                      <a:pt x="599" y="800"/>
                    </a:lnTo>
                    <a:lnTo>
                      <a:pt x="632" y="776"/>
                    </a:lnTo>
                    <a:lnTo>
                      <a:pt x="641" y="744"/>
                    </a:lnTo>
                    <a:lnTo>
                      <a:pt x="675" y="744"/>
                    </a:lnTo>
                    <a:lnTo>
                      <a:pt x="683" y="712"/>
                    </a:lnTo>
                    <a:lnTo>
                      <a:pt x="607" y="656"/>
                    </a:lnTo>
                    <a:lnTo>
                      <a:pt x="548" y="608"/>
                    </a:lnTo>
                    <a:lnTo>
                      <a:pt x="557" y="584"/>
                    </a:lnTo>
                    <a:lnTo>
                      <a:pt x="523" y="544"/>
                    </a:lnTo>
                    <a:lnTo>
                      <a:pt x="557" y="520"/>
                    </a:lnTo>
                    <a:lnTo>
                      <a:pt x="599" y="512"/>
                    </a:lnTo>
                    <a:lnTo>
                      <a:pt x="641" y="488"/>
                    </a:lnTo>
                    <a:lnTo>
                      <a:pt x="683" y="472"/>
                    </a:lnTo>
                    <a:lnTo>
                      <a:pt x="691" y="440"/>
                    </a:lnTo>
                    <a:lnTo>
                      <a:pt x="725" y="440"/>
                    </a:lnTo>
                    <a:lnTo>
                      <a:pt x="750" y="456"/>
                    </a:lnTo>
                    <a:lnTo>
                      <a:pt x="750" y="392"/>
                    </a:lnTo>
                    <a:lnTo>
                      <a:pt x="725" y="360"/>
                    </a:lnTo>
                    <a:lnTo>
                      <a:pt x="742" y="320"/>
                    </a:lnTo>
                    <a:lnTo>
                      <a:pt x="717" y="280"/>
                    </a:lnTo>
                    <a:lnTo>
                      <a:pt x="717" y="248"/>
                    </a:lnTo>
                    <a:lnTo>
                      <a:pt x="666" y="216"/>
                    </a:lnTo>
                    <a:lnTo>
                      <a:pt x="691" y="168"/>
                    </a:lnTo>
                    <a:lnTo>
                      <a:pt x="683" y="136"/>
                    </a:lnTo>
                    <a:lnTo>
                      <a:pt x="675" y="88"/>
                    </a:lnTo>
                    <a:lnTo>
                      <a:pt x="641" y="80"/>
                    </a:lnTo>
                    <a:lnTo>
                      <a:pt x="607" y="64"/>
                    </a:lnTo>
                    <a:lnTo>
                      <a:pt x="616" y="32"/>
                    </a:lnTo>
                    <a:lnTo>
                      <a:pt x="590" y="16"/>
                    </a:lnTo>
                    <a:lnTo>
                      <a:pt x="582" y="32"/>
                    </a:lnTo>
                    <a:lnTo>
                      <a:pt x="573" y="48"/>
                    </a:lnTo>
                    <a:lnTo>
                      <a:pt x="557" y="40"/>
                    </a:lnTo>
                    <a:lnTo>
                      <a:pt x="548" y="40"/>
                    </a:lnTo>
                    <a:lnTo>
                      <a:pt x="540" y="40"/>
                    </a:lnTo>
                    <a:lnTo>
                      <a:pt x="514" y="64"/>
                    </a:lnTo>
                    <a:lnTo>
                      <a:pt x="481" y="72"/>
                    </a:lnTo>
                    <a:lnTo>
                      <a:pt x="464" y="96"/>
                    </a:lnTo>
                    <a:lnTo>
                      <a:pt x="439" y="96"/>
                    </a:lnTo>
                    <a:lnTo>
                      <a:pt x="413" y="88"/>
                    </a:lnTo>
                    <a:lnTo>
                      <a:pt x="430" y="64"/>
                    </a:lnTo>
                    <a:lnTo>
                      <a:pt x="422" y="32"/>
                    </a:lnTo>
                    <a:lnTo>
                      <a:pt x="396" y="56"/>
                    </a:lnTo>
                    <a:lnTo>
                      <a:pt x="346" y="40"/>
                    </a:lnTo>
                    <a:lnTo>
                      <a:pt x="346" y="16"/>
                    </a:lnTo>
                    <a:lnTo>
                      <a:pt x="337" y="8"/>
                    </a:lnTo>
                    <a:lnTo>
                      <a:pt x="253" y="0"/>
                    </a:lnTo>
                    <a:lnTo>
                      <a:pt x="270" y="24"/>
                    </a:lnTo>
                    <a:lnTo>
                      <a:pt x="245" y="40"/>
                    </a:lnTo>
                    <a:lnTo>
                      <a:pt x="245" y="64"/>
                    </a:lnTo>
                    <a:lnTo>
                      <a:pt x="278" y="112"/>
                    </a:lnTo>
                    <a:lnTo>
                      <a:pt x="253" y="112"/>
                    </a:lnTo>
                    <a:lnTo>
                      <a:pt x="236" y="112"/>
                    </a:lnTo>
                    <a:lnTo>
                      <a:pt x="228" y="128"/>
                    </a:lnTo>
                    <a:lnTo>
                      <a:pt x="220" y="136"/>
                    </a:lnTo>
                    <a:lnTo>
                      <a:pt x="211" y="136"/>
                    </a:lnTo>
                    <a:lnTo>
                      <a:pt x="186" y="128"/>
                    </a:lnTo>
                    <a:lnTo>
                      <a:pt x="135" y="128"/>
                    </a:lnTo>
                    <a:lnTo>
                      <a:pt x="110" y="144"/>
                    </a:lnTo>
                    <a:lnTo>
                      <a:pt x="110" y="168"/>
                    </a:lnTo>
                    <a:lnTo>
                      <a:pt x="118" y="208"/>
                    </a:lnTo>
                    <a:lnTo>
                      <a:pt x="102" y="248"/>
                    </a:lnTo>
                    <a:lnTo>
                      <a:pt x="76" y="256"/>
                    </a:lnTo>
                    <a:lnTo>
                      <a:pt x="102" y="280"/>
                    </a:lnTo>
                    <a:lnTo>
                      <a:pt x="93" y="312"/>
                    </a:lnTo>
                    <a:lnTo>
                      <a:pt x="68" y="320"/>
                    </a:lnTo>
                    <a:lnTo>
                      <a:pt x="68" y="344"/>
                    </a:lnTo>
                    <a:lnTo>
                      <a:pt x="17" y="352"/>
                    </a:lnTo>
                    <a:lnTo>
                      <a:pt x="17" y="384"/>
                    </a:lnTo>
                    <a:lnTo>
                      <a:pt x="17" y="432"/>
                    </a:lnTo>
                    <a:lnTo>
                      <a:pt x="0" y="448"/>
                    </a:lnTo>
                    <a:lnTo>
                      <a:pt x="0" y="472"/>
                    </a:lnTo>
                    <a:lnTo>
                      <a:pt x="9" y="480"/>
                    </a:lnTo>
                    <a:lnTo>
                      <a:pt x="34" y="504"/>
                    </a:lnTo>
                    <a:lnTo>
                      <a:pt x="34" y="536"/>
                    </a:lnTo>
                    <a:lnTo>
                      <a:pt x="17" y="552"/>
                    </a:lnTo>
                    <a:lnTo>
                      <a:pt x="9" y="552"/>
                    </a:lnTo>
                    <a:lnTo>
                      <a:pt x="9" y="576"/>
                    </a:lnTo>
                    <a:lnTo>
                      <a:pt x="43" y="600"/>
                    </a:lnTo>
                    <a:lnTo>
                      <a:pt x="26" y="632"/>
                    </a:lnTo>
                    <a:lnTo>
                      <a:pt x="51" y="664"/>
                    </a:lnTo>
                    <a:lnTo>
                      <a:pt x="76" y="672"/>
                    </a:lnTo>
                    <a:lnTo>
                      <a:pt x="135" y="688"/>
                    </a:lnTo>
                    <a:lnTo>
                      <a:pt x="186" y="704"/>
                    </a:lnTo>
                    <a:lnTo>
                      <a:pt x="152" y="736"/>
                    </a:lnTo>
                    <a:lnTo>
                      <a:pt x="144" y="776"/>
                    </a:lnTo>
                    <a:lnTo>
                      <a:pt x="127" y="864"/>
                    </a:lnTo>
                    <a:lnTo>
                      <a:pt x="118" y="864"/>
                    </a:lnTo>
                    <a:lnTo>
                      <a:pt x="144" y="872"/>
                    </a:lnTo>
                    <a:lnTo>
                      <a:pt x="194" y="864"/>
                    </a:lnTo>
                    <a:close/>
                  </a:path>
                </a:pathLst>
              </a:custGeom>
              <a:solidFill>
                <a:schemeClr val="bg2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lv-LV" dirty="0"/>
              </a:p>
            </p:txBody>
          </p:sp>
          <p:sp>
            <p:nvSpPr>
              <p:cNvPr id="183" name="Freeform 42"/>
              <p:cNvSpPr>
                <a:spLocks/>
              </p:cNvSpPr>
              <p:nvPr/>
            </p:nvSpPr>
            <p:spPr bwMode="auto">
              <a:xfrm>
                <a:off x="3398" y="2928"/>
                <a:ext cx="421" cy="232"/>
              </a:xfrm>
              <a:custGeom>
                <a:avLst/>
                <a:gdLst>
                  <a:gd name="T0" fmla="*/ 371 w 421"/>
                  <a:gd name="T1" fmla="*/ 104 h 232"/>
                  <a:gd name="T2" fmla="*/ 354 w 421"/>
                  <a:gd name="T3" fmla="*/ 88 h 232"/>
                  <a:gd name="T4" fmla="*/ 329 w 421"/>
                  <a:gd name="T5" fmla="*/ 72 h 232"/>
                  <a:gd name="T6" fmla="*/ 337 w 421"/>
                  <a:gd name="T7" fmla="*/ 32 h 232"/>
                  <a:gd name="T8" fmla="*/ 337 w 421"/>
                  <a:gd name="T9" fmla="*/ 24 h 232"/>
                  <a:gd name="T10" fmla="*/ 253 w 421"/>
                  <a:gd name="T11" fmla="*/ 0 h 232"/>
                  <a:gd name="T12" fmla="*/ 219 w 421"/>
                  <a:gd name="T13" fmla="*/ 16 h 232"/>
                  <a:gd name="T14" fmla="*/ 169 w 421"/>
                  <a:gd name="T15" fmla="*/ 24 h 232"/>
                  <a:gd name="T16" fmla="*/ 143 w 421"/>
                  <a:gd name="T17" fmla="*/ 16 h 232"/>
                  <a:gd name="T18" fmla="*/ 118 w 421"/>
                  <a:gd name="T19" fmla="*/ 32 h 232"/>
                  <a:gd name="T20" fmla="*/ 84 w 421"/>
                  <a:gd name="T21" fmla="*/ 40 h 232"/>
                  <a:gd name="T22" fmla="*/ 76 w 421"/>
                  <a:gd name="T23" fmla="*/ 72 h 232"/>
                  <a:gd name="T24" fmla="*/ 51 w 421"/>
                  <a:gd name="T25" fmla="*/ 88 h 232"/>
                  <a:gd name="T26" fmla="*/ 42 w 421"/>
                  <a:gd name="T27" fmla="*/ 112 h 232"/>
                  <a:gd name="T28" fmla="*/ 9 w 421"/>
                  <a:gd name="T29" fmla="*/ 152 h 232"/>
                  <a:gd name="T30" fmla="*/ 0 w 421"/>
                  <a:gd name="T31" fmla="*/ 184 h 232"/>
                  <a:gd name="T32" fmla="*/ 34 w 421"/>
                  <a:gd name="T33" fmla="*/ 168 h 232"/>
                  <a:gd name="T34" fmla="*/ 76 w 421"/>
                  <a:gd name="T35" fmla="*/ 184 h 232"/>
                  <a:gd name="T36" fmla="*/ 84 w 421"/>
                  <a:gd name="T37" fmla="*/ 200 h 232"/>
                  <a:gd name="T38" fmla="*/ 101 w 421"/>
                  <a:gd name="T39" fmla="*/ 224 h 232"/>
                  <a:gd name="T40" fmla="*/ 177 w 421"/>
                  <a:gd name="T41" fmla="*/ 216 h 232"/>
                  <a:gd name="T42" fmla="*/ 219 w 421"/>
                  <a:gd name="T43" fmla="*/ 152 h 232"/>
                  <a:gd name="T44" fmla="*/ 287 w 421"/>
                  <a:gd name="T45" fmla="*/ 232 h 232"/>
                  <a:gd name="T46" fmla="*/ 312 w 421"/>
                  <a:gd name="T47" fmla="*/ 152 h 232"/>
                  <a:gd name="T48" fmla="*/ 354 w 421"/>
                  <a:gd name="T49" fmla="*/ 160 h 232"/>
                  <a:gd name="T50" fmla="*/ 379 w 421"/>
                  <a:gd name="T51" fmla="*/ 144 h 232"/>
                  <a:gd name="T52" fmla="*/ 413 w 421"/>
                  <a:gd name="T53" fmla="*/ 144 h 232"/>
                  <a:gd name="T54" fmla="*/ 421 w 421"/>
                  <a:gd name="T55" fmla="*/ 136 h 232"/>
                  <a:gd name="T56" fmla="*/ 413 w 421"/>
                  <a:gd name="T57" fmla="*/ 96 h 232"/>
                  <a:gd name="T58" fmla="*/ 371 w 421"/>
                  <a:gd name="T59" fmla="*/ 104 h 232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421"/>
                  <a:gd name="T91" fmla="*/ 0 h 232"/>
                  <a:gd name="T92" fmla="*/ 421 w 421"/>
                  <a:gd name="T93" fmla="*/ 232 h 232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421" h="232">
                    <a:moveTo>
                      <a:pt x="371" y="104"/>
                    </a:moveTo>
                    <a:lnTo>
                      <a:pt x="354" y="88"/>
                    </a:lnTo>
                    <a:lnTo>
                      <a:pt x="329" y="72"/>
                    </a:lnTo>
                    <a:lnTo>
                      <a:pt x="337" y="32"/>
                    </a:lnTo>
                    <a:lnTo>
                      <a:pt x="337" y="24"/>
                    </a:lnTo>
                    <a:lnTo>
                      <a:pt x="253" y="0"/>
                    </a:lnTo>
                    <a:lnTo>
                      <a:pt x="219" y="16"/>
                    </a:lnTo>
                    <a:lnTo>
                      <a:pt x="169" y="24"/>
                    </a:lnTo>
                    <a:lnTo>
                      <a:pt x="143" y="16"/>
                    </a:lnTo>
                    <a:lnTo>
                      <a:pt x="118" y="32"/>
                    </a:lnTo>
                    <a:lnTo>
                      <a:pt x="84" y="40"/>
                    </a:lnTo>
                    <a:lnTo>
                      <a:pt x="76" y="72"/>
                    </a:lnTo>
                    <a:lnTo>
                      <a:pt x="51" y="88"/>
                    </a:lnTo>
                    <a:lnTo>
                      <a:pt x="42" y="112"/>
                    </a:lnTo>
                    <a:lnTo>
                      <a:pt x="9" y="152"/>
                    </a:lnTo>
                    <a:lnTo>
                      <a:pt x="0" y="184"/>
                    </a:lnTo>
                    <a:lnTo>
                      <a:pt x="34" y="168"/>
                    </a:lnTo>
                    <a:lnTo>
                      <a:pt x="76" y="184"/>
                    </a:lnTo>
                    <a:lnTo>
                      <a:pt x="84" y="200"/>
                    </a:lnTo>
                    <a:lnTo>
                      <a:pt x="101" y="224"/>
                    </a:lnTo>
                    <a:lnTo>
                      <a:pt x="177" y="216"/>
                    </a:lnTo>
                    <a:lnTo>
                      <a:pt x="219" y="152"/>
                    </a:lnTo>
                    <a:lnTo>
                      <a:pt x="287" y="232"/>
                    </a:lnTo>
                    <a:lnTo>
                      <a:pt x="312" y="152"/>
                    </a:lnTo>
                    <a:lnTo>
                      <a:pt x="354" y="160"/>
                    </a:lnTo>
                    <a:lnTo>
                      <a:pt x="379" y="144"/>
                    </a:lnTo>
                    <a:lnTo>
                      <a:pt x="413" y="144"/>
                    </a:lnTo>
                    <a:lnTo>
                      <a:pt x="421" y="136"/>
                    </a:lnTo>
                    <a:lnTo>
                      <a:pt x="413" y="96"/>
                    </a:lnTo>
                    <a:lnTo>
                      <a:pt x="371" y="104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lv-LV" dirty="0"/>
              </a:p>
            </p:txBody>
          </p:sp>
          <p:sp>
            <p:nvSpPr>
              <p:cNvPr id="184" name="Freeform 43"/>
              <p:cNvSpPr>
                <a:spLocks/>
              </p:cNvSpPr>
              <p:nvPr/>
            </p:nvSpPr>
            <p:spPr bwMode="auto">
              <a:xfrm>
                <a:off x="3727" y="2760"/>
                <a:ext cx="682" cy="312"/>
              </a:xfrm>
              <a:custGeom>
                <a:avLst/>
                <a:gdLst>
                  <a:gd name="T0" fmla="*/ 472 w 682"/>
                  <a:gd name="T1" fmla="*/ 304 h 312"/>
                  <a:gd name="T2" fmla="*/ 505 w 682"/>
                  <a:gd name="T3" fmla="*/ 280 h 312"/>
                  <a:gd name="T4" fmla="*/ 556 w 682"/>
                  <a:gd name="T5" fmla="*/ 280 h 312"/>
                  <a:gd name="T6" fmla="*/ 598 w 682"/>
                  <a:gd name="T7" fmla="*/ 272 h 312"/>
                  <a:gd name="T8" fmla="*/ 598 w 682"/>
                  <a:gd name="T9" fmla="*/ 248 h 312"/>
                  <a:gd name="T10" fmla="*/ 623 w 682"/>
                  <a:gd name="T11" fmla="*/ 224 h 312"/>
                  <a:gd name="T12" fmla="*/ 632 w 682"/>
                  <a:gd name="T13" fmla="*/ 184 h 312"/>
                  <a:gd name="T14" fmla="*/ 632 w 682"/>
                  <a:gd name="T15" fmla="*/ 144 h 312"/>
                  <a:gd name="T16" fmla="*/ 674 w 682"/>
                  <a:gd name="T17" fmla="*/ 128 h 312"/>
                  <a:gd name="T18" fmla="*/ 682 w 682"/>
                  <a:gd name="T19" fmla="*/ 96 h 312"/>
                  <a:gd name="T20" fmla="*/ 649 w 682"/>
                  <a:gd name="T21" fmla="*/ 72 h 312"/>
                  <a:gd name="T22" fmla="*/ 649 w 682"/>
                  <a:gd name="T23" fmla="*/ 24 h 312"/>
                  <a:gd name="T24" fmla="*/ 564 w 682"/>
                  <a:gd name="T25" fmla="*/ 24 h 312"/>
                  <a:gd name="T26" fmla="*/ 488 w 682"/>
                  <a:gd name="T27" fmla="*/ 0 h 312"/>
                  <a:gd name="T28" fmla="*/ 463 w 682"/>
                  <a:gd name="T29" fmla="*/ 48 h 312"/>
                  <a:gd name="T30" fmla="*/ 413 w 682"/>
                  <a:gd name="T31" fmla="*/ 64 h 312"/>
                  <a:gd name="T32" fmla="*/ 371 w 682"/>
                  <a:gd name="T33" fmla="*/ 40 h 312"/>
                  <a:gd name="T34" fmla="*/ 371 w 682"/>
                  <a:gd name="T35" fmla="*/ 64 h 312"/>
                  <a:gd name="T36" fmla="*/ 337 w 682"/>
                  <a:gd name="T37" fmla="*/ 64 h 312"/>
                  <a:gd name="T38" fmla="*/ 328 w 682"/>
                  <a:gd name="T39" fmla="*/ 96 h 312"/>
                  <a:gd name="T40" fmla="*/ 295 w 682"/>
                  <a:gd name="T41" fmla="*/ 120 h 312"/>
                  <a:gd name="T42" fmla="*/ 312 w 682"/>
                  <a:gd name="T43" fmla="*/ 152 h 312"/>
                  <a:gd name="T44" fmla="*/ 312 w 682"/>
                  <a:gd name="T45" fmla="*/ 184 h 312"/>
                  <a:gd name="T46" fmla="*/ 253 w 682"/>
                  <a:gd name="T47" fmla="*/ 168 h 312"/>
                  <a:gd name="T48" fmla="*/ 185 w 682"/>
                  <a:gd name="T49" fmla="*/ 192 h 312"/>
                  <a:gd name="T50" fmla="*/ 143 w 682"/>
                  <a:gd name="T51" fmla="*/ 200 h 312"/>
                  <a:gd name="T52" fmla="*/ 84 w 682"/>
                  <a:gd name="T53" fmla="*/ 192 h 312"/>
                  <a:gd name="T54" fmla="*/ 50 w 682"/>
                  <a:gd name="T55" fmla="*/ 208 h 312"/>
                  <a:gd name="T56" fmla="*/ 8 w 682"/>
                  <a:gd name="T57" fmla="*/ 200 h 312"/>
                  <a:gd name="T58" fmla="*/ 0 w 682"/>
                  <a:gd name="T59" fmla="*/ 240 h 312"/>
                  <a:gd name="T60" fmla="*/ 25 w 682"/>
                  <a:gd name="T61" fmla="*/ 256 h 312"/>
                  <a:gd name="T62" fmla="*/ 42 w 682"/>
                  <a:gd name="T63" fmla="*/ 272 h 312"/>
                  <a:gd name="T64" fmla="*/ 84 w 682"/>
                  <a:gd name="T65" fmla="*/ 264 h 312"/>
                  <a:gd name="T66" fmla="*/ 92 w 682"/>
                  <a:gd name="T67" fmla="*/ 304 h 312"/>
                  <a:gd name="T68" fmla="*/ 101 w 682"/>
                  <a:gd name="T69" fmla="*/ 280 h 312"/>
                  <a:gd name="T70" fmla="*/ 135 w 682"/>
                  <a:gd name="T71" fmla="*/ 288 h 312"/>
                  <a:gd name="T72" fmla="*/ 168 w 682"/>
                  <a:gd name="T73" fmla="*/ 256 h 312"/>
                  <a:gd name="T74" fmla="*/ 244 w 682"/>
                  <a:gd name="T75" fmla="*/ 248 h 312"/>
                  <a:gd name="T76" fmla="*/ 261 w 682"/>
                  <a:gd name="T77" fmla="*/ 272 h 312"/>
                  <a:gd name="T78" fmla="*/ 379 w 682"/>
                  <a:gd name="T79" fmla="*/ 304 h 312"/>
                  <a:gd name="T80" fmla="*/ 379 w 682"/>
                  <a:gd name="T81" fmla="*/ 312 h 312"/>
                  <a:gd name="T82" fmla="*/ 413 w 682"/>
                  <a:gd name="T83" fmla="*/ 304 h 312"/>
                  <a:gd name="T84" fmla="*/ 472 w 682"/>
                  <a:gd name="T85" fmla="*/ 304 h 31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682"/>
                  <a:gd name="T130" fmla="*/ 0 h 312"/>
                  <a:gd name="T131" fmla="*/ 682 w 682"/>
                  <a:gd name="T132" fmla="*/ 312 h 312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682" h="312">
                    <a:moveTo>
                      <a:pt x="472" y="304"/>
                    </a:moveTo>
                    <a:lnTo>
                      <a:pt x="505" y="280"/>
                    </a:lnTo>
                    <a:lnTo>
                      <a:pt x="556" y="280"/>
                    </a:lnTo>
                    <a:lnTo>
                      <a:pt x="598" y="272"/>
                    </a:lnTo>
                    <a:lnTo>
                      <a:pt x="598" y="248"/>
                    </a:lnTo>
                    <a:lnTo>
                      <a:pt x="623" y="224"/>
                    </a:lnTo>
                    <a:lnTo>
                      <a:pt x="632" y="184"/>
                    </a:lnTo>
                    <a:lnTo>
                      <a:pt x="632" y="144"/>
                    </a:lnTo>
                    <a:lnTo>
                      <a:pt x="674" y="128"/>
                    </a:lnTo>
                    <a:lnTo>
                      <a:pt x="682" y="96"/>
                    </a:lnTo>
                    <a:lnTo>
                      <a:pt x="649" y="72"/>
                    </a:lnTo>
                    <a:lnTo>
                      <a:pt x="649" y="24"/>
                    </a:lnTo>
                    <a:lnTo>
                      <a:pt x="564" y="24"/>
                    </a:lnTo>
                    <a:lnTo>
                      <a:pt x="488" y="0"/>
                    </a:lnTo>
                    <a:lnTo>
                      <a:pt x="463" y="48"/>
                    </a:lnTo>
                    <a:lnTo>
                      <a:pt x="413" y="64"/>
                    </a:lnTo>
                    <a:lnTo>
                      <a:pt x="371" y="40"/>
                    </a:lnTo>
                    <a:lnTo>
                      <a:pt x="371" y="64"/>
                    </a:lnTo>
                    <a:lnTo>
                      <a:pt x="337" y="64"/>
                    </a:lnTo>
                    <a:lnTo>
                      <a:pt x="328" y="96"/>
                    </a:lnTo>
                    <a:lnTo>
                      <a:pt x="295" y="120"/>
                    </a:lnTo>
                    <a:lnTo>
                      <a:pt x="312" y="152"/>
                    </a:lnTo>
                    <a:lnTo>
                      <a:pt x="312" y="184"/>
                    </a:lnTo>
                    <a:lnTo>
                      <a:pt x="253" y="168"/>
                    </a:lnTo>
                    <a:lnTo>
                      <a:pt x="185" y="192"/>
                    </a:lnTo>
                    <a:lnTo>
                      <a:pt x="143" y="200"/>
                    </a:lnTo>
                    <a:lnTo>
                      <a:pt x="84" y="192"/>
                    </a:lnTo>
                    <a:lnTo>
                      <a:pt x="50" y="208"/>
                    </a:lnTo>
                    <a:lnTo>
                      <a:pt x="8" y="200"/>
                    </a:lnTo>
                    <a:lnTo>
                      <a:pt x="0" y="240"/>
                    </a:lnTo>
                    <a:lnTo>
                      <a:pt x="25" y="256"/>
                    </a:lnTo>
                    <a:lnTo>
                      <a:pt x="42" y="272"/>
                    </a:lnTo>
                    <a:lnTo>
                      <a:pt x="84" y="264"/>
                    </a:lnTo>
                    <a:lnTo>
                      <a:pt x="92" y="304"/>
                    </a:lnTo>
                    <a:lnTo>
                      <a:pt x="101" y="280"/>
                    </a:lnTo>
                    <a:lnTo>
                      <a:pt x="135" y="288"/>
                    </a:lnTo>
                    <a:lnTo>
                      <a:pt x="168" y="256"/>
                    </a:lnTo>
                    <a:lnTo>
                      <a:pt x="244" y="248"/>
                    </a:lnTo>
                    <a:lnTo>
                      <a:pt x="261" y="272"/>
                    </a:lnTo>
                    <a:lnTo>
                      <a:pt x="379" y="304"/>
                    </a:lnTo>
                    <a:lnTo>
                      <a:pt x="379" y="312"/>
                    </a:lnTo>
                    <a:lnTo>
                      <a:pt x="413" y="304"/>
                    </a:lnTo>
                    <a:lnTo>
                      <a:pt x="472" y="304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lv-LV" dirty="0"/>
              </a:p>
            </p:txBody>
          </p:sp>
          <p:sp>
            <p:nvSpPr>
              <p:cNvPr id="185" name="Freeform 44"/>
              <p:cNvSpPr>
                <a:spLocks/>
              </p:cNvSpPr>
              <p:nvPr/>
            </p:nvSpPr>
            <p:spPr bwMode="auto">
              <a:xfrm>
                <a:off x="3398" y="2928"/>
                <a:ext cx="421" cy="232"/>
              </a:xfrm>
              <a:custGeom>
                <a:avLst/>
                <a:gdLst>
                  <a:gd name="T0" fmla="*/ 371 w 421"/>
                  <a:gd name="T1" fmla="*/ 104 h 232"/>
                  <a:gd name="T2" fmla="*/ 354 w 421"/>
                  <a:gd name="T3" fmla="*/ 88 h 232"/>
                  <a:gd name="T4" fmla="*/ 329 w 421"/>
                  <a:gd name="T5" fmla="*/ 72 h 232"/>
                  <a:gd name="T6" fmla="*/ 337 w 421"/>
                  <a:gd name="T7" fmla="*/ 32 h 232"/>
                  <a:gd name="T8" fmla="*/ 337 w 421"/>
                  <a:gd name="T9" fmla="*/ 24 h 232"/>
                  <a:gd name="T10" fmla="*/ 253 w 421"/>
                  <a:gd name="T11" fmla="*/ 0 h 232"/>
                  <a:gd name="T12" fmla="*/ 219 w 421"/>
                  <a:gd name="T13" fmla="*/ 16 h 232"/>
                  <a:gd name="T14" fmla="*/ 169 w 421"/>
                  <a:gd name="T15" fmla="*/ 24 h 232"/>
                  <a:gd name="T16" fmla="*/ 143 w 421"/>
                  <a:gd name="T17" fmla="*/ 16 h 232"/>
                  <a:gd name="T18" fmla="*/ 118 w 421"/>
                  <a:gd name="T19" fmla="*/ 32 h 232"/>
                  <a:gd name="T20" fmla="*/ 84 w 421"/>
                  <a:gd name="T21" fmla="*/ 40 h 232"/>
                  <a:gd name="T22" fmla="*/ 76 w 421"/>
                  <a:gd name="T23" fmla="*/ 72 h 232"/>
                  <a:gd name="T24" fmla="*/ 51 w 421"/>
                  <a:gd name="T25" fmla="*/ 88 h 232"/>
                  <a:gd name="T26" fmla="*/ 42 w 421"/>
                  <a:gd name="T27" fmla="*/ 112 h 232"/>
                  <a:gd name="T28" fmla="*/ 9 w 421"/>
                  <a:gd name="T29" fmla="*/ 152 h 232"/>
                  <a:gd name="T30" fmla="*/ 0 w 421"/>
                  <a:gd name="T31" fmla="*/ 184 h 232"/>
                  <a:gd name="T32" fmla="*/ 34 w 421"/>
                  <a:gd name="T33" fmla="*/ 168 h 232"/>
                  <a:gd name="T34" fmla="*/ 76 w 421"/>
                  <a:gd name="T35" fmla="*/ 184 h 232"/>
                  <a:gd name="T36" fmla="*/ 84 w 421"/>
                  <a:gd name="T37" fmla="*/ 200 h 232"/>
                  <a:gd name="T38" fmla="*/ 101 w 421"/>
                  <a:gd name="T39" fmla="*/ 224 h 232"/>
                  <a:gd name="T40" fmla="*/ 177 w 421"/>
                  <a:gd name="T41" fmla="*/ 216 h 232"/>
                  <a:gd name="T42" fmla="*/ 219 w 421"/>
                  <a:gd name="T43" fmla="*/ 152 h 232"/>
                  <a:gd name="T44" fmla="*/ 287 w 421"/>
                  <a:gd name="T45" fmla="*/ 232 h 232"/>
                  <a:gd name="T46" fmla="*/ 312 w 421"/>
                  <a:gd name="T47" fmla="*/ 152 h 232"/>
                  <a:gd name="T48" fmla="*/ 354 w 421"/>
                  <a:gd name="T49" fmla="*/ 160 h 232"/>
                  <a:gd name="T50" fmla="*/ 379 w 421"/>
                  <a:gd name="T51" fmla="*/ 144 h 232"/>
                  <a:gd name="T52" fmla="*/ 413 w 421"/>
                  <a:gd name="T53" fmla="*/ 144 h 232"/>
                  <a:gd name="T54" fmla="*/ 421 w 421"/>
                  <a:gd name="T55" fmla="*/ 136 h 232"/>
                  <a:gd name="T56" fmla="*/ 413 w 421"/>
                  <a:gd name="T57" fmla="*/ 96 h 232"/>
                  <a:gd name="T58" fmla="*/ 371 w 421"/>
                  <a:gd name="T59" fmla="*/ 104 h 232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421"/>
                  <a:gd name="T91" fmla="*/ 0 h 232"/>
                  <a:gd name="T92" fmla="*/ 421 w 421"/>
                  <a:gd name="T93" fmla="*/ 232 h 232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421" h="232">
                    <a:moveTo>
                      <a:pt x="371" y="104"/>
                    </a:moveTo>
                    <a:lnTo>
                      <a:pt x="354" y="88"/>
                    </a:lnTo>
                    <a:lnTo>
                      <a:pt x="329" y="72"/>
                    </a:lnTo>
                    <a:lnTo>
                      <a:pt x="337" y="32"/>
                    </a:lnTo>
                    <a:lnTo>
                      <a:pt x="337" y="24"/>
                    </a:lnTo>
                    <a:lnTo>
                      <a:pt x="253" y="0"/>
                    </a:lnTo>
                    <a:lnTo>
                      <a:pt x="219" y="16"/>
                    </a:lnTo>
                    <a:lnTo>
                      <a:pt x="169" y="24"/>
                    </a:lnTo>
                    <a:lnTo>
                      <a:pt x="143" y="16"/>
                    </a:lnTo>
                    <a:lnTo>
                      <a:pt x="118" y="32"/>
                    </a:lnTo>
                    <a:lnTo>
                      <a:pt x="84" y="40"/>
                    </a:lnTo>
                    <a:lnTo>
                      <a:pt x="76" y="72"/>
                    </a:lnTo>
                    <a:lnTo>
                      <a:pt x="51" y="88"/>
                    </a:lnTo>
                    <a:lnTo>
                      <a:pt x="42" y="112"/>
                    </a:lnTo>
                    <a:lnTo>
                      <a:pt x="9" y="152"/>
                    </a:lnTo>
                    <a:lnTo>
                      <a:pt x="0" y="184"/>
                    </a:lnTo>
                    <a:lnTo>
                      <a:pt x="34" y="168"/>
                    </a:lnTo>
                    <a:lnTo>
                      <a:pt x="76" y="184"/>
                    </a:lnTo>
                    <a:lnTo>
                      <a:pt x="84" y="200"/>
                    </a:lnTo>
                    <a:lnTo>
                      <a:pt x="101" y="224"/>
                    </a:lnTo>
                    <a:lnTo>
                      <a:pt x="177" y="216"/>
                    </a:lnTo>
                    <a:lnTo>
                      <a:pt x="219" y="152"/>
                    </a:lnTo>
                    <a:lnTo>
                      <a:pt x="287" y="232"/>
                    </a:lnTo>
                    <a:lnTo>
                      <a:pt x="312" y="152"/>
                    </a:lnTo>
                    <a:lnTo>
                      <a:pt x="354" y="160"/>
                    </a:lnTo>
                    <a:lnTo>
                      <a:pt x="379" y="144"/>
                    </a:lnTo>
                    <a:lnTo>
                      <a:pt x="413" y="144"/>
                    </a:lnTo>
                    <a:lnTo>
                      <a:pt x="421" y="136"/>
                    </a:lnTo>
                    <a:lnTo>
                      <a:pt x="413" y="96"/>
                    </a:lnTo>
                    <a:lnTo>
                      <a:pt x="371" y="104"/>
                    </a:lnTo>
                    <a:close/>
                  </a:path>
                </a:pathLst>
              </a:custGeom>
              <a:solidFill>
                <a:schemeClr val="bg2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lv-LV" dirty="0"/>
              </a:p>
            </p:txBody>
          </p:sp>
          <p:sp>
            <p:nvSpPr>
              <p:cNvPr id="186" name="Freeform 45"/>
              <p:cNvSpPr>
                <a:spLocks/>
              </p:cNvSpPr>
              <p:nvPr/>
            </p:nvSpPr>
            <p:spPr bwMode="auto">
              <a:xfrm>
                <a:off x="3727" y="2760"/>
                <a:ext cx="682" cy="312"/>
              </a:xfrm>
              <a:custGeom>
                <a:avLst/>
                <a:gdLst>
                  <a:gd name="T0" fmla="*/ 472 w 682"/>
                  <a:gd name="T1" fmla="*/ 304 h 312"/>
                  <a:gd name="T2" fmla="*/ 505 w 682"/>
                  <a:gd name="T3" fmla="*/ 280 h 312"/>
                  <a:gd name="T4" fmla="*/ 556 w 682"/>
                  <a:gd name="T5" fmla="*/ 280 h 312"/>
                  <a:gd name="T6" fmla="*/ 598 w 682"/>
                  <a:gd name="T7" fmla="*/ 272 h 312"/>
                  <a:gd name="T8" fmla="*/ 598 w 682"/>
                  <a:gd name="T9" fmla="*/ 248 h 312"/>
                  <a:gd name="T10" fmla="*/ 623 w 682"/>
                  <a:gd name="T11" fmla="*/ 224 h 312"/>
                  <a:gd name="T12" fmla="*/ 632 w 682"/>
                  <a:gd name="T13" fmla="*/ 184 h 312"/>
                  <a:gd name="T14" fmla="*/ 632 w 682"/>
                  <a:gd name="T15" fmla="*/ 144 h 312"/>
                  <a:gd name="T16" fmla="*/ 674 w 682"/>
                  <a:gd name="T17" fmla="*/ 128 h 312"/>
                  <a:gd name="T18" fmla="*/ 682 w 682"/>
                  <a:gd name="T19" fmla="*/ 96 h 312"/>
                  <a:gd name="T20" fmla="*/ 649 w 682"/>
                  <a:gd name="T21" fmla="*/ 72 h 312"/>
                  <a:gd name="T22" fmla="*/ 649 w 682"/>
                  <a:gd name="T23" fmla="*/ 24 h 312"/>
                  <a:gd name="T24" fmla="*/ 564 w 682"/>
                  <a:gd name="T25" fmla="*/ 24 h 312"/>
                  <a:gd name="T26" fmla="*/ 488 w 682"/>
                  <a:gd name="T27" fmla="*/ 0 h 312"/>
                  <a:gd name="T28" fmla="*/ 463 w 682"/>
                  <a:gd name="T29" fmla="*/ 48 h 312"/>
                  <a:gd name="T30" fmla="*/ 413 w 682"/>
                  <a:gd name="T31" fmla="*/ 64 h 312"/>
                  <a:gd name="T32" fmla="*/ 371 w 682"/>
                  <a:gd name="T33" fmla="*/ 40 h 312"/>
                  <a:gd name="T34" fmla="*/ 371 w 682"/>
                  <a:gd name="T35" fmla="*/ 64 h 312"/>
                  <a:gd name="T36" fmla="*/ 337 w 682"/>
                  <a:gd name="T37" fmla="*/ 64 h 312"/>
                  <a:gd name="T38" fmla="*/ 328 w 682"/>
                  <a:gd name="T39" fmla="*/ 96 h 312"/>
                  <a:gd name="T40" fmla="*/ 295 w 682"/>
                  <a:gd name="T41" fmla="*/ 120 h 312"/>
                  <a:gd name="T42" fmla="*/ 312 w 682"/>
                  <a:gd name="T43" fmla="*/ 152 h 312"/>
                  <a:gd name="T44" fmla="*/ 312 w 682"/>
                  <a:gd name="T45" fmla="*/ 184 h 312"/>
                  <a:gd name="T46" fmla="*/ 253 w 682"/>
                  <a:gd name="T47" fmla="*/ 168 h 312"/>
                  <a:gd name="T48" fmla="*/ 185 w 682"/>
                  <a:gd name="T49" fmla="*/ 192 h 312"/>
                  <a:gd name="T50" fmla="*/ 143 w 682"/>
                  <a:gd name="T51" fmla="*/ 200 h 312"/>
                  <a:gd name="T52" fmla="*/ 84 w 682"/>
                  <a:gd name="T53" fmla="*/ 192 h 312"/>
                  <a:gd name="T54" fmla="*/ 50 w 682"/>
                  <a:gd name="T55" fmla="*/ 208 h 312"/>
                  <a:gd name="T56" fmla="*/ 8 w 682"/>
                  <a:gd name="T57" fmla="*/ 200 h 312"/>
                  <a:gd name="T58" fmla="*/ 0 w 682"/>
                  <a:gd name="T59" fmla="*/ 240 h 312"/>
                  <a:gd name="T60" fmla="*/ 25 w 682"/>
                  <a:gd name="T61" fmla="*/ 256 h 312"/>
                  <a:gd name="T62" fmla="*/ 42 w 682"/>
                  <a:gd name="T63" fmla="*/ 272 h 312"/>
                  <a:gd name="T64" fmla="*/ 84 w 682"/>
                  <a:gd name="T65" fmla="*/ 264 h 312"/>
                  <a:gd name="T66" fmla="*/ 92 w 682"/>
                  <a:gd name="T67" fmla="*/ 304 h 312"/>
                  <a:gd name="T68" fmla="*/ 101 w 682"/>
                  <a:gd name="T69" fmla="*/ 280 h 312"/>
                  <a:gd name="T70" fmla="*/ 135 w 682"/>
                  <a:gd name="T71" fmla="*/ 288 h 312"/>
                  <a:gd name="T72" fmla="*/ 168 w 682"/>
                  <a:gd name="T73" fmla="*/ 256 h 312"/>
                  <a:gd name="T74" fmla="*/ 244 w 682"/>
                  <a:gd name="T75" fmla="*/ 248 h 312"/>
                  <a:gd name="T76" fmla="*/ 261 w 682"/>
                  <a:gd name="T77" fmla="*/ 272 h 312"/>
                  <a:gd name="T78" fmla="*/ 379 w 682"/>
                  <a:gd name="T79" fmla="*/ 304 h 312"/>
                  <a:gd name="T80" fmla="*/ 379 w 682"/>
                  <a:gd name="T81" fmla="*/ 312 h 312"/>
                  <a:gd name="T82" fmla="*/ 413 w 682"/>
                  <a:gd name="T83" fmla="*/ 304 h 312"/>
                  <a:gd name="T84" fmla="*/ 472 w 682"/>
                  <a:gd name="T85" fmla="*/ 304 h 31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682"/>
                  <a:gd name="T130" fmla="*/ 0 h 312"/>
                  <a:gd name="T131" fmla="*/ 682 w 682"/>
                  <a:gd name="T132" fmla="*/ 312 h 312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682" h="312">
                    <a:moveTo>
                      <a:pt x="472" y="304"/>
                    </a:moveTo>
                    <a:lnTo>
                      <a:pt x="505" y="280"/>
                    </a:lnTo>
                    <a:lnTo>
                      <a:pt x="556" y="280"/>
                    </a:lnTo>
                    <a:lnTo>
                      <a:pt x="598" y="272"/>
                    </a:lnTo>
                    <a:lnTo>
                      <a:pt x="598" y="248"/>
                    </a:lnTo>
                    <a:lnTo>
                      <a:pt x="623" y="224"/>
                    </a:lnTo>
                    <a:lnTo>
                      <a:pt x="632" y="184"/>
                    </a:lnTo>
                    <a:lnTo>
                      <a:pt x="632" y="144"/>
                    </a:lnTo>
                    <a:lnTo>
                      <a:pt x="674" y="128"/>
                    </a:lnTo>
                    <a:lnTo>
                      <a:pt x="682" y="96"/>
                    </a:lnTo>
                    <a:lnTo>
                      <a:pt x="649" y="72"/>
                    </a:lnTo>
                    <a:lnTo>
                      <a:pt x="649" y="24"/>
                    </a:lnTo>
                    <a:lnTo>
                      <a:pt x="564" y="24"/>
                    </a:lnTo>
                    <a:lnTo>
                      <a:pt x="488" y="0"/>
                    </a:lnTo>
                    <a:lnTo>
                      <a:pt x="463" y="48"/>
                    </a:lnTo>
                    <a:lnTo>
                      <a:pt x="413" y="64"/>
                    </a:lnTo>
                    <a:lnTo>
                      <a:pt x="371" y="40"/>
                    </a:lnTo>
                    <a:lnTo>
                      <a:pt x="371" y="64"/>
                    </a:lnTo>
                    <a:lnTo>
                      <a:pt x="337" y="64"/>
                    </a:lnTo>
                    <a:lnTo>
                      <a:pt x="328" y="96"/>
                    </a:lnTo>
                    <a:lnTo>
                      <a:pt x="295" y="120"/>
                    </a:lnTo>
                    <a:lnTo>
                      <a:pt x="312" y="152"/>
                    </a:lnTo>
                    <a:lnTo>
                      <a:pt x="312" y="184"/>
                    </a:lnTo>
                    <a:lnTo>
                      <a:pt x="253" y="168"/>
                    </a:lnTo>
                    <a:lnTo>
                      <a:pt x="185" y="192"/>
                    </a:lnTo>
                    <a:lnTo>
                      <a:pt x="143" y="200"/>
                    </a:lnTo>
                    <a:lnTo>
                      <a:pt x="84" y="192"/>
                    </a:lnTo>
                    <a:lnTo>
                      <a:pt x="50" y="208"/>
                    </a:lnTo>
                    <a:lnTo>
                      <a:pt x="8" y="200"/>
                    </a:lnTo>
                    <a:lnTo>
                      <a:pt x="0" y="240"/>
                    </a:lnTo>
                    <a:lnTo>
                      <a:pt x="25" y="256"/>
                    </a:lnTo>
                    <a:lnTo>
                      <a:pt x="42" y="272"/>
                    </a:lnTo>
                    <a:lnTo>
                      <a:pt x="84" y="264"/>
                    </a:lnTo>
                    <a:lnTo>
                      <a:pt x="92" y="304"/>
                    </a:lnTo>
                    <a:lnTo>
                      <a:pt x="101" y="280"/>
                    </a:lnTo>
                    <a:lnTo>
                      <a:pt x="135" y="288"/>
                    </a:lnTo>
                    <a:lnTo>
                      <a:pt x="168" y="256"/>
                    </a:lnTo>
                    <a:lnTo>
                      <a:pt x="244" y="248"/>
                    </a:lnTo>
                    <a:lnTo>
                      <a:pt x="261" y="272"/>
                    </a:lnTo>
                    <a:lnTo>
                      <a:pt x="379" y="304"/>
                    </a:lnTo>
                    <a:lnTo>
                      <a:pt x="379" y="312"/>
                    </a:lnTo>
                    <a:lnTo>
                      <a:pt x="413" y="304"/>
                    </a:lnTo>
                    <a:lnTo>
                      <a:pt x="472" y="304"/>
                    </a:lnTo>
                    <a:close/>
                  </a:path>
                </a:pathLst>
              </a:custGeom>
              <a:solidFill>
                <a:schemeClr val="bg2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lv-LV" dirty="0"/>
              </a:p>
            </p:txBody>
          </p:sp>
          <p:sp>
            <p:nvSpPr>
              <p:cNvPr id="187" name="Freeform 46"/>
              <p:cNvSpPr>
                <a:spLocks/>
              </p:cNvSpPr>
              <p:nvPr/>
            </p:nvSpPr>
            <p:spPr bwMode="auto">
              <a:xfrm>
                <a:off x="3946" y="2512"/>
                <a:ext cx="581" cy="312"/>
              </a:xfrm>
              <a:custGeom>
                <a:avLst/>
                <a:gdLst>
                  <a:gd name="T0" fmla="*/ 497 w 581"/>
                  <a:gd name="T1" fmla="*/ 248 h 312"/>
                  <a:gd name="T2" fmla="*/ 531 w 581"/>
                  <a:gd name="T3" fmla="*/ 200 h 312"/>
                  <a:gd name="T4" fmla="*/ 556 w 581"/>
                  <a:gd name="T5" fmla="*/ 176 h 312"/>
                  <a:gd name="T6" fmla="*/ 581 w 581"/>
                  <a:gd name="T7" fmla="*/ 152 h 312"/>
                  <a:gd name="T8" fmla="*/ 564 w 581"/>
                  <a:gd name="T9" fmla="*/ 120 h 312"/>
                  <a:gd name="T10" fmla="*/ 522 w 581"/>
                  <a:gd name="T11" fmla="*/ 112 h 312"/>
                  <a:gd name="T12" fmla="*/ 480 w 581"/>
                  <a:gd name="T13" fmla="*/ 104 h 312"/>
                  <a:gd name="T14" fmla="*/ 463 w 581"/>
                  <a:gd name="T15" fmla="*/ 80 h 312"/>
                  <a:gd name="T16" fmla="*/ 413 w 581"/>
                  <a:gd name="T17" fmla="*/ 64 h 312"/>
                  <a:gd name="T18" fmla="*/ 413 w 581"/>
                  <a:gd name="T19" fmla="*/ 88 h 312"/>
                  <a:gd name="T20" fmla="*/ 387 w 581"/>
                  <a:gd name="T21" fmla="*/ 104 h 312"/>
                  <a:gd name="T22" fmla="*/ 345 w 581"/>
                  <a:gd name="T23" fmla="*/ 72 h 312"/>
                  <a:gd name="T24" fmla="*/ 354 w 581"/>
                  <a:gd name="T25" fmla="*/ 40 h 312"/>
                  <a:gd name="T26" fmla="*/ 312 w 581"/>
                  <a:gd name="T27" fmla="*/ 40 h 312"/>
                  <a:gd name="T28" fmla="*/ 269 w 581"/>
                  <a:gd name="T29" fmla="*/ 24 h 312"/>
                  <a:gd name="T30" fmla="*/ 227 w 581"/>
                  <a:gd name="T31" fmla="*/ 0 h 312"/>
                  <a:gd name="T32" fmla="*/ 227 w 581"/>
                  <a:gd name="T33" fmla="*/ 24 h 312"/>
                  <a:gd name="T34" fmla="*/ 202 w 581"/>
                  <a:gd name="T35" fmla="*/ 8 h 312"/>
                  <a:gd name="T36" fmla="*/ 168 w 581"/>
                  <a:gd name="T37" fmla="*/ 8 h 312"/>
                  <a:gd name="T38" fmla="*/ 160 w 581"/>
                  <a:gd name="T39" fmla="*/ 40 h 312"/>
                  <a:gd name="T40" fmla="*/ 118 w 581"/>
                  <a:gd name="T41" fmla="*/ 56 h 312"/>
                  <a:gd name="T42" fmla="*/ 76 w 581"/>
                  <a:gd name="T43" fmla="*/ 80 h 312"/>
                  <a:gd name="T44" fmla="*/ 34 w 581"/>
                  <a:gd name="T45" fmla="*/ 88 h 312"/>
                  <a:gd name="T46" fmla="*/ 0 w 581"/>
                  <a:gd name="T47" fmla="*/ 112 h 312"/>
                  <a:gd name="T48" fmla="*/ 34 w 581"/>
                  <a:gd name="T49" fmla="*/ 152 h 312"/>
                  <a:gd name="T50" fmla="*/ 25 w 581"/>
                  <a:gd name="T51" fmla="*/ 176 h 312"/>
                  <a:gd name="T52" fmla="*/ 84 w 581"/>
                  <a:gd name="T53" fmla="*/ 224 h 312"/>
                  <a:gd name="T54" fmla="*/ 160 w 581"/>
                  <a:gd name="T55" fmla="*/ 280 h 312"/>
                  <a:gd name="T56" fmla="*/ 152 w 581"/>
                  <a:gd name="T57" fmla="*/ 288 h 312"/>
                  <a:gd name="T58" fmla="*/ 194 w 581"/>
                  <a:gd name="T59" fmla="*/ 312 h 312"/>
                  <a:gd name="T60" fmla="*/ 244 w 581"/>
                  <a:gd name="T61" fmla="*/ 296 h 312"/>
                  <a:gd name="T62" fmla="*/ 269 w 581"/>
                  <a:gd name="T63" fmla="*/ 248 h 312"/>
                  <a:gd name="T64" fmla="*/ 345 w 581"/>
                  <a:gd name="T65" fmla="*/ 272 h 312"/>
                  <a:gd name="T66" fmla="*/ 430 w 581"/>
                  <a:gd name="T67" fmla="*/ 272 h 312"/>
                  <a:gd name="T68" fmla="*/ 430 w 581"/>
                  <a:gd name="T69" fmla="*/ 280 h 312"/>
                  <a:gd name="T70" fmla="*/ 455 w 581"/>
                  <a:gd name="T71" fmla="*/ 248 h 312"/>
                  <a:gd name="T72" fmla="*/ 497 w 581"/>
                  <a:gd name="T73" fmla="*/ 248 h 312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581"/>
                  <a:gd name="T112" fmla="*/ 0 h 312"/>
                  <a:gd name="T113" fmla="*/ 581 w 581"/>
                  <a:gd name="T114" fmla="*/ 312 h 312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581" h="312">
                    <a:moveTo>
                      <a:pt x="497" y="248"/>
                    </a:moveTo>
                    <a:lnTo>
                      <a:pt x="531" y="200"/>
                    </a:lnTo>
                    <a:lnTo>
                      <a:pt x="556" y="176"/>
                    </a:lnTo>
                    <a:lnTo>
                      <a:pt x="581" y="152"/>
                    </a:lnTo>
                    <a:lnTo>
                      <a:pt x="564" y="120"/>
                    </a:lnTo>
                    <a:lnTo>
                      <a:pt x="522" y="112"/>
                    </a:lnTo>
                    <a:lnTo>
                      <a:pt x="480" y="104"/>
                    </a:lnTo>
                    <a:lnTo>
                      <a:pt x="463" y="80"/>
                    </a:lnTo>
                    <a:lnTo>
                      <a:pt x="413" y="64"/>
                    </a:lnTo>
                    <a:lnTo>
                      <a:pt x="413" y="88"/>
                    </a:lnTo>
                    <a:lnTo>
                      <a:pt x="387" y="104"/>
                    </a:lnTo>
                    <a:lnTo>
                      <a:pt x="345" y="72"/>
                    </a:lnTo>
                    <a:lnTo>
                      <a:pt x="354" y="40"/>
                    </a:lnTo>
                    <a:lnTo>
                      <a:pt x="312" y="40"/>
                    </a:lnTo>
                    <a:lnTo>
                      <a:pt x="269" y="24"/>
                    </a:lnTo>
                    <a:lnTo>
                      <a:pt x="227" y="0"/>
                    </a:lnTo>
                    <a:lnTo>
                      <a:pt x="227" y="24"/>
                    </a:lnTo>
                    <a:lnTo>
                      <a:pt x="202" y="8"/>
                    </a:lnTo>
                    <a:lnTo>
                      <a:pt x="168" y="8"/>
                    </a:lnTo>
                    <a:lnTo>
                      <a:pt x="160" y="40"/>
                    </a:lnTo>
                    <a:lnTo>
                      <a:pt x="118" y="56"/>
                    </a:lnTo>
                    <a:lnTo>
                      <a:pt x="76" y="80"/>
                    </a:lnTo>
                    <a:lnTo>
                      <a:pt x="34" y="88"/>
                    </a:lnTo>
                    <a:lnTo>
                      <a:pt x="0" y="112"/>
                    </a:lnTo>
                    <a:lnTo>
                      <a:pt x="34" y="152"/>
                    </a:lnTo>
                    <a:lnTo>
                      <a:pt x="25" y="176"/>
                    </a:lnTo>
                    <a:lnTo>
                      <a:pt x="84" y="224"/>
                    </a:lnTo>
                    <a:lnTo>
                      <a:pt x="160" y="280"/>
                    </a:lnTo>
                    <a:lnTo>
                      <a:pt x="152" y="288"/>
                    </a:lnTo>
                    <a:lnTo>
                      <a:pt x="194" y="312"/>
                    </a:lnTo>
                    <a:lnTo>
                      <a:pt x="244" y="296"/>
                    </a:lnTo>
                    <a:lnTo>
                      <a:pt x="269" y="248"/>
                    </a:lnTo>
                    <a:lnTo>
                      <a:pt x="345" y="272"/>
                    </a:lnTo>
                    <a:lnTo>
                      <a:pt x="430" y="272"/>
                    </a:lnTo>
                    <a:lnTo>
                      <a:pt x="430" y="280"/>
                    </a:lnTo>
                    <a:lnTo>
                      <a:pt x="455" y="248"/>
                    </a:lnTo>
                    <a:lnTo>
                      <a:pt x="497" y="248"/>
                    </a:lnTo>
                    <a:close/>
                  </a:path>
                </a:pathLst>
              </a:custGeom>
              <a:solidFill>
                <a:schemeClr val="bg2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lv-LV" dirty="0"/>
              </a:p>
            </p:txBody>
          </p:sp>
          <p:sp>
            <p:nvSpPr>
              <p:cNvPr id="188" name="Freeform 47"/>
              <p:cNvSpPr>
                <a:spLocks/>
              </p:cNvSpPr>
              <p:nvPr/>
            </p:nvSpPr>
            <p:spPr bwMode="auto">
              <a:xfrm>
                <a:off x="4098" y="3000"/>
                <a:ext cx="278" cy="200"/>
              </a:xfrm>
              <a:custGeom>
                <a:avLst/>
                <a:gdLst>
                  <a:gd name="T0" fmla="*/ 50 w 278"/>
                  <a:gd name="T1" fmla="*/ 192 h 200"/>
                  <a:gd name="T2" fmla="*/ 92 w 278"/>
                  <a:gd name="T3" fmla="*/ 160 h 200"/>
                  <a:gd name="T4" fmla="*/ 117 w 278"/>
                  <a:gd name="T5" fmla="*/ 176 h 200"/>
                  <a:gd name="T6" fmla="*/ 151 w 278"/>
                  <a:gd name="T7" fmla="*/ 184 h 200"/>
                  <a:gd name="T8" fmla="*/ 168 w 278"/>
                  <a:gd name="T9" fmla="*/ 152 h 200"/>
                  <a:gd name="T10" fmla="*/ 202 w 278"/>
                  <a:gd name="T11" fmla="*/ 144 h 200"/>
                  <a:gd name="T12" fmla="*/ 202 w 278"/>
                  <a:gd name="T13" fmla="*/ 104 h 200"/>
                  <a:gd name="T14" fmla="*/ 235 w 278"/>
                  <a:gd name="T15" fmla="*/ 64 h 200"/>
                  <a:gd name="T16" fmla="*/ 278 w 278"/>
                  <a:gd name="T17" fmla="*/ 48 h 200"/>
                  <a:gd name="T18" fmla="*/ 235 w 278"/>
                  <a:gd name="T19" fmla="*/ 0 h 200"/>
                  <a:gd name="T20" fmla="*/ 227 w 278"/>
                  <a:gd name="T21" fmla="*/ 8 h 200"/>
                  <a:gd name="T22" fmla="*/ 227 w 278"/>
                  <a:gd name="T23" fmla="*/ 32 h 200"/>
                  <a:gd name="T24" fmla="*/ 185 w 278"/>
                  <a:gd name="T25" fmla="*/ 40 h 200"/>
                  <a:gd name="T26" fmla="*/ 134 w 278"/>
                  <a:gd name="T27" fmla="*/ 40 h 200"/>
                  <a:gd name="T28" fmla="*/ 101 w 278"/>
                  <a:gd name="T29" fmla="*/ 64 h 200"/>
                  <a:gd name="T30" fmla="*/ 42 w 278"/>
                  <a:gd name="T31" fmla="*/ 64 h 200"/>
                  <a:gd name="T32" fmla="*/ 8 w 278"/>
                  <a:gd name="T33" fmla="*/ 72 h 200"/>
                  <a:gd name="T34" fmla="*/ 0 w 278"/>
                  <a:gd name="T35" fmla="*/ 96 h 200"/>
                  <a:gd name="T36" fmla="*/ 8 w 278"/>
                  <a:gd name="T37" fmla="*/ 152 h 200"/>
                  <a:gd name="T38" fmla="*/ 0 w 278"/>
                  <a:gd name="T39" fmla="*/ 160 h 200"/>
                  <a:gd name="T40" fmla="*/ 25 w 278"/>
                  <a:gd name="T41" fmla="*/ 152 h 200"/>
                  <a:gd name="T42" fmla="*/ 8 w 278"/>
                  <a:gd name="T43" fmla="*/ 176 h 200"/>
                  <a:gd name="T44" fmla="*/ 8 w 278"/>
                  <a:gd name="T45" fmla="*/ 200 h 200"/>
                  <a:gd name="T46" fmla="*/ 16 w 278"/>
                  <a:gd name="T47" fmla="*/ 200 h 200"/>
                  <a:gd name="T48" fmla="*/ 50 w 278"/>
                  <a:gd name="T49" fmla="*/ 192 h 20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78"/>
                  <a:gd name="T76" fmla="*/ 0 h 200"/>
                  <a:gd name="T77" fmla="*/ 278 w 278"/>
                  <a:gd name="T78" fmla="*/ 200 h 20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78" h="200">
                    <a:moveTo>
                      <a:pt x="50" y="192"/>
                    </a:moveTo>
                    <a:lnTo>
                      <a:pt x="92" y="160"/>
                    </a:lnTo>
                    <a:lnTo>
                      <a:pt x="117" y="176"/>
                    </a:lnTo>
                    <a:lnTo>
                      <a:pt x="151" y="184"/>
                    </a:lnTo>
                    <a:lnTo>
                      <a:pt x="168" y="152"/>
                    </a:lnTo>
                    <a:lnTo>
                      <a:pt x="202" y="144"/>
                    </a:lnTo>
                    <a:lnTo>
                      <a:pt x="202" y="104"/>
                    </a:lnTo>
                    <a:lnTo>
                      <a:pt x="235" y="64"/>
                    </a:lnTo>
                    <a:lnTo>
                      <a:pt x="278" y="48"/>
                    </a:lnTo>
                    <a:lnTo>
                      <a:pt x="235" y="0"/>
                    </a:lnTo>
                    <a:lnTo>
                      <a:pt x="227" y="8"/>
                    </a:lnTo>
                    <a:lnTo>
                      <a:pt x="227" y="32"/>
                    </a:lnTo>
                    <a:lnTo>
                      <a:pt x="185" y="40"/>
                    </a:lnTo>
                    <a:lnTo>
                      <a:pt x="134" y="40"/>
                    </a:lnTo>
                    <a:lnTo>
                      <a:pt x="101" y="64"/>
                    </a:lnTo>
                    <a:lnTo>
                      <a:pt x="42" y="64"/>
                    </a:lnTo>
                    <a:lnTo>
                      <a:pt x="8" y="72"/>
                    </a:lnTo>
                    <a:lnTo>
                      <a:pt x="0" y="96"/>
                    </a:lnTo>
                    <a:lnTo>
                      <a:pt x="8" y="152"/>
                    </a:lnTo>
                    <a:lnTo>
                      <a:pt x="0" y="160"/>
                    </a:lnTo>
                    <a:lnTo>
                      <a:pt x="25" y="152"/>
                    </a:lnTo>
                    <a:lnTo>
                      <a:pt x="8" y="176"/>
                    </a:lnTo>
                    <a:lnTo>
                      <a:pt x="8" y="200"/>
                    </a:lnTo>
                    <a:lnTo>
                      <a:pt x="16" y="200"/>
                    </a:lnTo>
                    <a:lnTo>
                      <a:pt x="50" y="192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lv-LV" dirty="0"/>
              </a:p>
            </p:txBody>
          </p:sp>
          <p:sp>
            <p:nvSpPr>
              <p:cNvPr id="189" name="Freeform 48"/>
              <p:cNvSpPr>
                <a:spLocks/>
              </p:cNvSpPr>
              <p:nvPr/>
            </p:nvSpPr>
            <p:spPr bwMode="auto">
              <a:xfrm>
                <a:off x="4106" y="3056"/>
                <a:ext cx="548" cy="416"/>
              </a:xfrm>
              <a:custGeom>
                <a:avLst/>
                <a:gdLst>
                  <a:gd name="T0" fmla="*/ 388 w 548"/>
                  <a:gd name="T1" fmla="*/ 360 h 416"/>
                  <a:gd name="T2" fmla="*/ 379 w 548"/>
                  <a:gd name="T3" fmla="*/ 344 h 416"/>
                  <a:gd name="T4" fmla="*/ 345 w 548"/>
                  <a:gd name="T5" fmla="*/ 328 h 416"/>
                  <a:gd name="T6" fmla="*/ 320 w 548"/>
                  <a:gd name="T7" fmla="*/ 296 h 416"/>
                  <a:gd name="T8" fmla="*/ 270 w 548"/>
                  <a:gd name="T9" fmla="*/ 264 h 416"/>
                  <a:gd name="T10" fmla="*/ 236 w 548"/>
                  <a:gd name="T11" fmla="*/ 216 h 416"/>
                  <a:gd name="T12" fmla="*/ 202 w 548"/>
                  <a:gd name="T13" fmla="*/ 200 h 416"/>
                  <a:gd name="T14" fmla="*/ 219 w 548"/>
                  <a:gd name="T15" fmla="*/ 152 h 416"/>
                  <a:gd name="T16" fmla="*/ 236 w 548"/>
                  <a:gd name="T17" fmla="*/ 152 h 416"/>
                  <a:gd name="T18" fmla="*/ 270 w 548"/>
                  <a:gd name="T19" fmla="*/ 168 h 416"/>
                  <a:gd name="T20" fmla="*/ 278 w 548"/>
                  <a:gd name="T21" fmla="*/ 144 h 416"/>
                  <a:gd name="T22" fmla="*/ 312 w 548"/>
                  <a:gd name="T23" fmla="*/ 136 h 416"/>
                  <a:gd name="T24" fmla="*/ 354 w 548"/>
                  <a:gd name="T25" fmla="*/ 144 h 416"/>
                  <a:gd name="T26" fmla="*/ 404 w 548"/>
                  <a:gd name="T27" fmla="*/ 152 h 416"/>
                  <a:gd name="T28" fmla="*/ 438 w 548"/>
                  <a:gd name="T29" fmla="*/ 144 h 416"/>
                  <a:gd name="T30" fmla="*/ 472 w 548"/>
                  <a:gd name="T31" fmla="*/ 152 h 416"/>
                  <a:gd name="T32" fmla="*/ 522 w 548"/>
                  <a:gd name="T33" fmla="*/ 160 h 416"/>
                  <a:gd name="T34" fmla="*/ 522 w 548"/>
                  <a:gd name="T35" fmla="*/ 128 h 416"/>
                  <a:gd name="T36" fmla="*/ 548 w 548"/>
                  <a:gd name="T37" fmla="*/ 120 h 416"/>
                  <a:gd name="T38" fmla="*/ 522 w 548"/>
                  <a:gd name="T39" fmla="*/ 112 h 416"/>
                  <a:gd name="T40" fmla="*/ 497 w 548"/>
                  <a:gd name="T41" fmla="*/ 80 h 416"/>
                  <a:gd name="T42" fmla="*/ 480 w 548"/>
                  <a:gd name="T43" fmla="*/ 48 h 416"/>
                  <a:gd name="T44" fmla="*/ 421 w 548"/>
                  <a:gd name="T45" fmla="*/ 72 h 416"/>
                  <a:gd name="T46" fmla="*/ 388 w 548"/>
                  <a:gd name="T47" fmla="*/ 72 h 416"/>
                  <a:gd name="T48" fmla="*/ 379 w 548"/>
                  <a:gd name="T49" fmla="*/ 48 h 416"/>
                  <a:gd name="T50" fmla="*/ 345 w 548"/>
                  <a:gd name="T51" fmla="*/ 56 h 416"/>
                  <a:gd name="T52" fmla="*/ 320 w 548"/>
                  <a:gd name="T53" fmla="*/ 40 h 416"/>
                  <a:gd name="T54" fmla="*/ 295 w 548"/>
                  <a:gd name="T55" fmla="*/ 16 h 416"/>
                  <a:gd name="T56" fmla="*/ 261 w 548"/>
                  <a:gd name="T57" fmla="*/ 0 h 416"/>
                  <a:gd name="T58" fmla="*/ 227 w 548"/>
                  <a:gd name="T59" fmla="*/ 8 h 416"/>
                  <a:gd name="T60" fmla="*/ 194 w 548"/>
                  <a:gd name="T61" fmla="*/ 48 h 416"/>
                  <a:gd name="T62" fmla="*/ 194 w 548"/>
                  <a:gd name="T63" fmla="*/ 88 h 416"/>
                  <a:gd name="T64" fmla="*/ 160 w 548"/>
                  <a:gd name="T65" fmla="*/ 96 h 416"/>
                  <a:gd name="T66" fmla="*/ 143 w 548"/>
                  <a:gd name="T67" fmla="*/ 128 h 416"/>
                  <a:gd name="T68" fmla="*/ 109 w 548"/>
                  <a:gd name="T69" fmla="*/ 120 h 416"/>
                  <a:gd name="T70" fmla="*/ 84 w 548"/>
                  <a:gd name="T71" fmla="*/ 104 h 416"/>
                  <a:gd name="T72" fmla="*/ 42 w 548"/>
                  <a:gd name="T73" fmla="*/ 136 h 416"/>
                  <a:gd name="T74" fmla="*/ 8 w 548"/>
                  <a:gd name="T75" fmla="*/ 144 h 416"/>
                  <a:gd name="T76" fmla="*/ 0 w 548"/>
                  <a:gd name="T77" fmla="*/ 144 h 416"/>
                  <a:gd name="T78" fmla="*/ 0 w 548"/>
                  <a:gd name="T79" fmla="*/ 152 h 416"/>
                  <a:gd name="T80" fmla="*/ 34 w 548"/>
                  <a:gd name="T81" fmla="*/ 216 h 416"/>
                  <a:gd name="T82" fmla="*/ 84 w 548"/>
                  <a:gd name="T83" fmla="*/ 152 h 416"/>
                  <a:gd name="T84" fmla="*/ 84 w 548"/>
                  <a:gd name="T85" fmla="*/ 216 h 416"/>
                  <a:gd name="T86" fmla="*/ 126 w 548"/>
                  <a:gd name="T87" fmla="*/ 192 h 416"/>
                  <a:gd name="T88" fmla="*/ 126 w 548"/>
                  <a:gd name="T89" fmla="*/ 240 h 416"/>
                  <a:gd name="T90" fmla="*/ 177 w 548"/>
                  <a:gd name="T91" fmla="*/ 264 h 416"/>
                  <a:gd name="T92" fmla="*/ 160 w 548"/>
                  <a:gd name="T93" fmla="*/ 272 h 416"/>
                  <a:gd name="T94" fmla="*/ 219 w 548"/>
                  <a:gd name="T95" fmla="*/ 312 h 416"/>
                  <a:gd name="T96" fmla="*/ 227 w 548"/>
                  <a:gd name="T97" fmla="*/ 336 h 416"/>
                  <a:gd name="T98" fmla="*/ 253 w 548"/>
                  <a:gd name="T99" fmla="*/ 352 h 416"/>
                  <a:gd name="T100" fmla="*/ 312 w 548"/>
                  <a:gd name="T101" fmla="*/ 360 h 416"/>
                  <a:gd name="T102" fmla="*/ 371 w 548"/>
                  <a:gd name="T103" fmla="*/ 384 h 416"/>
                  <a:gd name="T104" fmla="*/ 312 w 548"/>
                  <a:gd name="T105" fmla="*/ 392 h 416"/>
                  <a:gd name="T106" fmla="*/ 413 w 548"/>
                  <a:gd name="T107" fmla="*/ 416 h 416"/>
                  <a:gd name="T108" fmla="*/ 413 w 548"/>
                  <a:gd name="T109" fmla="*/ 384 h 416"/>
                  <a:gd name="T110" fmla="*/ 388 w 548"/>
                  <a:gd name="T111" fmla="*/ 360 h 41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548"/>
                  <a:gd name="T169" fmla="*/ 0 h 416"/>
                  <a:gd name="T170" fmla="*/ 548 w 548"/>
                  <a:gd name="T171" fmla="*/ 416 h 41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548" h="416">
                    <a:moveTo>
                      <a:pt x="388" y="360"/>
                    </a:moveTo>
                    <a:lnTo>
                      <a:pt x="379" y="344"/>
                    </a:lnTo>
                    <a:lnTo>
                      <a:pt x="345" y="328"/>
                    </a:lnTo>
                    <a:lnTo>
                      <a:pt x="320" y="296"/>
                    </a:lnTo>
                    <a:lnTo>
                      <a:pt x="270" y="264"/>
                    </a:lnTo>
                    <a:lnTo>
                      <a:pt x="236" y="216"/>
                    </a:lnTo>
                    <a:lnTo>
                      <a:pt x="202" y="200"/>
                    </a:lnTo>
                    <a:lnTo>
                      <a:pt x="219" y="152"/>
                    </a:lnTo>
                    <a:lnTo>
                      <a:pt x="236" y="152"/>
                    </a:lnTo>
                    <a:lnTo>
                      <a:pt x="270" y="168"/>
                    </a:lnTo>
                    <a:lnTo>
                      <a:pt x="278" y="144"/>
                    </a:lnTo>
                    <a:lnTo>
                      <a:pt x="312" y="136"/>
                    </a:lnTo>
                    <a:lnTo>
                      <a:pt x="354" y="144"/>
                    </a:lnTo>
                    <a:lnTo>
                      <a:pt x="404" y="152"/>
                    </a:lnTo>
                    <a:lnTo>
                      <a:pt x="438" y="144"/>
                    </a:lnTo>
                    <a:lnTo>
                      <a:pt x="472" y="152"/>
                    </a:lnTo>
                    <a:lnTo>
                      <a:pt x="522" y="160"/>
                    </a:lnTo>
                    <a:lnTo>
                      <a:pt x="522" y="128"/>
                    </a:lnTo>
                    <a:lnTo>
                      <a:pt x="548" y="120"/>
                    </a:lnTo>
                    <a:lnTo>
                      <a:pt x="522" y="112"/>
                    </a:lnTo>
                    <a:lnTo>
                      <a:pt x="497" y="80"/>
                    </a:lnTo>
                    <a:lnTo>
                      <a:pt x="480" y="48"/>
                    </a:lnTo>
                    <a:lnTo>
                      <a:pt x="421" y="72"/>
                    </a:lnTo>
                    <a:lnTo>
                      <a:pt x="388" y="72"/>
                    </a:lnTo>
                    <a:lnTo>
                      <a:pt x="379" y="48"/>
                    </a:lnTo>
                    <a:lnTo>
                      <a:pt x="345" y="56"/>
                    </a:lnTo>
                    <a:lnTo>
                      <a:pt x="320" y="40"/>
                    </a:lnTo>
                    <a:lnTo>
                      <a:pt x="295" y="16"/>
                    </a:lnTo>
                    <a:lnTo>
                      <a:pt x="261" y="0"/>
                    </a:lnTo>
                    <a:lnTo>
                      <a:pt x="227" y="8"/>
                    </a:lnTo>
                    <a:lnTo>
                      <a:pt x="194" y="48"/>
                    </a:lnTo>
                    <a:lnTo>
                      <a:pt x="194" y="88"/>
                    </a:lnTo>
                    <a:lnTo>
                      <a:pt x="160" y="96"/>
                    </a:lnTo>
                    <a:lnTo>
                      <a:pt x="143" y="128"/>
                    </a:lnTo>
                    <a:lnTo>
                      <a:pt x="109" y="120"/>
                    </a:lnTo>
                    <a:lnTo>
                      <a:pt x="84" y="104"/>
                    </a:lnTo>
                    <a:lnTo>
                      <a:pt x="42" y="136"/>
                    </a:lnTo>
                    <a:lnTo>
                      <a:pt x="8" y="144"/>
                    </a:lnTo>
                    <a:lnTo>
                      <a:pt x="0" y="144"/>
                    </a:lnTo>
                    <a:lnTo>
                      <a:pt x="0" y="152"/>
                    </a:lnTo>
                    <a:lnTo>
                      <a:pt x="34" y="216"/>
                    </a:lnTo>
                    <a:lnTo>
                      <a:pt x="84" y="152"/>
                    </a:lnTo>
                    <a:lnTo>
                      <a:pt x="84" y="216"/>
                    </a:lnTo>
                    <a:lnTo>
                      <a:pt x="126" y="192"/>
                    </a:lnTo>
                    <a:lnTo>
                      <a:pt x="126" y="240"/>
                    </a:lnTo>
                    <a:lnTo>
                      <a:pt x="177" y="264"/>
                    </a:lnTo>
                    <a:lnTo>
                      <a:pt x="160" y="272"/>
                    </a:lnTo>
                    <a:lnTo>
                      <a:pt x="219" y="312"/>
                    </a:lnTo>
                    <a:lnTo>
                      <a:pt x="227" y="336"/>
                    </a:lnTo>
                    <a:lnTo>
                      <a:pt x="253" y="352"/>
                    </a:lnTo>
                    <a:lnTo>
                      <a:pt x="312" y="360"/>
                    </a:lnTo>
                    <a:lnTo>
                      <a:pt x="371" y="384"/>
                    </a:lnTo>
                    <a:lnTo>
                      <a:pt x="312" y="392"/>
                    </a:lnTo>
                    <a:lnTo>
                      <a:pt x="413" y="416"/>
                    </a:lnTo>
                    <a:lnTo>
                      <a:pt x="413" y="384"/>
                    </a:lnTo>
                    <a:lnTo>
                      <a:pt x="388" y="36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lv-LV" dirty="0"/>
              </a:p>
            </p:txBody>
          </p:sp>
          <p:sp>
            <p:nvSpPr>
              <p:cNvPr id="190" name="Freeform 49"/>
              <p:cNvSpPr>
                <a:spLocks/>
              </p:cNvSpPr>
              <p:nvPr/>
            </p:nvSpPr>
            <p:spPr bwMode="auto">
              <a:xfrm>
                <a:off x="4098" y="3000"/>
                <a:ext cx="278" cy="200"/>
              </a:xfrm>
              <a:custGeom>
                <a:avLst/>
                <a:gdLst>
                  <a:gd name="T0" fmla="*/ 50 w 278"/>
                  <a:gd name="T1" fmla="*/ 192 h 200"/>
                  <a:gd name="T2" fmla="*/ 92 w 278"/>
                  <a:gd name="T3" fmla="*/ 160 h 200"/>
                  <a:gd name="T4" fmla="*/ 117 w 278"/>
                  <a:gd name="T5" fmla="*/ 176 h 200"/>
                  <a:gd name="T6" fmla="*/ 151 w 278"/>
                  <a:gd name="T7" fmla="*/ 184 h 200"/>
                  <a:gd name="T8" fmla="*/ 168 w 278"/>
                  <a:gd name="T9" fmla="*/ 152 h 200"/>
                  <a:gd name="T10" fmla="*/ 202 w 278"/>
                  <a:gd name="T11" fmla="*/ 144 h 200"/>
                  <a:gd name="T12" fmla="*/ 202 w 278"/>
                  <a:gd name="T13" fmla="*/ 104 h 200"/>
                  <a:gd name="T14" fmla="*/ 235 w 278"/>
                  <a:gd name="T15" fmla="*/ 64 h 200"/>
                  <a:gd name="T16" fmla="*/ 278 w 278"/>
                  <a:gd name="T17" fmla="*/ 48 h 200"/>
                  <a:gd name="T18" fmla="*/ 235 w 278"/>
                  <a:gd name="T19" fmla="*/ 0 h 200"/>
                  <a:gd name="T20" fmla="*/ 227 w 278"/>
                  <a:gd name="T21" fmla="*/ 8 h 200"/>
                  <a:gd name="T22" fmla="*/ 227 w 278"/>
                  <a:gd name="T23" fmla="*/ 32 h 200"/>
                  <a:gd name="T24" fmla="*/ 185 w 278"/>
                  <a:gd name="T25" fmla="*/ 40 h 200"/>
                  <a:gd name="T26" fmla="*/ 134 w 278"/>
                  <a:gd name="T27" fmla="*/ 40 h 200"/>
                  <a:gd name="T28" fmla="*/ 101 w 278"/>
                  <a:gd name="T29" fmla="*/ 64 h 200"/>
                  <a:gd name="T30" fmla="*/ 42 w 278"/>
                  <a:gd name="T31" fmla="*/ 64 h 200"/>
                  <a:gd name="T32" fmla="*/ 8 w 278"/>
                  <a:gd name="T33" fmla="*/ 72 h 200"/>
                  <a:gd name="T34" fmla="*/ 0 w 278"/>
                  <a:gd name="T35" fmla="*/ 96 h 200"/>
                  <a:gd name="T36" fmla="*/ 8 w 278"/>
                  <a:gd name="T37" fmla="*/ 152 h 200"/>
                  <a:gd name="T38" fmla="*/ 0 w 278"/>
                  <a:gd name="T39" fmla="*/ 160 h 200"/>
                  <a:gd name="T40" fmla="*/ 25 w 278"/>
                  <a:gd name="T41" fmla="*/ 152 h 200"/>
                  <a:gd name="T42" fmla="*/ 8 w 278"/>
                  <a:gd name="T43" fmla="*/ 176 h 200"/>
                  <a:gd name="T44" fmla="*/ 8 w 278"/>
                  <a:gd name="T45" fmla="*/ 200 h 200"/>
                  <a:gd name="T46" fmla="*/ 16 w 278"/>
                  <a:gd name="T47" fmla="*/ 200 h 200"/>
                  <a:gd name="T48" fmla="*/ 50 w 278"/>
                  <a:gd name="T49" fmla="*/ 192 h 20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78"/>
                  <a:gd name="T76" fmla="*/ 0 h 200"/>
                  <a:gd name="T77" fmla="*/ 278 w 278"/>
                  <a:gd name="T78" fmla="*/ 200 h 20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78" h="200">
                    <a:moveTo>
                      <a:pt x="50" y="192"/>
                    </a:moveTo>
                    <a:lnTo>
                      <a:pt x="92" y="160"/>
                    </a:lnTo>
                    <a:lnTo>
                      <a:pt x="117" y="176"/>
                    </a:lnTo>
                    <a:lnTo>
                      <a:pt x="151" y="184"/>
                    </a:lnTo>
                    <a:lnTo>
                      <a:pt x="168" y="152"/>
                    </a:lnTo>
                    <a:lnTo>
                      <a:pt x="202" y="144"/>
                    </a:lnTo>
                    <a:lnTo>
                      <a:pt x="202" y="104"/>
                    </a:lnTo>
                    <a:lnTo>
                      <a:pt x="235" y="64"/>
                    </a:lnTo>
                    <a:lnTo>
                      <a:pt x="278" y="48"/>
                    </a:lnTo>
                    <a:lnTo>
                      <a:pt x="235" y="0"/>
                    </a:lnTo>
                    <a:lnTo>
                      <a:pt x="227" y="8"/>
                    </a:lnTo>
                    <a:lnTo>
                      <a:pt x="227" y="32"/>
                    </a:lnTo>
                    <a:lnTo>
                      <a:pt x="185" y="40"/>
                    </a:lnTo>
                    <a:lnTo>
                      <a:pt x="134" y="40"/>
                    </a:lnTo>
                    <a:lnTo>
                      <a:pt x="101" y="64"/>
                    </a:lnTo>
                    <a:lnTo>
                      <a:pt x="42" y="64"/>
                    </a:lnTo>
                    <a:lnTo>
                      <a:pt x="8" y="72"/>
                    </a:lnTo>
                    <a:lnTo>
                      <a:pt x="0" y="96"/>
                    </a:lnTo>
                    <a:lnTo>
                      <a:pt x="8" y="152"/>
                    </a:lnTo>
                    <a:lnTo>
                      <a:pt x="0" y="160"/>
                    </a:lnTo>
                    <a:lnTo>
                      <a:pt x="25" y="152"/>
                    </a:lnTo>
                    <a:lnTo>
                      <a:pt x="8" y="176"/>
                    </a:lnTo>
                    <a:lnTo>
                      <a:pt x="8" y="200"/>
                    </a:lnTo>
                    <a:lnTo>
                      <a:pt x="16" y="200"/>
                    </a:lnTo>
                    <a:lnTo>
                      <a:pt x="50" y="192"/>
                    </a:lnTo>
                    <a:close/>
                  </a:path>
                </a:pathLst>
              </a:custGeom>
              <a:solidFill>
                <a:schemeClr val="bg2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lv-LV" dirty="0"/>
              </a:p>
            </p:txBody>
          </p:sp>
          <p:sp>
            <p:nvSpPr>
              <p:cNvPr id="191" name="Freeform 50"/>
              <p:cNvSpPr>
                <a:spLocks/>
              </p:cNvSpPr>
              <p:nvPr/>
            </p:nvSpPr>
            <p:spPr bwMode="auto">
              <a:xfrm>
                <a:off x="4106" y="3056"/>
                <a:ext cx="548" cy="416"/>
              </a:xfrm>
              <a:custGeom>
                <a:avLst/>
                <a:gdLst>
                  <a:gd name="T0" fmla="*/ 388 w 548"/>
                  <a:gd name="T1" fmla="*/ 360 h 416"/>
                  <a:gd name="T2" fmla="*/ 379 w 548"/>
                  <a:gd name="T3" fmla="*/ 344 h 416"/>
                  <a:gd name="T4" fmla="*/ 345 w 548"/>
                  <a:gd name="T5" fmla="*/ 328 h 416"/>
                  <a:gd name="T6" fmla="*/ 320 w 548"/>
                  <a:gd name="T7" fmla="*/ 296 h 416"/>
                  <a:gd name="T8" fmla="*/ 270 w 548"/>
                  <a:gd name="T9" fmla="*/ 264 h 416"/>
                  <a:gd name="T10" fmla="*/ 236 w 548"/>
                  <a:gd name="T11" fmla="*/ 216 h 416"/>
                  <a:gd name="T12" fmla="*/ 202 w 548"/>
                  <a:gd name="T13" fmla="*/ 200 h 416"/>
                  <a:gd name="T14" fmla="*/ 219 w 548"/>
                  <a:gd name="T15" fmla="*/ 152 h 416"/>
                  <a:gd name="T16" fmla="*/ 236 w 548"/>
                  <a:gd name="T17" fmla="*/ 152 h 416"/>
                  <a:gd name="T18" fmla="*/ 270 w 548"/>
                  <a:gd name="T19" fmla="*/ 168 h 416"/>
                  <a:gd name="T20" fmla="*/ 278 w 548"/>
                  <a:gd name="T21" fmla="*/ 144 h 416"/>
                  <a:gd name="T22" fmla="*/ 312 w 548"/>
                  <a:gd name="T23" fmla="*/ 136 h 416"/>
                  <a:gd name="T24" fmla="*/ 354 w 548"/>
                  <a:gd name="T25" fmla="*/ 144 h 416"/>
                  <a:gd name="T26" fmla="*/ 404 w 548"/>
                  <a:gd name="T27" fmla="*/ 152 h 416"/>
                  <a:gd name="T28" fmla="*/ 438 w 548"/>
                  <a:gd name="T29" fmla="*/ 144 h 416"/>
                  <a:gd name="T30" fmla="*/ 472 w 548"/>
                  <a:gd name="T31" fmla="*/ 152 h 416"/>
                  <a:gd name="T32" fmla="*/ 522 w 548"/>
                  <a:gd name="T33" fmla="*/ 160 h 416"/>
                  <a:gd name="T34" fmla="*/ 522 w 548"/>
                  <a:gd name="T35" fmla="*/ 128 h 416"/>
                  <a:gd name="T36" fmla="*/ 548 w 548"/>
                  <a:gd name="T37" fmla="*/ 120 h 416"/>
                  <a:gd name="T38" fmla="*/ 522 w 548"/>
                  <a:gd name="T39" fmla="*/ 112 h 416"/>
                  <a:gd name="T40" fmla="*/ 497 w 548"/>
                  <a:gd name="T41" fmla="*/ 80 h 416"/>
                  <a:gd name="T42" fmla="*/ 480 w 548"/>
                  <a:gd name="T43" fmla="*/ 48 h 416"/>
                  <a:gd name="T44" fmla="*/ 421 w 548"/>
                  <a:gd name="T45" fmla="*/ 72 h 416"/>
                  <a:gd name="T46" fmla="*/ 388 w 548"/>
                  <a:gd name="T47" fmla="*/ 72 h 416"/>
                  <a:gd name="T48" fmla="*/ 379 w 548"/>
                  <a:gd name="T49" fmla="*/ 48 h 416"/>
                  <a:gd name="T50" fmla="*/ 345 w 548"/>
                  <a:gd name="T51" fmla="*/ 56 h 416"/>
                  <a:gd name="T52" fmla="*/ 320 w 548"/>
                  <a:gd name="T53" fmla="*/ 40 h 416"/>
                  <a:gd name="T54" fmla="*/ 295 w 548"/>
                  <a:gd name="T55" fmla="*/ 16 h 416"/>
                  <a:gd name="T56" fmla="*/ 261 w 548"/>
                  <a:gd name="T57" fmla="*/ 0 h 416"/>
                  <a:gd name="T58" fmla="*/ 227 w 548"/>
                  <a:gd name="T59" fmla="*/ 8 h 416"/>
                  <a:gd name="T60" fmla="*/ 194 w 548"/>
                  <a:gd name="T61" fmla="*/ 48 h 416"/>
                  <a:gd name="T62" fmla="*/ 194 w 548"/>
                  <a:gd name="T63" fmla="*/ 88 h 416"/>
                  <a:gd name="T64" fmla="*/ 160 w 548"/>
                  <a:gd name="T65" fmla="*/ 96 h 416"/>
                  <a:gd name="T66" fmla="*/ 143 w 548"/>
                  <a:gd name="T67" fmla="*/ 128 h 416"/>
                  <a:gd name="T68" fmla="*/ 109 w 548"/>
                  <a:gd name="T69" fmla="*/ 120 h 416"/>
                  <a:gd name="T70" fmla="*/ 84 w 548"/>
                  <a:gd name="T71" fmla="*/ 104 h 416"/>
                  <a:gd name="T72" fmla="*/ 42 w 548"/>
                  <a:gd name="T73" fmla="*/ 136 h 416"/>
                  <a:gd name="T74" fmla="*/ 8 w 548"/>
                  <a:gd name="T75" fmla="*/ 144 h 416"/>
                  <a:gd name="T76" fmla="*/ 0 w 548"/>
                  <a:gd name="T77" fmla="*/ 144 h 416"/>
                  <a:gd name="T78" fmla="*/ 0 w 548"/>
                  <a:gd name="T79" fmla="*/ 152 h 416"/>
                  <a:gd name="T80" fmla="*/ 34 w 548"/>
                  <a:gd name="T81" fmla="*/ 216 h 416"/>
                  <a:gd name="T82" fmla="*/ 84 w 548"/>
                  <a:gd name="T83" fmla="*/ 152 h 416"/>
                  <a:gd name="T84" fmla="*/ 84 w 548"/>
                  <a:gd name="T85" fmla="*/ 216 h 416"/>
                  <a:gd name="T86" fmla="*/ 126 w 548"/>
                  <a:gd name="T87" fmla="*/ 192 h 416"/>
                  <a:gd name="T88" fmla="*/ 126 w 548"/>
                  <a:gd name="T89" fmla="*/ 240 h 416"/>
                  <a:gd name="T90" fmla="*/ 177 w 548"/>
                  <a:gd name="T91" fmla="*/ 264 h 416"/>
                  <a:gd name="T92" fmla="*/ 160 w 548"/>
                  <a:gd name="T93" fmla="*/ 272 h 416"/>
                  <a:gd name="T94" fmla="*/ 219 w 548"/>
                  <a:gd name="T95" fmla="*/ 312 h 416"/>
                  <a:gd name="T96" fmla="*/ 227 w 548"/>
                  <a:gd name="T97" fmla="*/ 336 h 416"/>
                  <a:gd name="T98" fmla="*/ 253 w 548"/>
                  <a:gd name="T99" fmla="*/ 352 h 416"/>
                  <a:gd name="T100" fmla="*/ 312 w 548"/>
                  <a:gd name="T101" fmla="*/ 360 h 416"/>
                  <a:gd name="T102" fmla="*/ 371 w 548"/>
                  <a:gd name="T103" fmla="*/ 384 h 416"/>
                  <a:gd name="T104" fmla="*/ 312 w 548"/>
                  <a:gd name="T105" fmla="*/ 392 h 416"/>
                  <a:gd name="T106" fmla="*/ 413 w 548"/>
                  <a:gd name="T107" fmla="*/ 416 h 416"/>
                  <a:gd name="T108" fmla="*/ 413 w 548"/>
                  <a:gd name="T109" fmla="*/ 384 h 416"/>
                  <a:gd name="T110" fmla="*/ 388 w 548"/>
                  <a:gd name="T111" fmla="*/ 360 h 41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548"/>
                  <a:gd name="T169" fmla="*/ 0 h 416"/>
                  <a:gd name="T170" fmla="*/ 548 w 548"/>
                  <a:gd name="T171" fmla="*/ 416 h 41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548" h="416">
                    <a:moveTo>
                      <a:pt x="388" y="360"/>
                    </a:moveTo>
                    <a:lnTo>
                      <a:pt x="379" y="344"/>
                    </a:lnTo>
                    <a:lnTo>
                      <a:pt x="345" y="328"/>
                    </a:lnTo>
                    <a:lnTo>
                      <a:pt x="320" y="296"/>
                    </a:lnTo>
                    <a:lnTo>
                      <a:pt x="270" y="264"/>
                    </a:lnTo>
                    <a:lnTo>
                      <a:pt x="236" y="216"/>
                    </a:lnTo>
                    <a:lnTo>
                      <a:pt x="202" y="200"/>
                    </a:lnTo>
                    <a:lnTo>
                      <a:pt x="219" y="152"/>
                    </a:lnTo>
                    <a:lnTo>
                      <a:pt x="236" y="152"/>
                    </a:lnTo>
                    <a:lnTo>
                      <a:pt x="270" y="168"/>
                    </a:lnTo>
                    <a:lnTo>
                      <a:pt x="278" y="144"/>
                    </a:lnTo>
                    <a:lnTo>
                      <a:pt x="312" y="136"/>
                    </a:lnTo>
                    <a:lnTo>
                      <a:pt x="354" y="144"/>
                    </a:lnTo>
                    <a:lnTo>
                      <a:pt x="404" y="152"/>
                    </a:lnTo>
                    <a:lnTo>
                      <a:pt x="438" y="144"/>
                    </a:lnTo>
                    <a:lnTo>
                      <a:pt x="472" y="152"/>
                    </a:lnTo>
                    <a:lnTo>
                      <a:pt x="522" y="160"/>
                    </a:lnTo>
                    <a:lnTo>
                      <a:pt x="522" y="128"/>
                    </a:lnTo>
                    <a:lnTo>
                      <a:pt x="548" y="120"/>
                    </a:lnTo>
                    <a:lnTo>
                      <a:pt x="522" y="112"/>
                    </a:lnTo>
                    <a:lnTo>
                      <a:pt x="497" y="80"/>
                    </a:lnTo>
                    <a:lnTo>
                      <a:pt x="480" y="48"/>
                    </a:lnTo>
                    <a:lnTo>
                      <a:pt x="421" y="72"/>
                    </a:lnTo>
                    <a:lnTo>
                      <a:pt x="388" y="72"/>
                    </a:lnTo>
                    <a:lnTo>
                      <a:pt x="379" y="48"/>
                    </a:lnTo>
                    <a:lnTo>
                      <a:pt x="345" y="56"/>
                    </a:lnTo>
                    <a:lnTo>
                      <a:pt x="320" y="40"/>
                    </a:lnTo>
                    <a:lnTo>
                      <a:pt x="295" y="16"/>
                    </a:lnTo>
                    <a:lnTo>
                      <a:pt x="261" y="0"/>
                    </a:lnTo>
                    <a:lnTo>
                      <a:pt x="227" y="8"/>
                    </a:lnTo>
                    <a:lnTo>
                      <a:pt x="194" y="48"/>
                    </a:lnTo>
                    <a:lnTo>
                      <a:pt x="194" y="88"/>
                    </a:lnTo>
                    <a:lnTo>
                      <a:pt x="160" y="96"/>
                    </a:lnTo>
                    <a:lnTo>
                      <a:pt x="143" y="128"/>
                    </a:lnTo>
                    <a:lnTo>
                      <a:pt x="109" y="120"/>
                    </a:lnTo>
                    <a:lnTo>
                      <a:pt x="84" y="104"/>
                    </a:lnTo>
                    <a:lnTo>
                      <a:pt x="42" y="136"/>
                    </a:lnTo>
                    <a:lnTo>
                      <a:pt x="8" y="144"/>
                    </a:lnTo>
                    <a:lnTo>
                      <a:pt x="0" y="144"/>
                    </a:lnTo>
                    <a:lnTo>
                      <a:pt x="0" y="152"/>
                    </a:lnTo>
                    <a:lnTo>
                      <a:pt x="34" y="216"/>
                    </a:lnTo>
                    <a:lnTo>
                      <a:pt x="84" y="152"/>
                    </a:lnTo>
                    <a:lnTo>
                      <a:pt x="84" y="216"/>
                    </a:lnTo>
                    <a:lnTo>
                      <a:pt x="126" y="192"/>
                    </a:lnTo>
                    <a:lnTo>
                      <a:pt x="126" y="240"/>
                    </a:lnTo>
                    <a:lnTo>
                      <a:pt x="177" y="264"/>
                    </a:lnTo>
                    <a:lnTo>
                      <a:pt x="160" y="272"/>
                    </a:lnTo>
                    <a:lnTo>
                      <a:pt x="219" y="312"/>
                    </a:lnTo>
                    <a:lnTo>
                      <a:pt x="227" y="336"/>
                    </a:lnTo>
                    <a:lnTo>
                      <a:pt x="253" y="352"/>
                    </a:lnTo>
                    <a:lnTo>
                      <a:pt x="312" y="360"/>
                    </a:lnTo>
                    <a:lnTo>
                      <a:pt x="371" y="384"/>
                    </a:lnTo>
                    <a:lnTo>
                      <a:pt x="312" y="392"/>
                    </a:lnTo>
                    <a:lnTo>
                      <a:pt x="413" y="416"/>
                    </a:lnTo>
                    <a:lnTo>
                      <a:pt x="413" y="384"/>
                    </a:lnTo>
                    <a:lnTo>
                      <a:pt x="388" y="360"/>
                    </a:lnTo>
                    <a:close/>
                  </a:path>
                </a:pathLst>
              </a:custGeom>
              <a:solidFill>
                <a:schemeClr val="bg2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lv-LV" dirty="0"/>
              </a:p>
            </p:txBody>
          </p:sp>
          <p:sp>
            <p:nvSpPr>
              <p:cNvPr id="192" name="Freeform 51"/>
              <p:cNvSpPr>
                <a:spLocks/>
              </p:cNvSpPr>
              <p:nvPr/>
            </p:nvSpPr>
            <p:spPr bwMode="auto">
              <a:xfrm>
                <a:off x="4308" y="3192"/>
                <a:ext cx="388" cy="320"/>
              </a:xfrm>
              <a:custGeom>
                <a:avLst/>
                <a:gdLst>
                  <a:gd name="T0" fmla="*/ 287 w 388"/>
                  <a:gd name="T1" fmla="*/ 264 h 320"/>
                  <a:gd name="T2" fmla="*/ 312 w 388"/>
                  <a:gd name="T3" fmla="*/ 248 h 320"/>
                  <a:gd name="T4" fmla="*/ 320 w 388"/>
                  <a:gd name="T5" fmla="*/ 216 h 320"/>
                  <a:gd name="T6" fmla="*/ 346 w 388"/>
                  <a:gd name="T7" fmla="*/ 216 h 320"/>
                  <a:gd name="T8" fmla="*/ 337 w 388"/>
                  <a:gd name="T9" fmla="*/ 192 h 320"/>
                  <a:gd name="T10" fmla="*/ 388 w 388"/>
                  <a:gd name="T11" fmla="*/ 176 h 320"/>
                  <a:gd name="T12" fmla="*/ 362 w 388"/>
                  <a:gd name="T13" fmla="*/ 136 h 320"/>
                  <a:gd name="T14" fmla="*/ 388 w 388"/>
                  <a:gd name="T15" fmla="*/ 120 h 320"/>
                  <a:gd name="T16" fmla="*/ 346 w 388"/>
                  <a:gd name="T17" fmla="*/ 96 h 320"/>
                  <a:gd name="T18" fmla="*/ 337 w 388"/>
                  <a:gd name="T19" fmla="*/ 64 h 320"/>
                  <a:gd name="T20" fmla="*/ 337 w 388"/>
                  <a:gd name="T21" fmla="*/ 32 h 320"/>
                  <a:gd name="T22" fmla="*/ 304 w 388"/>
                  <a:gd name="T23" fmla="*/ 32 h 320"/>
                  <a:gd name="T24" fmla="*/ 295 w 388"/>
                  <a:gd name="T25" fmla="*/ 16 h 320"/>
                  <a:gd name="T26" fmla="*/ 270 w 388"/>
                  <a:gd name="T27" fmla="*/ 16 h 320"/>
                  <a:gd name="T28" fmla="*/ 236 w 388"/>
                  <a:gd name="T29" fmla="*/ 8 h 320"/>
                  <a:gd name="T30" fmla="*/ 202 w 388"/>
                  <a:gd name="T31" fmla="*/ 16 h 320"/>
                  <a:gd name="T32" fmla="*/ 152 w 388"/>
                  <a:gd name="T33" fmla="*/ 8 h 320"/>
                  <a:gd name="T34" fmla="*/ 110 w 388"/>
                  <a:gd name="T35" fmla="*/ 0 h 320"/>
                  <a:gd name="T36" fmla="*/ 76 w 388"/>
                  <a:gd name="T37" fmla="*/ 8 h 320"/>
                  <a:gd name="T38" fmla="*/ 68 w 388"/>
                  <a:gd name="T39" fmla="*/ 32 h 320"/>
                  <a:gd name="T40" fmla="*/ 34 w 388"/>
                  <a:gd name="T41" fmla="*/ 16 h 320"/>
                  <a:gd name="T42" fmla="*/ 17 w 388"/>
                  <a:gd name="T43" fmla="*/ 16 h 320"/>
                  <a:gd name="T44" fmla="*/ 0 w 388"/>
                  <a:gd name="T45" fmla="*/ 64 h 320"/>
                  <a:gd name="T46" fmla="*/ 34 w 388"/>
                  <a:gd name="T47" fmla="*/ 80 h 320"/>
                  <a:gd name="T48" fmla="*/ 68 w 388"/>
                  <a:gd name="T49" fmla="*/ 128 h 320"/>
                  <a:gd name="T50" fmla="*/ 118 w 388"/>
                  <a:gd name="T51" fmla="*/ 160 h 320"/>
                  <a:gd name="T52" fmla="*/ 143 w 388"/>
                  <a:gd name="T53" fmla="*/ 192 h 320"/>
                  <a:gd name="T54" fmla="*/ 177 w 388"/>
                  <a:gd name="T55" fmla="*/ 208 h 320"/>
                  <a:gd name="T56" fmla="*/ 186 w 388"/>
                  <a:gd name="T57" fmla="*/ 224 h 320"/>
                  <a:gd name="T58" fmla="*/ 211 w 388"/>
                  <a:gd name="T59" fmla="*/ 248 h 320"/>
                  <a:gd name="T60" fmla="*/ 211 w 388"/>
                  <a:gd name="T61" fmla="*/ 280 h 320"/>
                  <a:gd name="T62" fmla="*/ 295 w 388"/>
                  <a:gd name="T63" fmla="*/ 320 h 320"/>
                  <a:gd name="T64" fmla="*/ 295 w 388"/>
                  <a:gd name="T65" fmla="*/ 280 h 320"/>
                  <a:gd name="T66" fmla="*/ 287 w 388"/>
                  <a:gd name="T67" fmla="*/ 264 h 32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388"/>
                  <a:gd name="T103" fmla="*/ 0 h 320"/>
                  <a:gd name="T104" fmla="*/ 388 w 388"/>
                  <a:gd name="T105" fmla="*/ 320 h 320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388" h="320">
                    <a:moveTo>
                      <a:pt x="287" y="264"/>
                    </a:moveTo>
                    <a:lnTo>
                      <a:pt x="312" y="248"/>
                    </a:lnTo>
                    <a:lnTo>
                      <a:pt x="320" y="216"/>
                    </a:lnTo>
                    <a:lnTo>
                      <a:pt x="346" y="216"/>
                    </a:lnTo>
                    <a:lnTo>
                      <a:pt x="337" y="192"/>
                    </a:lnTo>
                    <a:lnTo>
                      <a:pt x="388" y="176"/>
                    </a:lnTo>
                    <a:lnTo>
                      <a:pt x="362" y="136"/>
                    </a:lnTo>
                    <a:lnTo>
                      <a:pt x="388" y="120"/>
                    </a:lnTo>
                    <a:lnTo>
                      <a:pt x="346" y="96"/>
                    </a:lnTo>
                    <a:lnTo>
                      <a:pt x="337" y="64"/>
                    </a:lnTo>
                    <a:lnTo>
                      <a:pt x="337" y="32"/>
                    </a:lnTo>
                    <a:lnTo>
                      <a:pt x="304" y="32"/>
                    </a:lnTo>
                    <a:lnTo>
                      <a:pt x="295" y="16"/>
                    </a:lnTo>
                    <a:lnTo>
                      <a:pt x="270" y="16"/>
                    </a:lnTo>
                    <a:lnTo>
                      <a:pt x="236" y="8"/>
                    </a:lnTo>
                    <a:lnTo>
                      <a:pt x="202" y="16"/>
                    </a:lnTo>
                    <a:lnTo>
                      <a:pt x="152" y="8"/>
                    </a:lnTo>
                    <a:lnTo>
                      <a:pt x="110" y="0"/>
                    </a:lnTo>
                    <a:lnTo>
                      <a:pt x="76" y="8"/>
                    </a:lnTo>
                    <a:lnTo>
                      <a:pt x="68" y="32"/>
                    </a:lnTo>
                    <a:lnTo>
                      <a:pt x="34" y="16"/>
                    </a:lnTo>
                    <a:lnTo>
                      <a:pt x="17" y="16"/>
                    </a:lnTo>
                    <a:lnTo>
                      <a:pt x="0" y="64"/>
                    </a:lnTo>
                    <a:lnTo>
                      <a:pt x="34" y="80"/>
                    </a:lnTo>
                    <a:lnTo>
                      <a:pt x="68" y="128"/>
                    </a:lnTo>
                    <a:lnTo>
                      <a:pt x="118" y="160"/>
                    </a:lnTo>
                    <a:lnTo>
                      <a:pt x="143" y="192"/>
                    </a:lnTo>
                    <a:lnTo>
                      <a:pt x="177" y="208"/>
                    </a:lnTo>
                    <a:lnTo>
                      <a:pt x="186" y="224"/>
                    </a:lnTo>
                    <a:lnTo>
                      <a:pt x="211" y="248"/>
                    </a:lnTo>
                    <a:lnTo>
                      <a:pt x="211" y="280"/>
                    </a:lnTo>
                    <a:lnTo>
                      <a:pt x="295" y="320"/>
                    </a:lnTo>
                    <a:lnTo>
                      <a:pt x="295" y="280"/>
                    </a:lnTo>
                    <a:lnTo>
                      <a:pt x="287" y="264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lv-LV" dirty="0"/>
              </a:p>
            </p:txBody>
          </p:sp>
          <p:sp>
            <p:nvSpPr>
              <p:cNvPr id="193" name="Freeform 52"/>
              <p:cNvSpPr>
                <a:spLocks/>
              </p:cNvSpPr>
              <p:nvPr/>
            </p:nvSpPr>
            <p:spPr bwMode="auto">
              <a:xfrm>
                <a:off x="4333" y="2760"/>
                <a:ext cx="573" cy="368"/>
              </a:xfrm>
              <a:custGeom>
                <a:avLst/>
                <a:gdLst>
                  <a:gd name="T0" fmla="*/ 295 w 573"/>
                  <a:gd name="T1" fmla="*/ 320 h 368"/>
                  <a:gd name="T2" fmla="*/ 329 w 573"/>
                  <a:gd name="T3" fmla="*/ 304 h 368"/>
                  <a:gd name="T4" fmla="*/ 380 w 573"/>
                  <a:gd name="T5" fmla="*/ 304 h 368"/>
                  <a:gd name="T6" fmla="*/ 413 w 573"/>
                  <a:gd name="T7" fmla="*/ 288 h 368"/>
                  <a:gd name="T8" fmla="*/ 439 w 573"/>
                  <a:gd name="T9" fmla="*/ 272 h 368"/>
                  <a:gd name="T10" fmla="*/ 455 w 573"/>
                  <a:gd name="T11" fmla="*/ 264 h 368"/>
                  <a:gd name="T12" fmla="*/ 464 w 573"/>
                  <a:gd name="T13" fmla="*/ 224 h 368"/>
                  <a:gd name="T14" fmla="*/ 472 w 573"/>
                  <a:gd name="T15" fmla="*/ 200 h 368"/>
                  <a:gd name="T16" fmla="*/ 498 w 573"/>
                  <a:gd name="T17" fmla="*/ 168 h 368"/>
                  <a:gd name="T18" fmla="*/ 523 w 573"/>
                  <a:gd name="T19" fmla="*/ 112 h 368"/>
                  <a:gd name="T20" fmla="*/ 548 w 573"/>
                  <a:gd name="T21" fmla="*/ 72 h 368"/>
                  <a:gd name="T22" fmla="*/ 573 w 573"/>
                  <a:gd name="T23" fmla="*/ 48 h 368"/>
                  <a:gd name="T24" fmla="*/ 548 w 573"/>
                  <a:gd name="T25" fmla="*/ 24 h 368"/>
                  <a:gd name="T26" fmla="*/ 514 w 573"/>
                  <a:gd name="T27" fmla="*/ 0 h 368"/>
                  <a:gd name="T28" fmla="*/ 472 w 573"/>
                  <a:gd name="T29" fmla="*/ 8 h 368"/>
                  <a:gd name="T30" fmla="*/ 447 w 573"/>
                  <a:gd name="T31" fmla="*/ 0 h 368"/>
                  <a:gd name="T32" fmla="*/ 405 w 573"/>
                  <a:gd name="T33" fmla="*/ 8 h 368"/>
                  <a:gd name="T34" fmla="*/ 371 w 573"/>
                  <a:gd name="T35" fmla="*/ 8 h 368"/>
                  <a:gd name="T36" fmla="*/ 329 w 573"/>
                  <a:gd name="T37" fmla="*/ 56 h 368"/>
                  <a:gd name="T38" fmla="*/ 287 w 573"/>
                  <a:gd name="T39" fmla="*/ 48 h 368"/>
                  <a:gd name="T40" fmla="*/ 279 w 573"/>
                  <a:gd name="T41" fmla="*/ 64 h 368"/>
                  <a:gd name="T42" fmla="*/ 228 w 573"/>
                  <a:gd name="T43" fmla="*/ 80 h 368"/>
                  <a:gd name="T44" fmla="*/ 228 w 573"/>
                  <a:gd name="T45" fmla="*/ 112 h 368"/>
                  <a:gd name="T46" fmla="*/ 110 w 573"/>
                  <a:gd name="T47" fmla="*/ 128 h 368"/>
                  <a:gd name="T48" fmla="*/ 85 w 573"/>
                  <a:gd name="T49" fmla="*/ 112 h 368"/>
                  <a:gd name="T50" fmla="*/ 68 w 573"/>
                  <a:gd name="T51" fmla="*/ 104 h 368"/>
                  <a:gd name="T52" fmla="*/ 68 w 573"/>
                  <a:gd name="T53" fmla="*/ 128 h 368"/>
                  <a:gd name="T54" fmla="*/ 26 w 573"/>
                  <a:gd name="T55" fmla="*/ 144 h 368"/>
                  <a:gd name="T56" fmla="*/ 26 w 573"/>
                  <a:gd name="T57" fmla="*/ 184 h 368"/>
                  <a:gd name="T58" fmla="*/ 17 w 573"/>
                  <a:gd name="T59" fmla="*/ 224 h 368"/>
                  <a:gd name="T60" fmla="*/ 0 w 573"/>
                  <a:gd name="T61" fmla="*/ 240 h 368"/>
                  <a:gd name="T62" fmla="*/ 43 w 573"/>
                  <a:gd name="T63" fmla="*/ 288 h 368"/>
                  <a:gd name="T64" fmla="*/ 34 w 573"/>
                  <a:gd name="T65" fmla="*/ 296 h 368"/>
                  <a:gd name="T66" fmla="*/ 68 w 573"/>
                  <a:gd name="T67" fmla="*/ 312 h 368"/>
                  <a:gd name="T68" fmla="*/ 93 w 573"/>
                  <a:gd name="T69" fmla="*/ 336 h 368"/>
                  <a:gd name="T70" fmla="*/ 118 w 573"/>
                  <a:gd name="T71" fmla="*/ 352 h 368"/>
                  <a:gd name="T72" fmla="*/ 152 w 573"/>
                  <a:gd name="T73" fmla="*/ 344 h 368"/>
                  <a:gd name="T74" fmla="*/ 161 w 573"/>
                  <a:gd name="T75" fmla="*/ 368 h 368"/>
                  <a:gd name="T76" fmla="*/ 194 w 573"/>
                  <a:gd name="T77" fmla="*/ 368 h 368"/>
                  <a:gd name="T78" fmla="*/ 253 w 573"/>
                  <a:gd name="T79" fmla="*/ 344 h 368"/>
                  <a:gd name="T80" fmla="*/ 262 w 573"/>
                  <a:gd name="T81" fmla="*/ 344 h 368"/>
                  <a:gd name="T82" fmla="*/ 270 w 573"/>
                  <a:gd name="T83" fmla="*/ 320 h 368"/>
                  <a:gd name="T84" fmla="*/ 295 w 573"/>
                  <a:gd name="T85" fmla="*/ 320 h 368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573"/>
                  <a:gd name="T130" fmla="*/ 0 h 368"/>
                  <a:gd name="T131" fmla="*/ 573 w 573"/>
                  <a:gd name="T132" fmla="*/ 368 h 368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573" h="368">
                    <a:moveTo>
                      <a:pt x="295" y="320"/>
                    </a:moveTo>
                    <a:lnTo>
                      <a:pt x="329" y="304"/>
                    </a:lnTo>
                    <a:lnTo>
                      <a:pt x="380" y="304"/>
                    </a:lnTo>
                    <a:lnTo>
                      <a:pt x="413" y="288"/>
                    </a:lnTo>
                    <a:lnTo>
                      <a:pt x="439" y="272"/>
                    </a:lnTo>
                    <a:lnTo>
                      <a:pt x="455" y="264"/>
                    </a:lnTo>
                    <a:lnTo>
                      <a:pt x="464" y="224"/>
                    </a:lnTo>
                    <a:lnTo>
                      <a:pt x="472" y="200"/>
                    </a:lnTo>
                    <a:lnTo>
                      <a:pt x="498" y="168"/>
                    </a:lnTo>
                    <a:lnTo>
                      <a:pt x="523" y="112"/>
                    </a:lnTo>
                    <a:lnTo>
                      <a:pt x="548" y="72"/>
                    </a:lnTo>
                    <a:lnTo>
                      <a:pt x="573" y="48"/>
                    </a:lnTo>
                    <a:lnTo>
                      <a:pt x="548" y="24"/>
                    </a:lnTo>
                    <a:lnTo>
                      <a:pt x="514" y="0"/>
                    </a:lnTo>
                    <a:lnTo>
                      <a:pt x="472" y="8"/>
                    </a:lnTo>
                    <a:lnTo>
                      <a:pt x="447" y="0"/>
                    </a:lnTo>
                    <a:lnTo>
                      <a:pt x="405" y="8"/>
                    </a:lnTo>
                    <a:lnTo>
                      <a:pt x="371" y="8"/>
                    </a:lnTo>
                    <a:lnTo>
                      <a:pt x="329" y="56"/>
                    </a:lnTo>
                    <a:lnTo>
                      <a:pt x="287" y="48"/>
                    </a:lnTo>
                    <a:lnTo>
                      <a:pt x="279" y="64"/>
                    </a:lnTo>
                    <a:lnTo>
                      <a:pt x="228" y="80"/>
                    </a:lnTo>
                    <a:lnTo>
                      <a:pt x="228" y="112"/>
                    </a:lnTo>
                    <a:lnTo>
                      <a:pt x="110" y="128"/>
                    </a:lnTo>
                    <a:lnTo>
                      <a:pt x="85" y="112"/>
                    </a:lnTo>
                    <a:lnTo>
                      <a:pt x="68" y="104"/>
                    </a:lnTo>
                    <a:lnTo>
                      <a:pt x="68" y="128"/>
                    </a:lnTo>
                    <a:lnTo>
                      <a:pt x="26" y="144"/>
                    </a:lnTo>
                    <a:lnTo>
                      <a:pt x="26" y="184"/>
                    </a:lnTo>
                    <a:lnTo>
                      <a:pt x="17" y="224"/>
                    </a:lnTo>
                    <a:lnTo>
                      <a:pt x="0" y="240"/>
                    </a:lnTo>
                    <a:lnTo>
                      <a:pt x="43" y="288"/>
                    </a:lnTo>
                    <a:lnTo>
                      <a:pt x="34" y="296"/>
                    </a:lnTo>
                    <a:lnTo>
                      <a:pt x="68" y="312"/>
                    </a:lnTo>
                    <a:lnTo>
                      <a:pt x="93" y="336"/>
                    </a:lnTo>
                    <a:lnTo>
                      <a:pt x="118" y="352"/>
                    </a:lnTo>
                    <a:lnTo>
                      <a:pt x="152" y="344"/>
                    </a:lnTo>
                    <a:lnTo>
                      <a:pt x="161" y="368"/>
                    </a:lnTo>
                    <a:lnTo>
                      <a:pt x="194" y="368"/>
                    </a:lnTo>
                    <a:lnTo>
                      <a:pt x="253" y="344"/>
                    </a:lnTo>
                    <a:lnTo>
                      <a:pt x="262" y="344"/>
                    </a:lnTo>
                    <a:lnTo>
                      <a:pt x="270" y="320"/>
                    </a:lnTo>
                    <a:lnTo>
                      <a:pt x="295" y="32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lv-LV" dirty="0"/>
              </a:p>
            </p:txBody>
          </p:sp>
          <p:sp>
            <p:nvSpPr>
              <p:cNvPr id="194" name="Freeform 53"/>
              <p:cNvSpPr>
                <a:spLocks/>
              </p:cNvSpPr>
              <p:nvPr/>
            </p:nvSpPr>
            <p:spPr bwMode="auto">
              <a:xfrm>
                <a:off x="4308" y="3192"/>
                <a:ext cx="388" cy="320"/>
              </a:xfrm>
              <a:custGeom>
                <a:avLst/>
                <a:gdLst>
                  <a:gd name="T0" fmla="*/ 287 w 388"/>
                  <a:gd name="T1" fmla="*/ 264 h 320"/>
                  <a:gd name="T2" fmla="*/ 312 w 388"/>
                  <a:gd name="T3" fmla="*/ 248 h 320"/>
                  <a:gd name="T4" fmla="*/ 320 w 388"/>
                  <a:gd name="T5" fmla="*/ 216 h 320"/>
                  <a:gd name="T6" fmla="*/ 346 w 388"/>
                  <a:gd name="T7" fmla="*/ 216 h 320"/>
                  <a:gd name="T8" fmla="*/ 337 w 388"/>
                  <a:gd name="T9" fmla="*/ 192 h 320"/>
                  <a:gd name="T10" fmla="*/ 388 w 388"/>
                  <a:gd name="T11" fmla="*/ 176 h 320"/>
                  <a:gd name="T12" fmla="*/ 362 w 388"/>
                  <a:gd name="T13" fmla="*/ 136 h 320"/>
                  <a:gd name="T14" fmla="*/ 388 w 388"/>
                  <a:gd name="T15" fmla="*/ 120 h 320"/>
                  <a:gd name="T16" fmla="*/ 346 w 388"/>
                  <a:gd name="T17" fmla="*/ 96 h 320"/>
                  <a:gd name="T18" fmla="*/ 337 w 388"/>
                  <a:gd name="T19" fmla="*/ 64 h 320"/>
                  <a:gd name="T20" fmla="*/ 337 w 388"/>
                  <a:gd name="T21" fmla="*/ 32 h 320"/>
                  <a:gd name="T22" fmla="*/ 304 w 388"/>
                  <a:gd name="T23" fmla="*/ 32 h 320"/>
                  <a:gd name="T24" fmla="*/ 295 w 388"/>
                  <a:gd name="T25" fmla="*/ 16 h 320"/>
                  <a:gd name="T26" fmla="*/ 270 w 388"/>
                  <a:gd name="T27" fmla="*/ 16 h 320"/>
                  <a:gd name="T28" fmla="*/ 236 w 388"/>
                  <a:gd name="T29" fmla="*/ 8 h 320"/>
                  <a:gd name="T30" fmla="*/ 202 w 388"/>
                  <a:gd name="T31" fmla="*/ 16 h 320"/>
                  <a:gd name="T32" fmla="*/ 152 w 388"/>
                  <a:gd name="T33" fmla="*/ 8 h 320"/>
                  <a:gd name="T34" fmla="*/ 110 w 388"/>
                  <a:gd name="T35" fmla="*/ 0 h 320"/>
                  <a:gd name="T36" fmla="*/ 76 w 388"/>
                  <a:gd name="T37" fmla="*/ 8 h 320"/>
                  <a:gd name="T38" fmla="*/ 68 w 388"/>
                  <a:gd name="T39" fmla="*/ 32 h 320"/>
                  <a:gd name="T40" fmla="*/ 34 w 388"/>
                  <a:gd name="T41" fmla="*/ 16 h 320"/>
                  <a:gd name="T42" fmla="*/ 17 w 388"/>
                  <a:gd name="T43" fmla="*/ 16 h 320"/>
                  <a:gd name="T44" fmla="*/ 0 w 388"/>
                  <a:gd name="T45" fmla="*/ 64 h 320"/>
                  <a:gd name="T46" fmla="*/ 34 w 388"/>
                  <a:gd name="T47" fmla="*/ 80 h 320"/>
                  <a:gd name="T48" fmla="*/ 68 w 388"/>
                  <a:gd name="T49" fmla="*/ 128 h 320"/>
                  <a:gd name="T50" fmla="*/ 118 w 388"/>
                  <a:gd name="T51" fmla="*/ 160 h 320"/>
                  <a:gd name="T52" fmla="*/ 143 w 388"/>
                  <a:gd name="T53" fmla="*/ 192 h 320"/>
                  <a:gd name="T54" fmla="*/ 177 w 388"/>
                  <a:gd name="T55" fmla="*/ 208 h 320"/>
                  <a:gd name="T56" fmla="*/ 186 w 388"/>
                  <a:gd name="T57" fmla="*/ 224 h 320"/>
                  <a:gd name="T58" fmla="*/ 211 w 388"/>
                  <a:gd name="T59" fmla="*/ 248 h 320"/>
                  <a:gd name="T60" fmla="*/ 211 w 388"/>
                  <a:gd name="T61" fmla="*/ 280 h 320"/>
                  <a:gd name="T62" fmla="*/ 295 w 388"/>
                  <a:gd name="T63" fmla="*/ 320 h 320"/>
                  <a:gd name="T64" fmla="*/ 295 w 388"/>
                  <a:gd name="T65" fmla="*/ 280 h 320"/>
                  <a:gd name="T66" fmla="*/ 287 w 388"/>
                  <a:gd name="T67" fmla="*/ 264 h 32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388"/>
                  <a:gd name="T103" fmla="*/ 0 h 320"/>
                  <a:gd name="T104" fmla="*/ 388 w 388"/>
                  <a:gd name="T105" fmla="*/ 320 h 320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388" h="320">
                    <a:moveTo>
                      <a:pt x="287" y="264"/>
                    </a:moveTo>
                    <a:lnTo>
                      <a:pt x="312" y="248"/>
                    </a:lnTo>
                    <a:lnTo>
                      <a:pt x="320" y="216"/>
                    </a:lnTo>
                    <a:lnTo>
                      <a:pt x="346" y="216"/>
                    </a:lnTo>
                    <a:lnTo>
                      <a:pt x="337" y="192"/>
                    </a:lnTo>
                    <a:lnTo>
                      <a:pt x="388" y="176"/>
                    </a:lnTo>
                    <a:lnTo>
                      <a:pt x="362" y="136"/>
                    </a:lnTo>
                    <a:lnTo>
                      <a:pt x="388" y="120"/>
                    </a:lnTo>
                    <a:lnTo>
                      <a:pt x="346" y="96"/>
                    </a:lnTo>
                    <a:lnTo>
                      <a:pt x="337" y="64"/>
                    </a:lnTo>
                    <a:lnTo>
                      <a:pt x="337" y="32"/>
                    </a:lnTo>
                    <a:lnTo>
                      <a:pt x="304" y="32"/>
                    </a:lnTo>
                    <a:lnTo>
                      <a:pt x="295" y="16"/>
                    </a:lnTo>
                    <a:lnTo>
                      <a:pt x="270" y="16"/>
                    </a:lnTo>
                    <a:lnTo>
                      <a:pt x="236" y="8"/>
                    </a:lnTo>
                    <a:lnTo>
                      <a:pt x="202" y="16"/>
                    </a:lnTo>
                    <a:lnTo>
                      <a:pt x="152" y="8"/>
                    </a:lnTo>
                    <a:lnTo>
                      <a:pt x="110" y="0"/>
                    </a:lnTo>
                    <a:lnTo>
                      <a:pt x="76" y="8"/>
                    </a:lnTo>
                    <a:lnTo>
                      <a:pt x="68" y="32"/>
                    </a:lnTo>
                    <a:lnTo>
                      <a:pt x="34" y="16"/>
                    </a:lnTo>
                    <a:lnTo>
                      <a:pt x="17" y="16"/>
                    </a:lnTo>
                    <a:lnTo>
                      <a:pt x="0" y="64"/>
                    </a:lnTo>
                    <a:lnTo>
                      <a:pt x="34" y="80"/>
                    </a:lnTo>
                    <a:lnTo>
                      <a:pt x="68" y="128"/>
                    </a:lnTo>
                    <a:lnTo>
                      <a:pt x="118" y="160"/>
                    </a:lnTo>
                    <a:lnTo>
                      <a:pt x="143" y="192"/>
                    </a:lnTo>
                    <a:lnTo>
                      <a:pt x="177" y="208"/>
                    </a:lnTo>
                    <a:lnTo>
                      <a:pt x="186" y="224"/>
                    </a:lnTo>
                    <a:lnTo>
                      <a:pt x="211" y="248"/>
                    </a:lnTo>
                    <a:lnTo>
                      <a:pt x="211" y="280"/>
                    </a:lnTo>
                    <a:lnTo>
                      <a:pt x="295" y="320"/>
                    </a:lnTo>
                    <a:lnTo>
                      <a:pt x="295" y="280"/>
                    </a:lnTo>
                    <a:lnTo>
                      <a:pt x="287" y="264"/>
                    </a:lnTo>
                    <a:close/>
                  </a:path>
                </a:pathLst>
              </a:custGeom>
              <a:solidFill>
                <a:schemeClr val="bg2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lv-LV" dirty="0"/>
              </a:p>
            </p:txBody>
          </p:sp>
          <p:sp>
            <p:nvSpPr>
              <p:cNvPr id="195" name="Freeform 54"/>
              <p:cNvSpPr>
                <a:spLocks/>
              </p:cNvSpPr>
              <p:nvPr/>
            </p:nvSpPr>
            <p:spPr bwMode="auto">
              <a:xfrm>
                <a:off x="4333" y="2760"/>
                <a:ext cx="573" cy="368"/>
              </a:xfrm>
              <a:custGeom>
                <a:avLst/>
                <a:gdLst>
                  <a:gd name="T0" fmla="*/ 295 w 573"/>
                  <a:gd name="T1" fmla="*/ 320 h 368"/>
                  <a:gd name="T2" fmla="*/ 329 w 573"/>
                  <a:gd name="T3" fmla="*/ 304 h 368"/>
                  <a:gd name="T4" fmla="*/ 380 w 573"/>
                  <a:gd name="T5" fmla="*/ 304 h 368"/>
                  <a:gd name="T6" fmla="*/ 413 w 573"/>
                  <a:gd name="T7" fmla="*/ 288 h 368"/>
                  <a:gd name="T8" fmla="*/ 439 w 573"/>
                  <a:gd name="T9" fmla="*/ 272 h 368"/>
                  <a:gd name="T10" fmla="*/ 455 w 573"/>
                  <a:gd name="T11" fmla="*/ 264 h 368"/>
                  <a:gd name="T12" fmla="*/ 464 w 573"/>
                  <a:gd name="T13" fmla="*/ 224 h 368"/>
                  <a:gd name="T14" fmla="*/ 472 w 573"/>
                  <a:gd name="T15" fmla="*/ 200 h 368"/>
                  <a:gd name="T16" fmla="*/ 498 w 573"/>
                  <a:gd name="T17" fmla="*/ 168 h 368"/>
                  <a:gd name="T18" fmla="*/ 523 w 573"/>
                  <a:gd name="T19" fmla="*/ 112 h 368"/>
                  <a:gd name="T20" fmla="*/ 548 w 573"/>
                  <a:gd name="T21" fmla="*/ 72 h 368"/>
                  <a:gd name="T22" fmla="*/ 573 w 573"/>
                  <a:gd name="T23" fmla="*/ 48 h 368"/>
                  <a:gd name="T24" fmla="*/ 548 w 573"/>
                  <a:gd name="T25" fmla="*/ 24 h 368"/>
                  <a:gd name="T26" fmla="*/ 514 w 573"/>
                  <a:gd name="T27" fmla="*/ 0 h 368"/>
                  <a:gd name="T28" fmla="*/ 472 w 573"/>
                  <a:gd name="T29" fmla="*/ 8 h 368"/>
                  <a:gd name="T30" fmla="*/ 447 w 573"/>
                  <a:gd name="T31" fmla="*/ 0 h 368"/>
                  <a:gd name="T32" fmla="*/ 405 w 573"/>
                  <a:gd name="T33" fmla="*/ 8 h 368"/>
                  <a:gd name="T34" fmla="*/ 371 w 573"/>
                  <a:gd name="T35" fmla="*/ 8 h 368"/>
                  <a:gd name="T36" fmla="*/ 329 w 573"/>
                  <a:gd name="T37" fmla="*/ 56 h 368"/>
                  <a:gd name="T38" fmla="*/ 287 w 573"/>
                  <a:gd name="T39" fmla="*/ 48 h 368"/>
                  <a:gd name="T40" fmla="*/ 279 w 573"/>
                  <a:gd name="T41" fmla="*/ 64 h 368"/>
                  <a:gd name="T42" fmla="*/ 228 w 573"/>
                  <a:gd name="T43" fmla="*/ 80 h 368"/>
                  <a:gd name="T44" fmla="*/ 228 w 573"/>
                  <a:gd name="T45" fmla="*/ 112 h 368"/>
                  <a:gd name="T46" fmla="*/ 110 w 573"/>
                  <a:gd name="T47" fmla="*/ 128 h 368"/>
                  <a:gd name="T48" fmla="*/ 85 w 573"/>
                  <a:gd name="T49" fmla="*/ 112 h 368"/>
                  <a:gd name="T50" fmla="*/ 68 w 573"/>
                  <a:gd name="T51" fmla="*/ 104 h 368"/>
                  <a:gd name="T52" fmla="*/ 68 w 573"/>
                  <a:gd name="T53" fmla="*/ 128 h 368"/>
                  <a:gd name="T54" fmla="*/ 26 w 573"/>
                  <a:gd name="T55" fmla="*/ 144 h 368"/>
                  <a:gd name="T56" fmla="*/ 26 w 573"/>
                  <a:gd name="T57" fmla="*/ 184 h 368"/>
                  <a:gd name="T58" fmla="*/ 17 w 573"/>
                  <a:gd name="T59" fmla="*/ 224 h 368"/>
                  <a:gd name="T60" fmla="*/ 0 w 573"/>
                  <a:gd name="T61" fmla="*/ 240 h 368"/>
                  <a:gd name="T62" fmla="*/ 43 w 573"/>
                  <a:gd name="T63" fmla="*/ 288 h 368"/>
                  <a:gd name="T64" fmla="*/ 34 w 573"/>
                  <a:gd name="T65" fmla="*/ 296 h 368"/>
                  <a:gd name="T66" fmla="*/ 68 w 573"/>
                  <a:gd name="T67" fmla="*/ 312 h 368"/>
                  <a:gd name="T68" fmla="*/ 93 w 573"/>
                  <a:gd name="T69" fmla="*/ 336 h 368"/>
                  <a:gd name="T70" fmla="*/ 118 w 573"/>
                  <a:gd name="T71" fmla="*/ 352 h 368"/>
                  <a:gd name="T72" fmla="*/ 152 w 573"/>
                  <a:gd name="T73" fmla="*/ 344 h 368"/>
                  <a:gd name="T74" fmla="*/ 161 w 573"/>
                  <a:gd name="T75" fmla="*/ 368 h 368"/>
                  <a:gd name="T76" fmla="*/ 194 w 573"/>
                  <a:gd name="T77" fmla="*/ 368 h 368"/>
                  <a:gd name="T78" fmla="*/ 253 w 573"/>
                  <a:gd name="T79" fmla="*/ 344 h 368"/>
                  <a:gd name="T80" fmla="*/ 262 w 573"/>
                  <a:gd name="T81" fmla="*/ 344 h 368"/>
                  <a:gd name="T82" fmla="*/ 270 w 573"/>
                  <a:gd name="T83" fmla="*/ 320 h 368"/>
                  <a:gd name="T84" fmla="*/ 295 w 573"/>
                  <a:gd name="T85" fmla="*/ 320 h 368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573"/>
                  <a:gd name="T130" fmla="*/ 0 h 368"/>
                  <a:gd name="T131" fmla="*/ 573 w 573"/>
                  <a:gd name="T132" fmla="*/ 368 h 368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573" h="368">
                    <a:moveTo>
                      <a:pt x="295" y="320"/>
                    </a:moveTo>
                    <a:lnTo>
                      <a:pt x="329" y="304"/>
                    </a:lnTo>
                    <a:lnTo>
                      <a:pt x="380" y="304"/>
                    </a:lnTo>
                    <a:lnTo>
                      <a:pt x="413" y="288"/>
                    </a:lnTo>
                    <a:lnTo>
                      <a:pt x="439" y="272"/>
                    </a:lnTo>
                    <a:lnTo>
                      <a:pt x="455" y="264"/>
                    </a:lnTo>
                    <a:lnTo>
                      <a:pt x="464" y="224"/>
                    </a:lnTo>
                    <a:lnTo>
                      <a:pt x="472" y="200"/>
                    </a:lnTo>
                    <a:lnTo>
                      <a:pt x="498" y="168"/>
                    </a:lnTo>
                    <a:lnTo>
                      <a:pt x="523" y="112"/>
                    </a:lnTo>
                    <a:lnTo>
                      <a:pt x="548" y="72"/>
                    </a:lnTo>
                    <a:lnTo>
                      <a:pt x="573" y="48"/>
                    </a:lnTo>
                    <a:lnTo>
                      <a:pt x="548" y="24"/>
                    </a:lnTo>
                    <a:lnTo>
                      <a:pt x="514" y="0"/>
                    </a:lnTo>
                    <a:lnTo>
                      <a:pt x="472" y="8"/>
                    </a:lnTo>
                    <a:lnTo>
                      <a:pt x="447" y="0"/>
                    </a:lnTo>
                    <a:lnTo>
                      <a:pt x="405" y="8"/>
                    </a:lnTo>
                    <a:lnTo>
                      <a:pt x="371" y="8"/>
                    </a:lnTo>
                    <a:lnTo>
                      <a:pt x="329" y="56"/>
                    </a:lnTo>
                    <a:lnTo>
                      <a:pt x="287" y="48"/>
                    </a:lnTo>
                    <a:lnTo>
                      <a:pt x="279" y="64"/>
                    </a:lnTo>
                    <a:lnTo>
                      <a:pt x="228" y="80"/>
                    </a:lnTo>
                    <a:lnTo>
                      <a:pt x="228" y="112"/>
                    </a:lnTo>
                    <a:lnTo>
                      <a:pt x="110" y="128"/>
                    </a:lnTo>
                    <a:lnTo>
                      <a:pt x="85" y="112"/>
                    </a:lnTo>
                    <a:lnTo>
                      <a:pt x="68" y="104"/>
                    </a:lnTo>
                    <a:lnTo>
                      <a:pt x="68" y="128"/>
                    </a:lnTo>
                    <a:lnTo>
                      <a:pt x="26" y="144"/>
                    </a:lnTo>
                    <a:lnTo>
                      <a:pt x="26" y="184"/>
                    </a:lnTo>
                    <a:lnTo>
                      <a:pt x="17" y="224"/>
                    </a:lnTo>
                    <a:lnTo>
                      <a:pt x="0" y="240"/>
                    </a:lnTo>
                    <a:lnTo>
                      <a:pt x="43" y="288"/>
                    </a:lnTo>
                    <a:lnTo>
                      <a:pt x="34" y="296"/>
                    </a:lnTo>
                    <a:lnTo>
                      <a:pt x="68" y="312"/>
                    </a:lnTo>
                    <a:lnTo>
                      <a:pt x="93" y="336"/>
                    </a:lnTo>
                    <a:lnTo>
                      <a:pt x="118" y="352"/>
                    </a:lnTo>
                    <a:lnTo>
                      <a:pt x="152" y="344"/>
                    </a:lnTo>
                    <a:lnTo>
                      <a:pt x="161" y="368"/>
                    </a:lnTo>
                    <a:lnTo>
                      <a:pt x="194" y="368"/>
                    </a:lnTo>
                    <a:lnTo>
                      <a:pt x="253" y="344"/>
                    </a:lnTo>
                    <a:lnTo>
                      <a:pt x="262" y="344"/>
                    </a:lnTo>
                    <a:lnTo>
                      <a:pt x="270" y="320"/>
                    </a:lnTo>
                    <a:lnTo>
                      <a:pt x="295" y="320"/>
                    </a:lnTo>
                    <a:close/>
                  </a:path>
                </a:pathLst>
              </a:custGeom>
              <a:solidFill>
                <a:schemeClr val="bg2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lv-LV" dirty="0"/>
              </a:p>
            </p:txBody>
          </p:sp>
          <p:sp>
            <p:nvSpPr>
              <p:cNvPr id="196" name="Freeform 55"/>
              <p:cNvSpPr>
                <a:spLocks/>
              </p:cNvSpPr>
              <p:nvPr/>
            </p:nvSpPr>
            <p:spPr bwMode="auto">
              <a:xfrm>
                <a:off x="4788" y="2760"/>
                <a:ext cx="26" cy="8"/>
              </a:xfrm>
              <a:custGeom>
                <a:avLst/>
                <a:gdLst>
                  <a:gd name="T0" fmla="*/ 17 w 26"/>
                  <a:gd name="T1" fmla="*/ 8 h 8"/>
                  <a:gd name="T2" fmla="*/ 26 w 26"/>
                  <a:gd name="T3" fmla="*/ 8 h 8"/>
                  <a:gd name="T4" fmla="*/ 0 w 26"/>
                  <a:gd name="T5" fmla="*/ 0 h 8"/>
                  <a:gd name="T6" fmla="*/ 17 w 26"/>
                  <a:gd name="T7" fmla="*/ 8 h 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"/>
                  <a:gd name="T13" fmla="*/ 0 h 8"/>
                  <a:gd name="T14" fmla="*/ 26 w 26"/>
                  <a:gd name="T15" fmla="*/ 8 h 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" h="8">
                    <a:moveTo>
                      <a:pt x="17" y="8"/>
                    </a:moveTo>
                    <a:lnTo>
                      <a:pt x="26" y="8"/>
                    </a:lnTo>
                    <a:lnTo>
                      <a:pt x="0" y="0"/>
                    </a:lnTo>
                    <a:lnTo>
                      <a:pt x="17" y="8"/>
                    </a:lnTo>
                    <a:close/>
                  </a:path>
                </a:pathLst>
              </a:custGeom>
              <a:solidFill>
                <a:schemeClr val="bg2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lv-LV" dirty="0"/>
              </a:p>
            </p:txBody>
          </p:sp>
          <p:sp>
            <p:nvSpPr>
              <p:cNvPr id="197" name="Freeform 56"/>
              <p:cNvSpPr>
                <a:spLocks/>
              </p:cNvSpPr>
              <p:nvPr/>
            </p:nvSpPr>
            <p:spPr bwMode="auto">
              <a:xfrm>
                <a:off x="4814" y="2768"/>
                <a:ext cx="17" cy="1"/>
              </a:xfrm>
              <a:custGeom>
                <a:avLst/>
                <a:gdLst>
                  <a:gd name="T0" fmla="*/ 17 w 17"/>
                  <a:gd name="T1" fmla="*/ 0 h 1"/>
                  <a:gd name="T2" fmla="*/ 0 w 17"/>
                  <a:gd name="T3" fmla="*/ 0 h 1"/>
                  <a:gd name="T4" fmla="*/ 17 w 17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7"/>
                  <a:gd name="T10" fmla="*/ 0 h 1"/>
                  <a:gd name="T11" fmla="*/ 17 w 17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7" h="1">
                    <a:moveTo>
                      <a:pt x="17" y="0"/>
                    </a:moveTo>
                    <a:lnTo>
                      <a:pt x="0" y="0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lv-LV" dirty="0"/>
              </a:p>
            </p:txBody>
          </p:sp>
          <p:sp>
            <p:nvSpPr>
              <p:cNvPr id="198" name="Line 57"/>
              <p:cNvSpPr>
                <a:spLocks noChangeShapeType="1"/>
              </p:cNvSpPr>
              <p:nvPr/>
            </p:nvSpPr>
            <p:spPr bwMode="auto">
              <a:xfrm flipV="1">
                <a:off x="4805" y="2760"/>
                <a:ext cx="26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lv-LV" dirty="0"/>
              </a:p>
            </p:txBody>
          </p:sp>
          <p:sp>
            <p:nvSpPr>
              <p:cNvPr id="199" name="Line 58"/>
              <p:cNvSpPr>
                <a:spLocks noChangeShapeType="1"/>
              </p:cNvSpPr>
              <p:nvPr/>
            </p:nvSpPr>
            <p:spPr bwMode="auto">
              <a:xfrm flipV="1">
                <a:off x="4805" y="2760"/>
                <a:ext cx="26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lv-LV" dirty="0"/>
              </a:p>
            </p:txBody>
          </p:sp>
          <p:sp>
            <p:nvSpPr>
              <p:cNvPr id="200" name="Freeform 59"/>
              <p:cNvSpPr>
                <a:spLocks/>
              </p:cNvSpPr>
              <p:nvPr/>
            </p:nvSpPr>
            <p:spPr bwMode="auto">
              <a:xfrm>
                <a:off x="4780" y="2760"/>
                <a:ext cx="8" cy="1"/>
              </a:xfrm>
              <a:custGeom>
                <a:avLst/>
                <a:gdLst>
                  <a:gd name="T0" fmla="*/ 0 w 8"/>
                  <a:gd name="T1" fmla="*/ 0 h 1"/>
                  <a:gd name="T2" fmla="*/ 8 w 8"/>
                  <a:gd name="T3" fmla="*/ 0 h 1"/>
                  <a:gd name="T4" fmla="*/ 0 w 8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8"/>
                  <a:gd name="T10" fmla="*/ 0 h 1"/>
                  <a:gd name="T11" fmla="*/ 8 w 8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" h="1">
                    <a:moveTo>
                      <a:pt x="0" y="0"/>
                    </a:moveTo>
                    <a:lnTo>
                      <a:pt x="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lv-LV" dirty="0"/>
              </a:p>
            </p:txBody>
          </p:sp>
          <p:sp>
            <p:nvSpPr>
              <p:cNvPr id="201" name="Freeform 60"/>
              <p:cNvSpPr>
                <a:spLocks/>
              </p:cNvSpPr>
              <p:nvPr/>
            </p:nvSpPr>
            <p:spPr bwMode="auto">
              <a:xfrm>
                <a:off x="4527" y="2664"/>
                <a:ext cx="26" cy="16"/>
              </a:xfrm>
              <a:custGeom>
                <a:avLst/>
                <a:gdLst>
                  <a:gd name="T0" fmla="*/ 26 w 26"/>
                  <a:gd name="T1" fmla="*/ 16 h 16"/>
                  <a:gd name="T2" fmla="*/ 0 w 26"/>
                  <a:gd name="T3" fmla="*/ 0 h 16"/>
                  <a:gd name="T4" fmla="*/ 0 w 26"/>
                  <a:gd name="T5" fmla="*/ 8 h 16"/>
                  <a:gd name="T6" fmla="*/ 17 w 26"/>
                  <a:gd name="T7" fmla="*/ 16 h 16"/>
                  <a:gd name="T8" fmla="*/ 26 w 26"/>
                  <a:gd name="T9" fmla="*/ 16 h 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"/>
                  <a:gd name="T16" fmla="*/ 0 h 16"/>
                  <a:gd name="T17" fmla="*/ 26 w 26"/>
                  <a:gd name="T18" fmla="*/ 16 h 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" h="16">
                    <a:moveTo>
                      <a:pt x="26" y="16"/>
                    </a:moveTo>
                    <a:lnTo>
                      <a:pt x="0" y="0"/>
                    </a:lnTo>
                    <a:lnTo>
                      <a:pt x="0" y="8"/>
                    </a:lnTo>
                    <a:lnTo>
                      <a:pt x="17" y="16"/>
                    </a:lnTo>
                    <a:lnTo>
                      <a:pt x="26" y="1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lv-LV" dirty="0"/>
              </a:p>
            </p:txBody>
          </p:sp>
          <p:sp>
            <p:nvSpPr>
              <p:cNvPr id="202" name="Freeform 61"/>
              <p:cNvSpPr>
                <a:spLocks/>
              </p:cNvSpPr>
              <p:nvPr/>
            </p:nvSpPr>
            <p:spPr bwMode="auto">
              <a:xfrm>
                <a:off x="4780" y="2760"/>
                <a:ext cx="8" cy="1"/>
              </a:xfrm>
              <a:custGeom>
                <a:avLst/>
                <a:gdLst>
                  <a:gd name="T0" fmla="*/ 0 w 8"/>
                  <a:gd name="T1" fmla="*/ 0 h 1"/>
                  <a:gd name="T2" fmla="*/ 8 w 8"/>
                  <a:gd name="T3" fmla="*/ 0 h 1"/>
                  <a:gd name="T4" fmla="*/ 0 w 8"/>
                  <a:gd name="T5" fmla="*/ 0 h 1"/>
                  <a:gd name="T6" fmla="*/ 0 w 8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"/>
                  <a:gd name="T13" fmla="*/ 0 h 1"/>
                  <a:gd name="T14" fmla="*/ 8 w 8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" h="1">
                    <a:moveTo>
                      <a:pt x="0" y="0"/>
                    </a:moveTo>
                    <a:lnTo>
                      <a:pt x="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lv-LV" dirty="0"/>
              </a:p>
            </p:txBody>
          </p:sp>
          <p:sp>
            <p:nvSpPr>
              <p:cNvPr id="203" name="Freeform 62"/>
              <p:cNvSpPr>
                <a:spLocks/>
              </p:cNvSpPr>
              <p:nvPr/>
            </p:nvSpPr>
            <p:spPr bwMode="auto">
              <a:xfrm>
                <a:off x="4527" y="2664"/>
                <a:ext cx="26" cy="16"/>
              </a:xfrm>
              <a:custGeom>
                <a:avLst/>
                <a:gdLst>
                  <a:gd name="T0" fmla="*/ 26 w 26"/>
                  <a:gd name="T1" fmla="*/ 16 h 16"/>
                  <a:gd name="T2" fmla="*/ 0 w 26"/>
                  <a:gd name="T3" fmla="*/ 0 h 16"/>
                  <a:gd name="T4" fmla="*/ 0 w 26"/>
                  <a:gd name="T5" fmla="*/ 8 h 16"/>
                  <a:gd name="T6" fmla="*/ 17 w 26"/>
                  <a:gd name="T7" fmla="*/ 16 h 16"/>
                  <a:gd name="T8" fmla="*/ 26 w 26"/>
                  <a:gd name="T9" fmla="*/ 16 h 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"/>
                  <a:gd name="T16" fmla="*/ 0 h 16"/>
                  <a:gd name="T17" fmla="*/ 26 w 26"/>
                  <a:gd name="T18" fmla="*/ 16 h 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" h="16">
                    <a:moveTo>
                      <a:pt x="26" y="16"/>
                    </a:moveTo>
                    <a:lnTo>
                      <a:pt x="0" y="0"/>
                    </a:lnTo>
                    <a:lnTo>
                      <a:pt x="0" y="8"/>
                    </a:lnTo>
                    <a:lnTo>
                      <a:pt x="17" y="16"/>
                    </a:lnTo>
                    <a:lnTo>
                      <a:pt x="26" y="16"/>
                    </a:lnTo>
                    <a:close/>
                  </a:path>
                </a:pathLst>
              </a:custGeom>
              <a:solidFill>
                <a:schemeClr val="bg2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lv-LV" dirty="0"/>
              </a:p>
            </p:txBody>
          </p:sp>
          <p:sp>
            <p:nvSpPr>
              <p:cNvPr id="204" name="Freeform 63"/>
              <p:cNvSpPr>
                <a:spLocks/>
              </p:cNvSpPr>
              <p:nvPr/>
            </p:nvSpPr>
            <p:spPr bwMode="auto">
              <a:xfrm>
                <a:off x="4376" y="2656"/>
                <a:ext cx="480" cy="232"/>
              </a:xfrm>
              <a:custGeom>
                <a:avLst/>
                <a:gdLst>
                  <a:gd name="T0" fmla="*/ 421 w 480"/>
                  <a:gd name="T1" fmla="*/ 8 h 232"/>
                  <a:gd name="T2" fmla="*/ 396 w 480"/>
                  <a:gd name="T3" fmla="*/ 0 h 232"/>
                  <a:gd name="T4" fmla="*/ 353 w 480"/>
                  <a:gd name="T5" fmla="*/ 0 h 232"/>
                  <a:gd name="T6" fmla="*/ 328 w 480"/>
                  <a:gd name="T7" fmla="*/ 16 h 232"/>
                  <a:gd name="T8" fmla="*/ 294 w 480"/>
                  <a:gd name="T9" fmla="*/ 16 h 232"/>
                  <a:gd name="T10" fmla="*/ 269 w 480"/>
                  <a:gd name="T11" fmla="*/ 40 h 232"/>
                  <a:gd name="T12" fmla="*/ 244 w 480"/>
                  <a:gd name="T13" fmla="*/ 40 h 232"/>
                  <a:gd name="T14" fmla="*/ 236 w 480"/>
                  <a:gd name="T15" fmla="*/ 24 h 232"/>
                  <a:gd name="T16" fmla="*/ 210 w 480"/>
                  <a:gd name="T17" fmla="*/ 0 h 232"/>
                  <a:gd name="T18" fmla="*/ 177 w 480"/>
                  <a:gd name="T19" fmla="*/ 24 h 232"/>
                  <a:gd name="T20" fmla="*/ 168 w 480"/>
                  <a:gd name="T21" fmla="*/ 24 h 232"/>
                  <a:gd name="T22" fmla="*/ 151 w 480"/>
                  <a:gd name="T23" fmla="*/ 16 h 232"/>
                  <a:gd name="T24" fmla="*/ 126 w 480"/>
                  <a:gd name="T25" fmla="*/ 32 h 232"/>
                  <a:gd name="T26" fmla="*/ 101 w 480"/>
                  <a:gd name="T27" fmla="*/ 56 h 232"/>
                  <a:gd name="T28" fmla="*/ 67 w 480"/>
                  <a:gd name="T29" fmla="*/ 104 h 232"/>
                  <a:gd name="T30" fmla="*/ 25 w 480"/>
                  <a:gd name="T31" fmla="*/ 104 h 232"/>
                  <a:gd name="T32" fmla="*/ 0 w 480"/>
                  <a:gd name="T33" fmla="*/ 136 h 232"/>
                  <a:gd name="T34" fmla="*/ 0 w 480"/>
                  <a:gd name="T35" fmla="*/ 176 h 232"/>
                  <a:gd name="T36" fmla="*/ 33 w 480"/>
                  <a:gd name="T37" fmla="*/ 200 h 232"/>
                  <a:gd name="T38" fmla="*/ 25 w 480"/>
                  <a:gd name="T39" fmla="*/ 208 h 232"/>
                  <a:gd name="T40" fmla="*/ 42 w 480"/>
                  <a:gd name="T41" fmla="*/ 216 h 232"/>
                  <a:gd name="T42" fmla="*/ 67 w 480"/>
                  <a:gd name="T43" fmla="*/ 232 h 232"/>
                  <a:gd name="T44" fmla="*/ 185 w 480"/>
                  <a:gd name="T45" fmla="*/ 216 h 232"/>
                  <a:gd name="T46" fmla="*/ 185 w 480"/>
                  <a:gd name="T47" fmla="*/ 184 h 232"/>
                  <a:gd name="T48" fmla="*/ 236 w 480"/>
                  <a:gd name="T49" fmla="*/ 168 h 232"/>
                  <a:gd name="T50" fmla="*/ 244 w 480"/>
                  <a:gd name="T51" fmla="*/ 152 h 232"/>
                  <a:gd name="T52" fmla="*/ 286 w 480"/>
                  <a:gd name="T53" fmla="*/ 160 h 232"/>
                  <a:gd name="T54" fmla="*/ 328 w 480"/>
                  <a:gd name="T55" fmla="*/ 112 h 232"/>
                  <a:gd name="T56" fmla="*/ 362 w 480"/>
                  <a:gd name="T57" fmla="*/ 112 h 232"/>
                  <a:gd name="T58" fmla="*/ 404 w 480"/>
                  <a:gd name="T59" fmla="*/ 104 h 232"/>
                  <a:gd name="T60" fmla="*/ 412 w 480"/>
                  <a:gd name="T61" fmla="*/ 104 h 232"/>
                  <a:gd name="T62" fmla="*/ 438 w 480"/>
                  <a:gd name="T63" fmla="*/ 112 h 232"/>
                  <a:gd name="T64" fmla="*/ 455 w 480"/>
                  <a:gd name="T65" fmla="*/ 112 h 232"/>
                  <a:gd name="T66" fmla="*/ 463 w 480"/>
                  <a:gd name="T67" fmla="*/ 64 h 232"/>
                  <a:gd name="T68" fmla="*/ 480 w 480"/>
                  <a:gd name="T69" fmla="*/ 16 h 232"/>
                  <a:gd name="T70" fmla="*/ 421 w 480"/>
                  <a:gd name="T71" fmla="*/ 8 h 23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480"/>
                  <a:gd name="T109" fmla="*/ 0 h 232"/>
                  <a:gd name="T110" fmla="*/ 480 w 480"/>
                  <a:gd name="T111" fmla="*/ 232 h 232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480" h="232">
                    <a:moveTo>
                      <a:pt x="421" y="8"/>
                    </a:moveTo>
                    <a:lnTo>
                      <a:pt x="396" y="0"/>
                    </a:lnTo>
                    <a:lnTo>
                      <a:pt x="353" y="0"/>
                    </a:lnTo>
                    <a:lnTo>
                      <a:pt x="328" y="16"/>
                    </a:lnTo>
                    <a:lnTo>
                      <a:pt x="294" y="16"/>
                    </a:lnTo>
                    <a:lnTo>
                      <a:pt x="269" y="40"/>
                    </a:lnTo>
                    <a:lnTo>
                      <a:pt x="244" y="40"/>
                    </a:lnTo>
                    <a:lnTo>
                      <a:pt x="236" y="24"/>
                    </a:lnTo>
                    <a:lnTo>
                      <a:pt x="210" y="0"/>
                    </a:lnTo>
                    <a:lnTo>
                      <a:pt x="177" y="24"/>
                    </a:lnTo>
                    <a:lnTo>
                      <a:pt x="168" y="24"/>
                    </a:lnTo>
                    <a:lnTo>
                      <a:pt x="151" y="16"/>
                    </a:lnTo>
                    <a:lnTo>
                      <a:pt x="126" y="32"/>
                    </a:lnTo>
                    <a:lnTo>
                      <a:pt x="101" y="56"/>
                    </a:lnTo>
                    <a:lnTo>
                      <a:pt x="67" y="104"/>
                    </a:lnTo>
                    <a:lnTo>
                      <a:pt x="25" y="104"/>
                    </a:lnTo>
                    <a:lnTo>
                      <a:pt x="0" y="136"/>
                    </a:lnTo>
                    <a:lnTo>
                      <a:pt x="0" y="176"/>
                    </a:lnTo>
                    <a:lnTo>
                      <a:pt x="33" y="200"/>
                    </a:lnTo>
                    <a:lnTo>
                      <a:pt x="25" y="208"/>
                    </a:lnTo>
                    <a:lnTo>
                      <a:pt x="42" y="216"/>
                    </a:lnTo>
                    <a:lnTo>
                      <a:pt x="67" y="232"/>
                    </a:lnTo>
                    <a:lnTo>
                      <a:pt x="185" y="216"/>
                    </a:lnTo>
                    <a:lnTo>
                      <a:pt x="185" y="184"/>
                    </a:lnTo>
                    <a:lnTo>
                      <a:pt x="236" y="168"/>
                    </a:lnTo>
                    <a:lnTo>
                      <a:pt x="244" y="152"/>
                    </a:lnTo>
                    <a:lnTo>
                      <a:pt x="286" y="160"/>
                    </a:lnTo>
                    <a:lnTo>
                      <a:pt x="328" y="112"/>
                    </a:lnTo>
                    <a:lnTo>
                      <a:pt x="362" y="112"/>
                    </a:lnTo>
                    <a:lnTo>
                      <a:pt x="404" y="104"/>
                    </a:lnTo>
                    <a:lnTo>
                      <a:pt x="412" y="104"/>
                    </a:lnTo>
                    <a:lnTo>
                      <a:pt x="438" y="112"/>
                    </a:lnTo>
                    <a:lnTo>
                      <a:pt x="455" y="112"/>
                    </a:lnTo>
                    <a:lnTo>
                      <a:pt x="463" y="64"/>
                    </a:lnTo>
                    <a:lnTo>
                      <a:pt x="480" y="16"/>
                    </a:lnTo>
                    <a:lnTo>
                      <a:pt x="421" y="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lv-LV" dirty="0"/>
              </a:p>
            </p:txBody>
          </p:sp>
          <p:sp>
            <p:nvSpPr>
              <p:cNvPr id="205" name="Freeform 64"/>
              <p:cNvSpPr>
                <a:spLocks/>
              </p:cNvSpPr>
              <p:nvPr/>
            </p:nvSpPr>
            <p:spPr bwMode="auto">
              <a:xfrm>
                <a:off x="4595" y="3056"/>
                <a:ext cx="438" cy="504"/>
              </a:xfrm>
              <a:custGeom>
                <a:avLst/>
                <a:gdLst>
                  <a:gd name="T0" fmla="*/ 126 w 438"/>
                  <a:gd name="T1" fmla="*/ 424 h 504"/>
                  <a:gd name="T2" fmla="*/ 160 w 438"/>
                  <a:gd name="T3" fmla="*/ 440 h 504"/>
                  <a:gd name="T4" fmla="*/ 185 w 438"/>
                  <a:gd name="T5" fmla="*/ 440 h 504"/>
                  <a:gd name="T6" fmla="*/ 202 w 438"/>
                  <a:gd name="T7" fmla="*/ 456 h 504"/>
                  <a:gd name="T8" fmla="*/ 236 w 438"/>
                  <a:gd name="T9" fmla="*/ 496 h 504"/>
                  <a:gd name="T10" fmla="*/ 252 w 438"/>
                  <a:gd name="T11" fmla="*/ 504 h 504"/>
                  <a:gd name="T12" fmla="*/ 261 w 438"/>
                  <a:gd name="T13" fmla="*/ 472 h 504"/>
                  <a:gd name="T14" fmla="*/ 286 w 438"/>
                  <a:gd name="T15" fmla="*/ 464 h 504"/>
                  <a:gd name="T16" fmla="*/ 311 w 438"/>
                  <a:gd name="T17" fmla="*/ 456 h 504"/>
                  <a:gd name="T18" fmla="*/ 370 w 438"/>
                  <a:gd name="T19" fmla="*/ 432 h 504"/>
                  <a:gd name="T20" fmla="*/ 413 w 438"/>
                  <a:gd name="T21" fmla="*/ 432 h 504"/>
                  <a:gd name="T22" fmla="*/ 421 w 438"/>
                  <a:gd name="T23" fmla="*/ 400 h 504"/>
                  <a:gd name="T24" fmla="*/ 404 w 438"/>
                  <a:gd name="T25" fmla="*/ 392 h 504"/>
                  <a:gd name="T26" fmla="*/ 404 w 438"/>
                  <a:gd name="T27" fmla="*/ 360 h 504"/>
                  <a:gd name="T28" fmla="*/ 421 w 438"/>
                  <a:gd name="T29" fmla="*/ 352 h 504"/>
                  <a:gd name="T30" fmla="*/ 438 w 438"/>
                  <a:gd name="T31" fmla="*/ 312 h 504"/>
                  <a:gd name="T32" fmla="*/ 396 w 438"/>
                  <a:gd name="T33" fmla="*/ 280 h 504"/>
                  <a:gd name="T34" fmla="*/ 379 w 438"/>
                  <a:gd name="T35" fmla="*/ 248 h 504"/>
                  <a:gd name="T36" fmla="*/ 370 w 438"/>
                  <a:gd name="T37" fmla="*/ 216 h 504"/>
                  <a:gd name="T38" fmla="*/ 387 w 438"/>
                  <a:gd name="T39" fmla="*/ 184 h 504"/>
                  <a:gd name="T40" fmla="*/ 370 w 438"/>
                  <a:gd name="T41" fmla="*/ 176 h 504"/>
                  <a:gd name="T42" fmla="*/ 370 w 438"/>
                  <a:gd name="T43" fmla="*/ 136 h 504"/>
                  <a:gd name="T44" fmla="*/ 328 w 438"/>
                  <a:gd name="T45" fmla="*/ 160 h 504"/>
                  <a:gd name="T46" fmla="*/ 286 w 438"/>
                  <a:gd name="T47" fmla="*/ 144 h 504"/>
                  <a:gd name="T48" fmla="*/ 244 w 438"/>
                  <a:gd name="T49" fmla="*/ 136 h 504"/>
                  <a:gd name="T50" fmla="*/ 261 w 438"/>
                  <a:gd name="T51" fmla="*/ 104 h 504"/>
                  <a:gd name="T52" fmla="*/ 219 w 438"/>
                  <a:gd name="T53" fmla="*/ 88 h 504"/>
                  <a:gd name="T54" fmla="*/ 185 w 438"/>
                  <a:gd name="T55" fmla="*/ 64 h 504"/>
                  <a:gd name="T56" fmla="*/ 177 w 438"/>
                  <a:gd name="T57" fmla="*/ 40 h 504"/>
                  <a:gd name="T58" fmla="*/ 143 w 438"/>
                  <a:gd name="T59" fmla="*/ 16 h 504"/>
                  <a:gd name="T60" fmla="*/ 126 w 438"/>
                  <a:gd name="T61" fmla="*/ 0 h 504"/>
                  <a:gd name="T62" fmla="*/ 118 w 438"/>
                  <a:gd name="T63" fmla="*/ 8 h 504"/>
                  <a:gd name="T64" fmla="*/ 67 w 438"/>
                  <a:gd name="T65" fmla="*/ 8 h 504"/>
                  <a:gd name="T66" fmla="*/ 33 w 438"/>
                  <a:gd name="T67" fmla="*/ 24 h 504"/>
                  <a:gd name="T68" fmla="*/ 8 w 438"/>
                  <a:gd name="T69" fmla="*/ 24 h 504"/>
                  <a:gd name="T70" fmla="*/ 0 w 438"/>
                  <a:gd name="T71" fmla="*/ 48 h 504"/>
                  <a:gd name="T72" fmla="*/ 8 w 438"/>
                  <a:gd name="T73" fmla="*/ 80 h 504"/>
                  <a:gd name="T74" fmla="*/ 33 w 438"/>
                  <a:gd name="T75" fmla="*/ 112 h 504"/>
                  <a:gd name="T76" fmla="*/ 59 w 438"/>
                  <a:gd name="T77" fmla="*/ 120 h 504"/>
                  <a:gd name="T78" fmla="*/ 33 w 438"/>
                  <a:gd name="T79" fmla="*/ 128 h 504"/>
                  <a:gd name="T80" fmla="*/ 33 w 438"/>
                  <a:gd name="T81" fmla="*/ 160 h 504"/>
                  <a:gd name="T82" fmla="*/ 8 w 438"/>
                  <a:gd name="T83" fmla="*/ 152 h 504"/>
                  <a:gd name="T84" fmla="*/ 17 w 438"/>
                  <a:gd name="T85" fmla="*/ 168 h 504"/>
                  <a:gd name="T86" fmla="*/ 50 w 438"/>
                  <a:gd name="T87" fmla="*/ 168 h 504"/>
                  <a:gd name="T88" fmla="*/ 50 w 438"/>
                  <a:gd name="T89" fmla="*/ 200 h 504"/>
                  <a:gd name="T90" fmla="*/ 59 w 438"/>
                  <a:gd name="T91" fmla="*/ 232 h 504"/>
                  <a:gd name="T92" fmla="*/ 101 w 438"/>
                  <a:gd name="T93" fmla="*/ 256 h 504"/>
                  <a:gd name="T94" fmla="*/ 75 w 438"/>
                  <a:gd name="T95" fmla="*/ 272 h 504"/>
                  <a:gd name="T96" fmla="*/ 101 w 438"/>
                  <a:gd name="T97" fmla="*/ 312 h 504"/>
                  <a:gd name="T98" fmla="*/ 50 w 438"/>
                  <a:gd name="T99" fmla="*/ 328 h 504"/>
                  <a:gd name="T100" fmla="*/ 59 w 438"/>
                  <a:gd name="T101" fmla="*/ 352 h 504"/>
                  <a:gd name="T102" fmla="*/ 33 w 438"/>
                  <a:gd name="T103" fmla="*/ 352 h 504"/>
                  <a:gd name="T104" fmla="*/ 25 w 438"/>
                  <a:gd name="T105" fmla="*/ 384 h 504"/>
                  <a:gd name="T106" fmla="*/ 0 w 438"/>
                  <a:gd name="T107" fmla="*/ 400 h 504"/>
                  <a:gd name="T108" fmla="*/ 8 w 438"/>
                  <a:gd name="T109" fmla="*/ 416 h 504"/>
                  <a:gd name="T110" fmla="*/ 8 w 438"/>
                  <a:gd name="T111" fmla="*/ 456 h 504"/>
                  <a:gd name="T112" fmla="*/ 17 w 438"/>
                  <a:gd name="T113" fmla="*/ 456 h 504"/>
                  <a:gd name="T114" fmla="*/ 101 w 438"/>
                  <a:gd name="T115" fmla="*/ 504 h 504"/>
                  <a:gd name="T116" fmla="*/ 101 w 438"/>
                  <a:gd name="T117" fmla="*/ 496 h 504"/>
                  <a:gd name="T118" fmla="*/ 126 w 438"/>
                  <a:gd name="T119" fmla="*/ 424 h 504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438"/>
                  <a:gd name="T181" fmla="*/ 0 h 504"/>
                  <a:gd name="T182" fmla="*/ 438 w 438"/>
                  <a:gd name="T183" fmla="*/ 504 h 504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438" h="504">
                    <a:moveTo>
                      <a:pt x="126" y="424"/>
                    </a:moveTo>
                    <a:lnTo>
                      <a:pt x="160" y="440"/>
                    </a:lnTo>
                    <a:lnTo>
                      <a:pt x="185" y="440"/>
                    </a:lnTo>
                    <a:lnTo>
                      <a:pt x="202" y="456"/>
                    </a:lnTo>
                    <a:lnTo>
                      <a:pt x="236" y="496"/>
                    </a:lnTo>
                    <a:lnTo>
                      <a:pt x="252" y="504"/>
                    </a:lnTo>
                    <a:lnTo>
                      <a:pt x="261" y="472"/>
                    </a:lnTo>
                    <a:lnTo>
                      <a:pt x="286" y="464"/>
                    </a:lnTo>
                    <a:lnTo>
                      <a:pt x="311" y="456"/>
                    </a:lnTo>
                    <a:lnTo>
                      <a:pt x="370" y="432"/>
                    </a:lnTo>
                    <a:lnTo>
                      <a:pt x="413" y="432"/>
                    </a:lnTo>
                    <a:lnTo>
                      <a:pt x="421" y="400"/>
                    </a:lnTo>
                    <a:lnTo>
                      <a:pt x="404" y="392"/>
                    </a:lnTo>
                    <a:lnTo>
                      <a:pt x="404" y="360"/>
                    </a:lnTo>
                    <a:lnTo>
                      <a:pt x="421" y="352"/>
                    </a:lnTo>
                    <a:lnTo>
                      <a:pt x="438" y="312"/>
                    </a:lnTo>
                    <a:lnTo>
                      <a:pt x="396" y="280"/>
                    </a:lnTo>
                    <a:lnTo>
                      <a:pt x="379" y="248"/>
                    </a:lnTo>
                    <a:lnTo>
                      <a:pt x="370" y="216"/>
                    </a:lnTo>
                    <a:lnTo>
                      <a:pt x="387" y="184"/>
                    </a:lnTo>
                    <a:lnTo>
                      <a:pt x="370" y="176"/>
                    </a:lnTo>
                    <a:lnTo>
                      <a:pt x="370" y="136"/>
                    </a:lnTo>
                    <a:lnTo>
                      <a:pt x="328" y="160"/>
                    </a:lnTo>
                    <a:lnTo>
                      <a:pt x="286" y="144"/>
                    </a:lnTo>
                    <a:lnTo>
                      <a:pt x="244" y="136"/>
                    </a:lnTo>
                    <a:lnTo>
                      <a:pt x="261" y="104"/>
                    </a:lnTo>
                    <a:lnTo>
                      <a:pt x="219" y="88"/>
                    </a:lnTo>
                    <a:lnTo>
                      <a:pt x="185" y="64"/>
                    </a:lnTo>
                    <a:lnTo>
                      <a:pt x="177" y="40"/>
                    </a:lnTo>
                    <a:lnTo>
                      <a:pt x="143" y="16"/>
                    </a:lnTo>
                    <a:lnTo>
                      <a:pt x="126" y="0"/>
                    </a:lnTo>
                    <a:lnTo>
                      <a:pt x="118" y="8"/>
                    </a:lnTo>
                    <a:lnTo>
                      <a:pt x="67" y="8"/>
                    </a:lnTo>
                    <a:lnTo>
                      <a:pt x="33" y="24"/>
                    </a:lnTo>
                    <a:lnTo>
                      <a:pt x="8" y="24"/>
                    </a:lnTo>
                    <a:lnTo>
                      <a:pt x="0" y="48"/>
                    </a:lnTo>
                    <a:lnTo>
                      <a:pt x="8" y="80"/>
                    </a:lnTo>
                    <a:lnTo>
                      <a:pt x="33" y="112"/>
                    </a:lnTo>
                    <a:lnTo>
                      <a:pt x="59" y="120"/>
                    </a:lnTo>
                    <a:lnTo>
                      <a:pt x="33" y="128"/>
                    </a:lnTo>
                    <a:lnTo>
                      <a:pt x="33" y="160"/>
                    </a:lnTo>
                    <a:lnTo>
                      <a:pt x="8" y="152"/>
                    </a:lnTo>
                    <a:lnTo>
                      <a:pt x="17" y="168"/>
                    </a:lnTo>
                    <a:lnTo>
                      <a:pt x="50" y="168"/>
                    </a:lnTo>
                    <a:lnTo>
                      <a:pt x="50" y="200"/>
                    </a:lnTo>
                    <a:lnTo>
                      <a:pt x="59" y="232"/>
                    </a:lnTo>
                    <a:lnTo>
                      <a:pt x="101" y="256"/>
                    </a:lnTo>
                    <a:lnTo>
                      <a:pt x="75" y="272"/>
                    </a:lnTo>
                    <a:lnTo>
                      <a:pt x="101" y="312"/>
                    </a:lnTo>
                    <a:lnTo>
                      <a:pt x="50" y="328"/>
                    </a:lnTo>
                    <a:lnTo>
                      <a:pt x="59" y="352"/>
                    </a:lnTo>
                    <a:lnTo>
                      <a:pt x="33" y="352"/>
                    </a:lnTo>
                    <a:lnTo>
                      <a:pt x="25" y="384"/>
                    </a:lnTo>
                    <a:lnTo>
                      <a:pt x="0" y="400"/>
                    </a:lnTo>
                    <a:lnTo>
                      <a:pt x="8" y="416"/>
                    </a:lnTo>
                    <a:lnTo>
                      <a:pt x="8" y="456"/>
                    </a:lnTo>
                    <a:lnTo>
                      <a:pt x="17" y="456"/>
                    </a:lnTo>
                    <a:lnTo>
                      <a:pt x="101" y="504"/>
                    </a:lnTo>
                    <a:lnTo>
                      <a:pt x="101" y="496"/>
                    </a:lnTo>
                    <a:lnTo>
                      <a:pt x="126" y="424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lv-LV" dirty="0"/>
              </a:p>
            </p:txBody>
          </p:sp>
          <p:sp>
            <p:nvSpPr>
              <p:cNvPr id="206" name="Freeform 65"/>
              <p:cNvSpPr>
                <a:spLocks/>
              </p:cNvSpPr>
              <p:nvPr/>
            </p:nvSpPr>
            <p:spPr bwMode="auto">
              <a:xfrm>
                <a:off x="4376" y="2656"/>
                <a:ext cx="480" cy="232"/>
              </a:xfrm>
              <a:custGeom>
                <a:avLst/>
                <a:gdLst>
                  <a:gd name="T0" fmla="*/ 421 w 480"/>
                  <a:gd name="T1" fmla="*/ 8 h 232"/>
                  <a:gd name="T2" fmla="*/ 396 w 480"/>
                  <a:gd name="T3" fmla="*/ 0 h 232"/>
                  <a:gd name="T4" fmla="*/ 353 w 480"/>
                  <a:gd name="T5" fmla="*/ 0 h 232"/>
                  <a:gd name="T6" fmla="*/ 328 w 480"/>
                  <a:gd name="T7" fmla="*/ 16 h 232"/>
                  <a:gd name="T8" fmla="*/ 294 w 480"/>
                  <a:gd name="T9" fmla="*/ 16 h 232"/>
                  <a:gd name="T10" fmla="*/ 269 w 480"/>
                  <a:gd name="T11" fmla="*/ 40 h 232"/>
                  <a:gd name="T12" fmla="*/ 244 w 480"/>
                  <a:gd name="T13" fmla="*/ 40 h 232"/>
                  <a:gd name="T14" fmla="*/ 236 w 480"/>
                  <a:gd name="T15" fmla="*/ 24 h 232"/>
                  <a:gd name="T16" fmla="*/ 210 w 480"/>
                  <a:gd name="T17" fmla="*/ 0 h 232"/>
                  <a:gd name="T18" fmla="*/ 177 w 480"/>
                  <a:gd name="T19" fmla="*/ 24 h 232"/>
                  <a:gd name="T20" fmla="*/ 168 w 480"/>
                  <a:gd name="T21" fmla="*/ 24 h 232"/>
                  <a:gd name="T22" fmla="*/ 151 w 480"/>
                  <a:gd name="T23" fmla="*/ 16 h 232"/>
                  <a:gd name="T24" fmla="*/ 126 w 480"/>
                  <a:gd name="T25" fmla="*/ 32 h 232"/>
                  <a:gd name="T26" fmla="*/ 101 w 480"/>
                  <a:gd name="T27" fmla="*/ 56 h 232"/>
                  <a:gd name="T28" fmla="*/ 67 w 480"/>
                  <a:gd name="T29" fmla="*/ 104 h 232"/>
                  <a:gd name="T30" fmla="*/ 25 w 480"/>
                  <a:gd name="T31" fmla="*/ 104 h 232"/>
                  <a:gd name="T32" fmla="*/ 0 w 480"/>
                  <a:gd name="T33" fmla="*/ 136 h 232"/>
                  <a:gd name="T34" fmla="*/ 0 w 480"/>
                  <a:gd name="T35" fmla="*/ 176 h 232"/>
                  <a:gd name="T36" fmla="*/ 33 w 480"/>
                  <a:gd name="T37" fmla="*/ 200 h 232"/>
                  <a:gd name="T38" fmla="*/ 25 w 480"/>
                  <a:gd name="T39" fmla="*/ 208 h 232"/>
                  <a:gd name="T40" fmla="*/ 42 w 480"/>
                  <a:gd name="T41" fmla="*/ 216 h 232"/>
                  <a:gd name="T42" fmla="*/ 67 w 480"/>
                  <a:gd name="T43" fmla="*/ 232 h 232"/>
                  <a:gd name="T44" fmla="*/ 185 w 480"/>
                  <a:gd name="T45" fmla="*/ 216 h 232"/>
                  <a:gd name="T46" fmla="*/ 185 w 480"/>
                  <a:gd name="T47" fmla="*/ 184 h 232"/>
                  <a:gd name="T48" fmla="*/ 236 w 480"/>
                  <a:gd name="T49" fmla="*/ 168 h 232"/>
                  <a:gd name="T50" fmla="*/ 244 w 480"/>
                  <a:gd name="T51" fmla="*/ 152 h 232"/>
                  <a:gd name="T52" fmla="*/ 286 w 480"/>
                  <a:gd name="T53" fmla="*/ 160 h 232"/>
                  <a:gd name="T54" fmla="*/ 328 w 480"/>
                  <a:gd name="T55" fmla="*/ 112 h 232"/>
                  <a:gd name="T56" fmla="*/ 362 w 480"/>
                  <a:gd name="T57" fmla="*/ 112 h 232"/>
                  <a:gd name="T58" fmla="*/ 404 w 480"/>
                  <a:gd name="T59" fmla="*/ 104 h 232"/>
                  <a:gd name="T60" fmla="*/ 404 w 480"/>
                  <a:gd name="T61" fmla="*/ 104 h 232"/>
                  <a:gd name="T62" fmla="*/ 412 w 480"/>
                  <a:gd name="T63" fmla="*/ 104 h 232"/>
                  <a:gd name="T64" fmla="*/ 438 w 480"/>
                  <a:gd name="T65" fmla="*/ 112 h 232"/>
                  <a:gd name="T66" fmla="*/ 455 w 480"/>
                  <a:gd name="T67" fmla="*/ 112 h 232"/>
                  <a:gd name="T68" fmla="*/ 463 w 480"/>
                  <a:gd name="T69" fmla="*/ 64 h 232"/>
                  <a:gd name="T70" fmla="*/ 480 w 480"/>
                  <a:gd name="T71" fmla="*/ 16 h 232"/>
                  <a:gd name="T72" fmla="*/ 421 w 480"/>
                  <a:gd name="T73" fmla="*/ 8 h 232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480"/>
                  <a:gd name="T112" fmla="*/ 0 h 232"/>
                  <a:gd name="T113" fmla="*/ 480 w 480"/>
                  <a:gd name="T114" fmla="*/ 232 h 232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480" h="232">
                    <a:moveTo>
                      <a:pt x="421" y="8"/>
                    </a:moveTo>
                    <a:lnTo>
                      <a:pt x="396" y="0"/>
                    </a:lnTo>
                    <a:lnTo>
                      <a:pt x="353" y="0"/>
                    </a:lnTo>
                    <a:lnTo>
                      <a:pt x="328" y="16"/>
                    </a:lnTo>
                    <a:lnTo>
                      <a:pt x="294" y="16"/>
                    </a:lnTo>
                    <a:lnTo>
                      <a:pt x="269" y="40"/>
                    </a:lnTo>
                    <a:lnTo>
                      <a:pt x="244" y="40"/>
                    </a:lnTo>
                    <a:lnTo>
                      <a:pt x="236" y="24"/>
                    </a:lnTo>
                    <a:lnTo>
                      <a:pt x="210" y="0"/>
                    </a:lnTo>
                    <a:lnTo>
                      <a:pt x="177" y="24"/>
                    </a:lnTo>
                    <a:lnTo>
                      <a:pt x="168" y="24"/>
                    </a:lnTo>
                    <a:lnTo>
                      <a:pt x="151" y="16"/>
                    </a:lnTo>
                    <a:lnTo>
                      <a:pt x="126" y="32"/>
                    </a:lnTo>
                    <a:lnTo>
                      <a:pt x="101" y="56"/>
                    </a:lnTo>
                    <a:lnTo>
                      <a:pt x="67" y="104"/>
                    </a:lnTo>
                    <a:lnTo>
                      <a:pt x="25" y="104"/>
                    </a:lnTo>
                    <a:lnTo>
                      <a:pt x="0" y="136"/>
                    </a:lnTo>
                    <a:lnTo>
                      <a:pt x="0" y="176"/>
                    </a:lnTo>
                    <a:lnTo>
                      <a:pt x="33" y="200"/>
                    </a:lnTo>
                    <a:lnTo>
                      <a:pt x="25" y="208"/>
                    </a:lnTo>
                    <a:lnTo>
                      <a:pt x="42" y="216"/>
                    </a:lnTo>
                    <a:lnTo>
                      <a:pt x="67" y="232"/>
                    </a:lnTo>
                    <a:lnTo>
                      <a:pt x="185" y="216"/>
                    </a:lnTo>
                    <a:lnTo>
                      <a:pt x="185" y="184"/>
                    </a:lnTo>
                    <a:lnTo>
                      <a:pt x="236" y="168"/>
                    </a:lnTo>
                    <a:lnTo>
                      <a:pt x="244" y="152"/>
                    </a:lnTo>
                    <a:lnTo>
                      <a:pt x="286" y="160"/>
                    </a:lnTo>
                    <a:lnTo>
                      <a:pt x="328" y="112"/>
                    </a:lnTo>
                    <a:lnTo>
                      <a:pt x="362" y="112"/>
                    </a:lnTo>
                    <a:lnTo>
                      <a:pt x="404" y="104"/>
                    </a:lnTo>
                    <a:lnTo>
                      <a:pt x="412" y="104"/>
                    </a:lnTo>
                    <a:lnTo>
                      <a:pt x="438" y="112"/>
                    </a:lnTo>
                    <a:lnTo>
                      <a:pt x="455" y="112"/>
                    </a:lnTo>
                    <a:lnTo>
                      <a:pt x="463" y="64"/>
                    </a:lnTo>
                    <a:lnTo>
                      <a:pt x="480" y="16"/>
                    </a:lnTo>
                    <a:lnTo>
                      <a:pt x="421" y="8"/>
                    </a:lnTo>
                    <a:close/>
                  </a:path>
                </a:pathLst>
              </a:custGeom>
              <a:solidFill>
                <a:schemeClr val="bg2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lv-LV" dirty="0"/>
              </a:p>
            </p:txBody>
          </p:sp>
          <p:sp>
            <p:nvSpPr>
              <p:cNvPr id="207" name="Freeform 66"/>
              <p:cNvSpPr>
                <a:spLocks/>
              </p:cNvSpPr>
              <p:nvPr/>
            </p:nvSpPr>
            <p:spPr bwMode="auto">
              <a:xfrm>
                <a:off x="4595" y="3056"/>
                <a:ext cx="438" cy="504"/>
              </a:xfrm>
              <a:custGeom>
                <a:avLst/>
                <a:gdLst>
                  <a:gd name="T0" fmla="*/ 126 w 438"/>
                  <a:gd name="T1" fmla="*/ 424 h 504"/>
                  <a:gd name="T2" fmla="*/ 160 w 438"/>
                  <a:gd name="T3" fmla="*/ 440 h 504"/>
                  <a:gd name="T4" fmla="*/ 185 w 438"/>
                  <a:gd name="T5" fmla="*/ 440 h 504"/>
                  <a:gd name="T6" fmla="*/ 202 w 438"/>
                  <a:gd name="T7" fmla="*/ 456 h 504"/>
                  <a:gd name="T8" fmla="*/ 236 w 438"/>
                  <a:gd name="T9" fmla="*/ 496 h 504"/>
                  <a:gd name="T10" fmla="*/ 252 w 438"/>
                  <a:gd name="T11" fmla="*/ 504 h 504"/>
                  <a:gd name="T12" fmla="*/ 261 w 438"/>
                  <a:gd name="T13" fmla="*/ 472 h 504"/>
                  <a:gd name="T14" fmla="*/ 286 w 438"/>
                  <a:gd name="T15" fmla="*/ 464 h 504"/>
                  <a:gd name="T16" fmla="*/ 311 w 438"/>
                  <a:gd name="T17" fmla="*/ 456 h 504"/>
                  <a:gd name="T18" fmla="*/ 370 w 438"/>
                  <a:gd name="T19" fmla="*/ 432 h 504"/>
                  <a:gd name="T20" fmla="*/ 413 w 438"/>
                  <a:gd name="T21" fmla="*/ 432 h 504"/>
                  <a:gd name="T22" fmla="*/ 421 w 438"/>
                  <a:gd name="T23" fmla="*/ 400 h 504"/>
                  <a:gd name="T24" fmla="*/ 404 w 438"/>
                  <a:gd name="T25" fmla="*/ 392 h 504"/>
                  <a:gd name="T26" fmla="*/ 404 w 438"/>
                  <a:gd name="T27" fmla="*/ 360 h 504"/>
                  <a:gd name="T28" fmla="*/ 421 w 438"/>
                  <a:gd name="T29" fmla="*/ 352 h 504"/>
                  <a:gd name="T30" fmla="*/ 438 w 438"/>
                  <a:gd name="T31" fmla="*/ 312 h 504"/>
                  <a:gd name="T32" fmla="*/ 396 w 438"/>
                  <a:gd name="T33" fmla="*/ 280 h 504"/>
                  <a:gd name="T34" fmla="*/ 379 w 438"/>
                  <a:gd name="T35" fmla="*/ 248 h 504"/>
                  <a:gd name="T36" fmla="*/ 370 w 438"/>
                  <a:gd name="T37" fmla="*/ 216 h 504"/>
                  <a:gd name="T38" fmla="*/ 387 w 438"/>
                  <a:gd name="T39" fmla="*/ 184 h 504"/>
                  <a:gd name="T40" fmla="*/ 370 w 438"/>
                  <a:gd name="T41" fmla="*/ 176 h 504"/>
                  <a:gd name="T42" fmla="*/ 370 w 438"/>
                  <a:gd name="T43" fmla="*/ 136 h 504"/>
                  <a:gd name="T44" fmla="*/ 328 w 438"/>
                  <a:gd name="T45" fmla="*/ 160 h 504"/>
                  <a:gd name="T46" fmla="*/ 286 w 438"/>
                  <a:gd name="T47" fmla="*/ 144 h 504"/>
                  <a:gd name="T48" fmla="*/ 244 w 438"/>
                  <a:gd name="T49" fmla="*/ 136 h 504"/>
                  <a:gd name="T50" fmla="*/ 261 w 438"/>
                  <a:gd name="T51" fmla="*/ 104 h 504"/>
                  <a:gd name="T52" fmla="*/ 219 w 438"/>
                  <a:gd name="T53" fmla="*/ 88 h 504"/>
                  <a:gd name="T54" fmla="*/ 185 w 438"/>
                  <a:gd name="T55" fmla="*/ 64 h 504"/>
                  <a:gd name="T56" fmla="*/ 177 w 438"/>
                  <a:gd name="T57" fmla="*/ 40 h 504"/>
                  <a:gd name="T58" fmla="*/ 143 w 438"/>
                  <a:gd name="T59" fmla="*/ 16 h 504"/>
                  <a:gd name="T60" fmla="*/ 126 w 438"/>
                  <a:gd name="T61" fmla="*/ 0 h 504"/>
                  <a:gd name="T62" fmla="*/ 118 w 438"/>
                  <a:gd name="T63" fmla="*/ 8 h 504"/>
                  <a:gd name="T64" fmla="*/ 67 w 438"/>
                  <a:gd name="T65" fmla="*/ 8 h 504"/>
                  <a:gd name="T66" fmla="*/ 33 w 438"/>
                  <a:gd name="T67" fmla="*/ 24 h 504"/>
                  <a:gd name="T68" fmla="*/ 8 w 438"/>
                  <a:gd name="T69" fmla="*/ 24 h 504"/>
                  <a:gd name="T70" fmla="*/ 0 w 438"/>
                  <a:gd name="T71" fmla="*/ 48 h 504"/>
                  <a:gd name="T72" fmla="*/ 8 w 438"/>
                  <a:gd name="T73" fmla="*/ 80 h 504"/>
                  <a:gd name="T74" fmla="*/ 33 w 438"/>
                  <a:gd name="T75" fmla="*/ 112 h 504"/>
                  <a:gd name="T76" fmla="*/ 59 w 438"/>
                  <a:gd name="T77" fmla="*/ 120 h 504"/>
                  <a:gd name="T78" fmla="*/ 33 w 438"/>
                  <a:gd name="T79" fmla="*/ 128 h 504"/>
                  <a:gd name="T80" fmla="*/ 33 w 438"/>
                  <a:gd name="T81" fmla="*/ 160 h 504"/>
                  <a:gd name="T82" fmla="*/ 8 w 438"/>
                  <a:gd name="T83" fmla="*/ 152 h 504"/>
                  <a:gd name="T84" fmla="*/ 17 w 438"/>
                  <a:gd name="T85" fmla="*/ 168 h 504"/>
                  <a:gd name="T86" fmla="*/ 50 w 438"/>
                  <a:gd name="T87" fmla="*/ 168 h 504"/>
                  <a:gd name="T88" fmla="*/ 50 w 438"/>
                  <a:gd name="T89" fmla="*/ 200 h 504"/>
                  <a:gd name="T90" fmla="*/ 59 w 438"/>
                  <a:gd name="T91" fmla="*/ 232 h 504"/>
                  <a:gd name="T92" fmla="*/ 101 w 438"/>
                  <a:gd name="T93" fmla="*/ 256 h 504"/>
                  <a:gd name="T94" fmla="*/ 75 w 438"/>
                  <a:gd name="T95" fmla="*/ 272 h 504"/>
                  <a:gd name="T96" fmla="*/ 101 w 438"/>
                  <a:gd name="T97" fmla="*/ 312 h 504"/>
                  <a:gd name="T98" fmla="*/ 50 w 438"/>
                  <a:gd name="T99" fmla="*/ 328 h 504"/>
                  <a:gd name="T100" fmla="*/ 59 w 438"/>
                  <a:gd name="T101" fmla="*/ 352 h 504"/>
                  <a:gd name="T102" fmla="*/ 33 w 438"/>
                  <a:gd name="T103" fmla="*/ 352 h 504"/>
                  <a:gd name="T104" fmla="*/ 25 w 438"/>
                  <a:gd name="T105" fmla="*/ 384 h 504"/>
                  <a:gd name="T106" fmla="*/ 0 w 438"/>
                  <a:gd name="T107" fmla="*/ 400 h 504"/>
                  <a:gd name="T108" fmla="*/ 8 w 438"/>
                  <a:gd name="T109" fmla="*/ 416 h 504"/>
                  <a:gd name="T110" fmla="*/ 8 w 438"/>
                  <a:gd name="T111" fmla="*/ 456 h 504"/>
                  <a:gd name="T112" fmla="*/ 17 w 438"/>
                  <a:gd name="T113" fmla="*/ 456 h 504"/>
                  <a:gd name="T114" fmla="*/ 101 w 438"/>
                  <a:gd name="T115" fmla="*/ 504 h 504"/>
                  <a:gd name="T116" fmla="*/ 101 w 438"/>
                  <a:gd name="T117" fmla="*/ 496 h 504"/>
                  <a:gd name="T118" fmla="*/ 126 w 438"/>
                  <a:gd name="T119" fmla="*/ 424 h 504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438"/>
                  <a:gd name="T181" fmla="*/ 0 h 504"/>
                  <a:gd name="T182" fmla="*/ 438 w 438"/>
                  <a:gd name="T183" fmla="*/ 504 h 504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438" h="504">
                    <a:moveTo>
                      <a:pt x="126" y="424"/>
                    </a:moveTo>
                    <a:lnTo>
                      <a:pt x="160" y="440"/>
                    </a:lnTo>
                    <a:lnTo>
                      <a:pt x="185" y="440"/>
                    </a:lnTo>
                    <a:lnTo>
                      <a:pt x="202" y="456"/>
                    </a:lnTo>
                    <a:lnTo>
                      <a:pt x="236" y="496"/>
                    </a:lnTo>
                    <a:lnTo>
                      <a:pt x="252" y="504"/>
                    </a:lnTo>
                    <a:lnTo>
                      <a:pt x="261" y="472"/>
                    </a:lnTo>
                    <a:lnTo>
                      <a:pt x="286" y="464"/>
                    </a:lnTo>
                    <a:lnTo>
                      <a:pt x="311" y="456"/>
                    </a:lnTo>
                    <a:lnTo>
                      <a:pt x="370" y="432"/>
                    </a:lnTo>
                    <a:lnTo>
                      <a:pt x="413" y="432"/>
                    </a:lnTo>
                    <a:lnTo>
                      <a:pt x="421" y="400"/>
                    </a:lnTo>
                    <a:lnTo>
                      <a:pt x="404" y="392"/>
                    </a:lnTo>
                    <a:lnTo>
                      <a:pt x="404" y="360"/>
                    </a:lnTo>
                    <a:lnTo>
                      <a:pt x="421" y="352"/>
                    </a:lnTo>
                    <a:lnTo>
                      <a:pt x="438" y="312"/>
                    </a:lnTo>
                    <a:lnTo>
                      <a:pt x="396" y="280"/>
                    </a:lnTo>
                    <a:lnTo>
                      <a:pt x="379" y="248"/>
                    </a:lnTo>
                    <a:lnTo>
                      <a:pt x="370" y="216"/>
                    </a:lnTo>
                    <a:lnTo>
                      <a:pt x="387" y="184"/>
                    </a:lnTo>
                    <a:lnTo>
                      <a:pt x="370" y="176"/>
                    </a:lnTo>
                    <a:lnTo>
                      <a:pt x="370" y="136"/>
                    </a:lnTo>
                    <a:lnTo>
                      <a:pt x="328" y="160"/>
                    </a:lnTo>
                    <a:lnTo>
                      <a:pt x="286" y="144"/>
                    </a:lnTo>
                    <a:lnTo>
                      <a:pt x="244" y="136"/>
                    </a:lnTo>
                    <a:lnTo>
                      <a:pt x="261" y="104"/>
                    </a:lnTo>
                    <a:lnTo>
                      <a:pt x="219" y="88"/>
                    </a:lnTo>
                    <a:lnTo>
                      <a:pt x="185" y="64"/>
                    </a:lnTo>
                    <a:lnTo>
                      <a:pt x="177" y="40"/>
                    </a:lnTo>
                    <a:lnTo>
                      <a:pt x="143" y="16"/>
                    </a:lnTo>
                    <a:lnTo>
                      <a:pt x="126" y="0"/>
                    </a:lnTo>
                    <a:lnTo>
                      <a:pt x="118" y="8"/>
                    </a:lnTo>
                    <a:lnTo>
                      <a:pt x="67" y="8"/>
                    </a:lnTo>
                    <a:lnTo>
                      <a:pt x="33" y="24"/>
                    </a:lnTo>
                    <a:lnTo>
                      <a:pt x="8" y="24"/>
                    </a:lnTo>
                    <a:lnTo>
                      <a:pt x="0" y="48"/>
                    </a:lnTo>
                    <a:lnTo>
                      <a:pt x="8" y="80"/>
                    </a:lnTo>
                    <a:lnTo>
                      <a:pt x="33" y="112"/>
                    </a:lnTo>
                    <a:lnTo>
                      <a:pt x="59" y="120"/>
                    </a:lnTo>
                    <a:lnTo>
                      <a:pt x="33" y="128"/>
                    </a:lnTo>
                    <a:lnTo>
                      <a:pt x="33" y="160"/>
                    </a:lnTo>
                    <a:lnTo>
                      <a:pt x="8" y="152"/>
                    </a:lnTo>
                    <a:lnTo>
                      <a:pt x="17" y="168"/>
                    </a:lnTo>
                    <a:lnTo>
                      <a:pt x="50" y="168"/>
                    </a:lnTo>
                    <a:lnTo>
                      <a:pt x="50" y="200"/>
                    </a:lnTo>
                    <a:lnTo>
                      <a:pt x="59" y="232"/>
                    </a:lnTo>
                    <a:lnTo>
                      <a:pt x="101" y="256"/>
                    </a:lnTo>
                    <a:lnTo>
                      <a:pt x="75" y="272"/>
                    </a:lnTo>
                    <a:lnTo>
                      <a:pt x="101" y="312"/>
                    </a:lnTo>
                    <a:lnTo>
                      <a:pt x="50" y="328"/>
                    </a:lnTo>
                    <a:lnTo>
                      <a:pt x="59" y="352"/>
                    </a:lnTo>
                    <a:lnTo>
                      <a:pt x="33" y="352"/>
                    </a:lnTo>
                    <a:lnTo>
                      <a:pt x="25" y="384"/>
                    </a:lnTo>
                    <a:lnTo>
                      <a:pt x="0" y="400"/>
                    </a:lnTo>
                    <a:lnTo>
                      <a:pt x="8" y="416"/>
                    </a:lnTo>
                    <a:lnTo>
                      <a:pt x="8" y="456"/>
                    </a:lnTo>
                    <a:lnTo>
                      <a:pt x="17" y="456"/>
                    </a:lnTo>
                    <a:lnTo>
                      <a:pt x="101" y="504"/>
                    </a:lnTo>
                    <a:lnTo>
                      <a:pt x="101" y="496"/>
                    </a:lnTo>
                    <a:lnTo>
                      <a:pt x="126" y="424"/>
                    </a:lnTo>
                    <a:close/>
                  </a:path>
                </a:pathLst>
              </a:custGeom>
              <a:solidFill>
                <a:schemeClr val="bg2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lv-LV" dirty="0"/>
              </a:p>
            </p:txBody>
          </p:sp>
          <p:sp>
            <p:nvSpPr>
              <p:cNvPr id="208" name="Freeform 67"/>
              <p:cNvSpPr>
                <a:spLocks/>
              </p:cNvSpPr>
              <p:nvPr/>
            </p:nvSpPr>
            <p:spPr bwMode="auto">
              <a:xfrm>
                <a:off x="4696" y="3480"/>
                <a:ext cx="210" cy="352"/>
              </a:xfrm>
              <a:custGeom>
                <a:avLst/>
                <a:gdLst>
                  <a:gd name="T0" fmla="*/ 151 w 210"/>
                  <a:gd name="T1" fmla="*/ 304 h 352"/>
                  <a:gd name="T2" fmla="*/ 185 w 210"/>
                  <a:gd name="T3" fmla="*/ 288 h 352"/>
                  <a:gd name="T4" fmla="*/ 185 w 210"/>
                  <a:gd name="T5" fmla="*/ 248 h 352"/>
                  <a:gd name="T6" fmla="*/ 210 w 210"/>
                  <a:gd name="T7" fmla="*/ 232 h 352"/>
                  <a:gd name="T8" fmla="*/ 194 w 210"/>
                  <a:gd name="T9" fmla="*/ 192 h 352"/>
                  <a:gd name="T10" fmla="*/ 168 w 210"/>
                  <a:gd name="T11" fmla="*/ 184 h 352"/>
                  <a:gd name="T12" fmla="*/ 143 w 210"/>
                  <a:gd name="T13" fmla="*/ 152 h 352"/>
                  <a:gd name="T14" fmla="*/ 135 w 210"/>
                  <a:gd name="T15" fmla="*/ 96 h 352"/>
                  <a:gd name="T16" fmla="*/ 135 w 210"/>
                  <a:gd name="T17" fmla="*/ 72 h 352"/>
                  <a:gd name="T18" fmla="*/ 101 w 210"/>
                  <a:gd name="T19" fmla="*/ 32 h 352"/>
                  <a:gd name="T20" fmla="*/ 84 w 210"/>
                  <a:gd name="T21" fmla="*/ 16 h 352"/>
                  <a:gd name="T22" fmla="*/ 59 w 210"/>
                  <a:gd name="T23" fmla="*/ 16 h 352"/>
                  <a:gd name="T24" fmla="*/ 25 w 210"/>
                  <a:gd name="T25" fmla="*/ 0 h 352"/>
                  <a:gd name="T26" fmla="*/ 0 w 210"/>
                  <a:gd name="T27" fmla="*/ 72 h 352"/>
                  <a:gd name="T28" fmla="*/ 0 w 210"/>
                  <a:gd name="T29" fmla="*/ 80 h 352"/>
                  <a:gd name="T30" fmla="*/ 17 w 210"/>
                  <a:gd name="T31" fmla="*/ 88 h 352"/>
                  <a:gd name="T32" fmla="*/ 33 w 210"/>
                  <a:gd name="T33" fmla="*/ 104 h 352"/>
                  <a:gd name="T34" fmla="*/ 33 w 210"/>
                  <a:gd name="T35" fmla="*/ 120 h 352"/>
                  <a:gd name="T36" fmla="*/ 33 w 210"/>
                  <a:gd name="T37" fmla="*/ 160 h 352"/>
                  <a:gd name="T38" fmla="*/ 42 w 210"/>
                  <a:gd name="T39" fmla="*/ 248 h 352"/>
                  <a:gd name="T40" fmla="*/ 67 w 210"/>
                  <a:gd name="T41" fmla="*/ 288 h 352"/>
                  <a:gd name="T42" fmla="*/ 109 w 210"/>
                  <a:gd name="T43" fmla="*/ 320 h 352"/>
                  <a:gd name="T44" fmla="*/ 135 w 210"/>
                  <a:gd name="T45" fmla="*/ 352 h 352"/>
                  <a:gd name="T46" fmla="*/ 151 w 210"/>
                  <a:gd name="T47" fmla="*/ 344 h 352"/>
                  <a:gd name="T48" fmla="*/ 151 w 210"/>
                  <a:gd name="T49" fmla="*/ 304 h 352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10"/>
                  <a:gd name="T76" fmla="*/ 0 h 352"/>
                  <a:gd name="T77" fmla="*/ 210 w 210"/>
                  <a:gd name="T78" fmla="*/ 352 h 352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10" h="352">
                    <a:moveTo>
                      <a:pt x="151" y="304"/>
                    </a:moveTo>
                    <a:lnTo>
                      <a:pt x="185" y="288"/>
                    </a:lnTo>
                    <a:lnTo>
                      <a:pt x="185" y="248"/>
                    </a:lnTo>
                    <a:lnTo>
                      <a:pt x="210" y="232"/>
                    </a:lnTo>
                    <a:lnTo>
                      <a:pt x="194" y="192"/>
                    </a:lnTo>
                    <a:lnTo>
                      <a:pt x="168" y="184"/>
                    </a:lnTo>
                    <a:lnTo>
                      <a:pt x="143" y="152"/>
                    </a:lnTo>
                    <a:lnTo>
                      <a:pt x="135" y="96"/>
                    </a:lnTo>
                    <a:lnTo>
                      <a:pt x="135" y="72"/>
                    </a:lnTo>
                    <a:lnTo>
                      <a:pt x="101" y="32"/>
                    </a:lnTo>
                    <a:lnTo>
                      <a:pt x="84" y="16"/>
                    </a:lnTo>
                    <a:lnTo>
                      <a:pt x="59" y="16"/>
                    </a:lnTo>
                    <a:lnTo>
                      <a:pt x="25" y="0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17" y="88"/>
                    </a:lnTo>
                    <a:lnTo>
                      <a:pt x="33" y="104"/>
                    </a:lnTo>
                    <a:lnTo>
                      <a:pt x="33" y="120"/>
                    </a:lnTo>
                    <a:lnTo>
                      <a:pt x="33" y="160"/>
                    </a:lnTo>
                    <a:lnTo>
                      <a:pt x="42" y="248"/>
                    </a:lnTo>
                    <a:lnTo>
                      <a:pt x="67" y="288"/>
                    </a:lnTo>
                    <a:lnTo>
                      <a:pt x="109" y="320"/>
                    </a:lnTo>
                    <a:lnTo>
                      <a:pt x="135" y="352"/>
                    </a:lnTo>
                    <a:lnTo>
                      <a:pt x="151" y="344"/>
                    </a:lnTo>
                    <a:lnTo>
                      <a:pt x="151" y="304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lv-LV" dirty="0"/>
              </a:p>
            </p:txBody>
          </p:sp>
          <p:sp>
            <p:nvSpPr>
              <p:cNvPr id="209" name="Freeform 68"/>
              <p:cNvSpPr>
                <a:spLocks/>
              </p:cNvSpPr>
              <p:nvPr/>
            </p:nvSpPr>
            <p:spPr bwMode="auto">
              <a:xfrm>
                <a:off x="4831" y="3480"/>
                <a:ext cx="606" cy="704"/>
              </a:xfrm>
              <a:custGeom>
                <a:avLst/>
                <a:gdLst>
                  <a:gd name="T0" fmla="*/ 606 w 606"/>
                  <a:gd name="T1" fmla="*/ 24 h 704"/>
                  <a:gd name="T2" fmla="*/ 556 w 606"/>
                  <a:gd name="T3" fmla="*/ 0 h 704"/>
                  <a:gd name="T4" fmla="*/ 530 w 606"/>
                  <a:gd name="T5" fmla="*/ 56 h 704"/>
                  <a:gd name="T6" fmla="*/ 446 w 606"/>
                  <a:gd name="T7" fmla="*/ 72 h 704"/>
                  <a:gd name="T8" fmla="*/ 379 w 606"/>
                  <a:gd name="T9" fmla="*/ 56 h 704"/>
                  <a:gd name="T10" fmla="*/ 286 w 606"/>
                  <a:gd name="T11" fmla="*/ 104 h 704"/>
                  <a:gd name="T12" fmla="*/ 236 w 606"/>
                  <a:gd name="T13" fmla="*/ 136 h 704"/>
                  <a:gd name="T14" fmla="*/ 134 w 606"/>
                  <a:gd name="T15" fmla="*/ 184 h 704"/>
                  <a:gd name="T16" fmla="*/ 75 w 606"/>
                  <a:gd name="T17" fmla="*/ 200 h 704"/>
                  <a:gd name="T18" fmla="*/ 75 w 606"/>
                  <a:gd name="T19" fmla="*/ 232 h 704"/>
                  <a:gd name="T20" fmla="*/ 50 w 606"/>
                  <a:gd name="T21" fmla="*/ 288 h 704"/>
                  <a:gd name="T22" fmla="*/ 16 w 606"/>
                  <a:gd name="T23" fmla="*/ 344 h 704"/>
                  <a:gd name="T24" fmla="*/ 33 w 606"/>
                  <a:gd name="T25" fmla="*/ 392 h 704"/>
                  <a:gd name="T26" fmla="*/ 59 w 606"/>
                  <a:gd name="T27" fmla="*/ 464 h 704"/>
                  <a:gd name="T28" fmla="*/ 118 w 606"/>
                  <a:gd name="T29" fmla="*/ 480 h 704"/>
                  <a:gd name="T30" fmla="*/ 286 w 606"/>
                  <a:gd name="T31" fmla="*/ 472 h 704"/>
                  <a:gd name="T32" fmla="*/ 337 w 606"/>
                  <a:gd name="T33" fmla="*/ 496 h 704"/>
                  <a:gd name="T34" fmla="*/ 294 w 606"/>
                  <a:gd name="T35" fmla="*/ 512 h 704"/>
                  <a:gd name="T36" fmla="*/ 210 w 606"/>
                  <a:gd name="T37" fmla="*/ 488 h 704"/>
                  <a:gd name="T38" fmla="*/ 160 w 606"/>
                  <a:gd name="T39" fmla="*/ 512 h 704"/>
                  <a:gd name="T40" fmla="*/ 160 w 606"/>
                  <a:gd name="T41" fmla="*/ 568 h 704"/>
                  <a:gd name="T42" fmla="*/ 202 w 606"/>
                  <a:gd name="T43" fmla="*/ 592 h 704"/>
                  <a:gd name="T44" fmla="*/ 236 w 606"/>
                  <a:gd name="T45" fmla="*/ 672 h 704"/>
                  <a:gd name="T46" fmla="*/ 278 w 606"/>
                  <a:gd name="T47" fmla="*/ 656 h 704"/>
                  <a:gd name="T48" fmla="*/ 337 w 606"/>
                  <a:gd name="T49" fmla="*/ 656 h 704"/>
                  <a:gd name="T50" fmla="*/ 328 w 606"/>
                  <a:gd name="T51" fmla="*/ 568 h 704"/>
                  <a:gd name="T52" fmla="*/ 370 w 606"/>
                  <a:gd name="T53" fmla="*/ 584 h 704"/>
                  <a:gd name="T54" fmla="*/ 387 w 606"/>
                  <a:gd name="T55" fmla="*/ 576 h 704"/>
                  <a:gd name="T56" fmla="*/ 353 w 606"/>
                  <a:gd name="T57" fmla="*/ 528 h 704"/>
                  <a:gd name="T58" fmla="*/ 455 w 606"/>
                  <a:gd name="T59" fmla="*/ 528 h 704"/>
                  <a:gd name="T60" fmla="*/ 438 w 606"/>
                  <a:gd name="T61" fmla="*/ 464 h 704"/>
                  <a:gd name="T62" fmla="*/ 438 w 606"/>
                  <a:gd name="T63" fmla="*/ 448 h 704"/>
                  <a:gd name="T64" fmla="*/ 480 w 606"/>
                  <a:gd name="T65" fmla="*/ 480 h 704"/>
                  <a:gd name="T66" fmla="*/ 463 w 606"/>
                  <a:gd name="T67" fmla="*/ 440 h 704"/>
                  <a:gd name="T68" fmla="*/ 353 w 606"/>
                  <a:gd name="T69" fmla="*/ 384 h 704"/>
                  <a:gd name="T70" fmla="*/ 337 w 606"/>
                  <a:gd name="T71" fmla="*/ 400 h 704"/>
                  <a:gd name="T72" fmla="*/ 311 w 606"/>
                  <a:gd name="T73" fmla="*/ 408 h 704"/>
                  <a:gd name="T74" fmla="*/ 294 w 606"/>
                  <a:gd name="T75" fmla="*/ 376 h 704"/>
                  <a:gd name="T76" fmla="*/ 337 w 606"/>
                  <a:gd name="T77" fmla="*/ 360 h 704"/>
                  <a:gd name="T78" fmla="*/ 320 w 606"/>
                  <a:gd name="T79" fmla="*/ 320 h 704"/>
                  <a:gd name="T80" fmla="*/ 236 w 606"/>
                  <a:gd name="T81" fmla="*/ 240 h 704"/>
                  <a:gd name="T82" fmla="*/ 261 w 606"/>
                  <a:gd name="T83" fmla="*/ 200 h 704"/>
                  <a:gd name="T84" fmla="*/ 294 w 606"/>
                  <a:gd name="T85" fmla="*/ 232 h 704"/>
                  <a:gd name="T86" fmla="*/ 337 w 606"/>
                  <a:gd name="T87" fmla="*/ 264 h 704"/>
                  <a:gd name="T88" fmla="*/ 362 w 606"/>
                  <a:gd name="T89" fmla="*/ 208 h 704"/>
                  <a:gd name="T90" fmla="*/ 387 w 606"/>
                  <a:gd name="T91" fmla="*/ 144 h 704"/>
                  <a:gd name="T92" fmla="*/ 497 w 606"/>
                  <a:gd name="T93" fmla="*/ 112 h 704"/>
                  <a:gd name="T94" fmla="*/ 564 w 606"/>
                  <a:gd name="T95" fmla="*/ 112 h 704"/>
                  <a:gd name="T96" fmla="*/ 598 w 606"/>
                  <a:gd name="T97" fmla="*/ 96 h 704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606"/>
                  <a:gd name="T148" fmla="*/ 0 h 704"/>
                  <a:gd name="T149" fmla="*/ 606 w 606"/>
                  <a:gd name="T150" fmla="*/ 704 h 704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606" h="704">
                    <a:moveTo>
                      <a:pt x="589" y="72"/>
                    </a:moveTo>
                    <a:lnTo>
                      <a:pt x="606" y="24"/>
                    </a:lnTo>
                    <a:lnTo>
                      <a:pt x="581" y="0"/>
                    </a:lnTo>
                    <a:lnTo>
                      <a:pt x="556" y="0"/>
                    </a:lnTo>
                    <a:lnTo>
                      <a:pt x="564" y="40"/>
                    </a:lnTo>
                    <a:lnTo>
                      <a:pt x="530" y="56"/>
                    </a:lnTo>
                    <a:lnTo>
                      <a:pt x="471" y="72"/>
                    </a:lnTo>
                    <a:lnTo>
                      <a:pt x="446" y="72"/>
                    </a:lnTo>
                    <a:lnTo>
                      <a:pt x="412" y="72"/>
                    </a:lnTo>
                    <a:lnTo>
                      <a:pt x="379" y="56"/>
                    </a:lnTo>
                    <a:lnTo>
                      <a:pt x="328" y="88"/>
                    </a:lnTo>
                    <a:lnTo>
                      <a:pt x="286" y="104"/>
                    </a:lnTo>
                    <a:lnTo>
                      <a:pt x="244" y="104"/>
                    </a:lnTo>
                    <a:lnTo>
                      <a:pt x="236" y="136"/>
                    </a:lnTo>
                    <a:lnTo>
                      <a:pt x="168" y="144"/>
                    </a:lnTo>
                    <a:lnTo>
                      <a:pt x="134" y="184"/>
                    </a:lnTo>
                    <a:lnTo>
                      <a:pt x="109" y="184"/>
                    </a:lnTo>
                    <a:lnTo>
                      <a:pt x="75" y="200"/>
                    </a:lnTo>
                    <a:lnTo>
                      <a:pt x="67" y="200"/>
                    </a:lnTo>
                    <a:lnTo>
                      <a:pt x="75" y="232"/>
                    </a:lnTo>
                    <a:lnTo>
                      <a:pt x="50" y="248"/>
                    </a:lnTo>
                    <a:lnTo>
                      <a:pt x="50" y="288"/>
                    </a:lnTo>
                    <a:lnTo>
                      <a:pt x="16" y="304"/>
                    </a:lnTo>
                    <a:lnTo>
                      <a:pt x="16" y="344"/>
                    </a:lnTo>
                    <a:lnTo>
                      <a:pt x="0" y="352"/>
                    </a:lnTo>
                    <a:lnTo>
                      <a:pt x="33" y="392"/>
                    </a:lnTo>
                    <a:lnTo>
                      <a:pt x="75" y="424"/>
                    </a:lnTo>
                    <a:lnTo>
                      <a:pt x="59" y="464"/>
                    </a:lnTo>
                    <a:lnTo>
                      <a:pt x="92" y="464"/>
                    </a:lnTo>
                    <a:lnTo>
                      <a:pt x="118" y="480"/>
                    </a:lnTo>
                    <a:lnTo>
                      <a:pt x="202" y="480"/>
                    </a:lnTo>
                    <a:lnTo>
                      <a:pt x="286" y="472"/>
                    </a:lnTo>
                    <a:lnTo>
                      <a:pt x="362" y="480"/>
                    </a:lnTo>
                    <a:lnTo>
                      <a:pt x="337" y="496"/>
                    </a:lnTo>
                    <a:lnTo>
                      <a:pt x="328" y="512"/>
                    </a:lnTo>
                    <a:lnTo>
                      <a:pt x="294" y="512"/>
                    </a:lnTo>
                    <a:lnTo>
                      <a:pt x="261" y="504"/>
                    </a:lnTo>
                    <a:lnTo>
                      <a:pt x="210" y="488"/>
                    </a:lnTo>
                    <a:lnTo>
                      <a:pt x="185" y="504"/>
                    </a:lnTo>
                    <a:lnTo>
                      <a:pt x="160" y="512"/>
                    </a:lnTo>
                    <a:lnTo>
                      <a:pt x="134" y="552"/>
                    </a:lnTo>
                    <a:lnTo>
                      <a:pt x="160" y="568"/>
                    </a:lnTo>
                    <a:lnTo>
                      <a:pt x="185" y="584"/>
                    </a:lnTo>
                    <a:lnTo>
                      <a:pt x="202" y="592"/>
                    </a:lnTo>
                    <a:lnTo>
                      <a:pt x="210" y="624"/>
                    </a:lnTo>
                    <a:lnTo>
                      <a:pt x="236" y="672"/>
                    </a:lnTo>
                    <a:lnTo>
                      <a:pt x="252" y="648"/>
                    </a:lnTo>
                    <a:lnTo>
                      <a:pt x="278" y="656"/>
                    </a:lnTo>
                    <a:lnTo>
                      <a:pt x="311" y="704"/>
                    </a:lnTo>
                    <a:lnTo>
                      <a:pt x="337" y="656"/>
                    </a:lnTo>
                    <a:lnTo>
                      <a:pt x="396" y="688"/>
                    </a:lnTo>
                    <a:lnTo>
                      <a:pt x="328" y="568"/>
                    </a:lnTo>
                    <a:lnTo>
                      <a:pt x="353" y="576"/>
                    </a:lnTo>
                    <a:lnTo>
                      <a:pt x="370" y="584"/>
                    </a:lnTo>
                    <a:lnTo>
                      <a:pt x="370" y="600"/>
                    </a:lnTo>
                    <a:lnTo>
                      <a:pt x="387" y="576"/>
                    </a:lnTo>
                    <a:lnTo>
                      <a:pt x="412" y="560"/>
                    </a:lnTo>
                    <a:lnTo>
                      <a:pt x="353" y="528"/>
                    </a:lnTo>
                    <a:lnTo>
                      <a:pt x="404" y="512"/>
                    </a:lnTo>
                    <a:lnTo>
                      <a:pt x="455" y="528"/>
                    </a:lnTo>
                    <a:lnTo>
                      <a:pt x="446" y="488"/>
                    </a:lnTo>
                    <a:lnTo>
                      <a:pt x="438" y="464"/>
                    </a:lnTo>
                    <a:lnTo>
                      <a:pt x="412" y="448"/>
                    </a:lnTo>
                    <a:lnTo>
                      <a:pt x="438" y="448"/>
                    </a:lnTo>
                    <a:lnTo>
                      <a:pt x="455" y="464"/>
                    </a:lnTo>
                    <a:lnTo>
                      <a:pt x="480" y="480"/>
                    </a:lnTo>
                    <a:lnTo>
                      <a:pt x="514" y="472"/>
                    </a:lnTo>
                    <a:lnTo>
                      <a:pt x="463" y="440"/>
                    </a:lnTo>
                    <a:lnTo>
                      <a:pt x="421" y="408"/>
                    </a:lnTo>
                    <a:lnTo>
                      <a:pt x="353" y="384"/>
                    </a:lnTo>
                    <a:lnTo>
                      <a:pt x="337" y="384"/>
                    </a:lnTo>
                    <a:lnTo>
                      <a:pt x="337" y="400"/>
                    </a:lnTo>
                    <a:lnTo>
                      <a:pt x="345" y="416"/>
                    </a:lnTo>
                    <a:lnTo>
                      <a:pt x="311" y="408"/>
                    </a:lnTo>
                    <a:lnTo>
                      <a:pt x="294" y="400"/>
                    </a:lnTo>
                    <a:lnTo>
                      <a:pt x="294" y="376"/>
                    </a:lnTo>
                    <a:lnTo>
                      <a:pt x="294" y="352"/>
                    </a:lnTo>
                    <a:lnTo>
                      <a:pt x="337" y="360"/>
                    </a:lnTo>
                    <a:lnTo>
                      <a:pt x="337" y="336"/>
                    </a:lnTo>
                    <a:lnTo>
                      <a:pt x="320" y="320"/>
                    </a:lnTo>
                    <a:lnTo>
                      <a:pt x="269" y="288"/>
                    </a:lnTo>
                    <a:lnTo>
                      <a:pt x="236" y="240"/>
                    </a:lnTo>
                    <a:lnTo>
                      <a:pt x="244" y="224"/>
                    </a:lnTo>
                    <a:lnTo>
                      <a:pt x="261" y="200"/>
                    </a:lnTo>
                    <a:lnTo>
                      <a:pt x="269" y="224"/>
                    </a:lnTo>
                    <a:lnTo>
                      <a:pt x="294" y="232"/>
                    </a:lnTo>
                    <a:lnTo>
                      <a:pt x="320" y="240"/>
                    </a:lnTo>
                    <a:lnTo>
                      <a:pt x="337" y="264"/>
                    </a:lnTo>
                    <a:lnTo>
                      <a:pt x="337" y="232"/>
                    </a:lnTo>
                    <a:lnTo>
                      <a:pt x="362" y="208"/>
                    </a:lnTo>
                    <a:lnTo>
                      <a:pt x="370" y="160"/>
                    </a:lnTo>
                    <a:lnTo>
                      <a:pt x="387" y="144"/>
                    </a:lnTo>
                    <a:lnTo>
                      <a:pt x="412" y="136"/>
                    </a:lnTo>
                    <a:lnTo>
                      <a:pt x="497" y="112"/>
                    </a:lnTo>
                    <a:lnTo>
                      <a:pt x="539" y="112"/>
                    </a:lnTo>
                    <a:lnTo>
                      <a:pt x="564" y="112"/>
                    </a:lnTo>
                    <a:lnTo>
                      <a:pt x="573" y="128"/>
                    </a:lnTo>
                    <a:lnTo>
                      <a:pt x="598" y="96"/>
                    </a:lnTo>
                    <a:lnTo>
                      <a:pt x="589" y="72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lv-LV" dirty="0"/>
              </a:p>
            </p:txBody>
          </p:sp>
          <p:sp>
            <p:nvSpPr>
              <p:cNvPr id="210" name="Freeform 69"/>
              <p:cNvSpPr>
                <a:spLocks/>
              </p:cNvSpPr>
              <p:nvPr/>
            </p:nvSpPr>
            <p:spPr bwMode="auto">
              <a:xfrm>
                <a:off x="4696" y="3480"/>
                <a:ext cx="210" cy="352"/>
              </a:xfrm>
              <a:custGeom>
                <a:avLst/>
                <a:gdLst>
                  <a:gd name="T0" fmla="*/ 151 w 210"/>
                  <a:gd name="T1" fmla="*/ 304 h 352"/>
                  <a:gd name="T2" fmla="*/ 185 w 210"/>
                  <a:gd name="T3" fmla="*/ 288 h 352"/>
                  <a:gd name="T4" fmla="*/ 185 w 210"/>
                  <a:gd name="T5" fmla="*/ 248 h 352"/>
                  <a:gd name="T6" fmla="*/ 210 w 210"/>
                  <a:gd name="T7" fmla="*/ 232 h 352"/>
                  <a:gd name="T8" fmla="*/ 194 w 210"/>
                  <a:gd name="T9" fmla="*/ 192 h 352"/>
                  <a:gd name="T10" fmla="*/ 168 w 210"/>
                  <a:gd name="T11" fmla="*/ 184 h 352"/>
                  <a:gd name="T12" fmla="*/ 143 w 210"/>
                  <a:gd name="T13" fmla="*/ 152 h 352"/>
                  <a:gd name="T14" fmla="*/ 135 w 210"/>
                  <a:gd name="T15" fmla="*/ 96 h 352"/>
                  <a:gd name="T16" fmla="*/ 135 w 210"/>
                  <a:gd name="T17" fmla="*/ 72 h 352"/>
                  <a:gd name="T18" fmla="*/ 135 w 210"/>
                  <a:gd name="T19" fmla="*/ 72 h 352"/>
                  <a:gd name="T20" fmla="*/ 101 w 210"/>
                  <a:gd name="T21" fmla="*/ 32 h 352"/>
                  <a:gd name="T22" fmla="*/ 84 w 210"/>
                  <a:gd name="T23" fmla="*/ 16 h 352"/>
                  <a:gd name="T24" fmla="*/ 59 w 210"/>
                  <a:gd name="T25" fmla="*/ 16 h 352"/>
                  <a:gd name="T26" fmla="*/ 25 w 210"/>
                  <a:gd name="T27" fmla="*/ 0 h 352"/>
                  <a:gd name="T28" fmla="*/ 0 w 210"/>
                  <a:gd name="T29" fmla="*/ 72 h 352"/>
                  <a:gd name="T30" fmla="*/ 0 w 210"/>
                  <a:gd name="T31" fmla="*/ 80 h 352"/>
                  <a:gd name="T32" fmla="*/ 17 w 210"/>
                  <a:gd name="T33" fmla="*/ 88 h 352"/>
                  <a:gd name="T34" fmla="*/ 33 w 210"/>
                  <a:gd name="T35" fmla="*/ 104 h 352"/>
                  <a:gd name="T36" fmla="*/ 33 w 210"/>
                  <a:gd name="T37" fmla="*/ 120 h 352"/>
                  <a:gd name="T38" fmla="*/ 33 w 210"/>
                  <a:gd name="T39" fmla="*/ 160 h 352"/>
                  <a:gd name="T40" fmla="*/ 42 w 210"/>
                  <a:gd name="T41" fmla="*/ 248 h 352"/>
                  <a:gd name="T42" fmla="*/ 67 w 210"/>
                  <a:gd name="T43" fmla="*/ 288 h 352"/>
                  <a:gd name="T44" fmla="*/ 109 w 210"/>
                  <a:gd name="T45" fmla="*/ 320 h 352"/>
                  <a:gd name="T46" fmla="*/ 135 w 210"/>
                  <a:gd name="T47" fmla="*/ 352 h 352"/>
                  <a:gd name="T48" fmla="*/ 151 w 210"/>
                  <a:gd name="T49" fmla="*/ 344 h 352"/>
                  <a:gd name="T50" fmla="*/ 151 w 210"/>
                  <a:gd name="T51" fmla="*/ 304 h 352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10"/>
                  <a:gd name="T79" fmla="*/ 0 h 352"/>
                  <a:gd name="T80" fmla="*/ 210 w 210"/>
                  <a:gd name="T81" fmla="*/ 352 h 352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10" h="352">
                    <a:moveTo>
                      <a:pt x="151" y="304"/>
                    </a:moveTo>
                    <a:lnTo>
                      <a:pt x="185" y="288"/>
                    </a:lnTo>
                    <a:lnTo>
                      <a:pt x="185" y="248"/>
                    </a:lnTo>
                    <a:lnTo>
                      <a:pt x="210" y="232"/>
                    </a:lnTo>
                    <a:lnTo>
                      <a:pt x="194" y="192"/>
                    </a:lnTo>
                    <a:lnTo>
                      <a:pt x="168" y="184"/>
                    </a:lnTo>
                    <a:lnTo>
                      <a:pt x="143" y="152"/>
                    </a:lnTo>
                    <a:lnTo>
                      <a:pt x="135" y="96"/>
                    </a:lnTo>
                    <a:lnTo>
                      <a:pt x="135" y="72"/>
                    </a:lnTo>
                    <a:lnTo>
                      <a:pt x="101" y="32"/>
                    </a:lnTo>
                    <a:lnTo>
                      <a:pt x="84" y="16"/>
                    </a:lnTo>
                    <a:lnTo>
                      <a:pt x="59" y="16"/>
                    </a:lnTo>
                    <a:lnTo>
                      <a:pt x="25" y="0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17" y="88"/>
                    </a:lnTo>
                    <a:lnTo>
                      <a:pt x="33" y="104"/>
                    </a:lnTo>
                    <a:lnTo>
                      <a:pt x="33" y="120"/>
                    </a:lnTo>
                    <a:lnTo>
                      <a:pt x="33" y="160"/>
                    </a:lnTo>
                    <a:lnTo>
                      <a:pt x="42" y="248"/>
                    </a:lnTo>
                    <a:lnTo>
                      <a:pt x="67" y="288"/>
                    </a:lnTo>
                    <a:lnTo>
                      <a:pt x="109" y="320"/>
                    </a:lnTo>
                    <a:lnTo>
                      <a:pt x="135" y="352"/>
                    </a:lnTo>
                    <a:lnTo>
                      <a:pt x="151" y="344"/>
                    </a:lnTo>
                    <a:lnTo>
                      <a:pt x="151" y="304"/>
                    </a:lnTo>
                    <a:close/>
                  </a:path>
                </a:pathLst>
              </a:custGeom>
              <a:solidFill>
                <a:schemeClr val="bg2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lv-LV" dirty="0"/>
              </a:p>
            </p:txBody>
          </p:sp>
          <p:sp>
            <p:nvSpPr>
              <p:cNvPr id="211" name="Freeform 70"/>
              <p:cNvSpPr>
                <a:spLocks/>
              </p:cNvSpPr>
              <p:nvPr/>
            </p:nvSpPr>
            <p:spPr bwMode="auto">
              <a:xfrm>
                <a:off x="4831" y="3480"/>
                <a:ext cx="606" cy="704"/>
              </a:xfrm>
              <a:custGeom>
                <a:avLst/>
                <a:gdLst>
                  <a:gd name="T0" fmla="*/ 606 w 606"/>
                  <a:gd name="T1" fmla="*/ 24 h 704"/>
                  <a:gd name="T2" fmla="*/ 556 w 606"/>
                  <a:gd name="T3" fmla="*/ 0 h 704"/>
                  <a:gd name="T4" fmla="*/ 530 w 606"/>
                  <a:gd name="T5" fmla="*/ 56 h 704"/>
                  <a:gd name="T6" fmla="*/ 446 w 606"/>
                  <a:gd name="T7" fmla="*/ 72 h 704"/>
                  <a:gd name="T8" fmla="*/ 379 w 606"/>
                  <a:gd name="T9" fmla="*/ 56 h 704"/>
                  <a:gd name="T10" fmla="*/ 286 w 606"/>
                  <a:gd name="T11" fmla="*/ 104 h 704"/>
                  <a:gd name="T12" fmla="*/ 236 w 606"/>
                  <a:gd name="T13" fmla="*/ 136 h 704"/>
                  <a:gd name="T14" fmla="*/ 134 w 606"/>
                  <a:gd name="T15" fmla="*/ 184 h 704"/>
                  <a:gd name="T16" fmla="*/ 75 w 606"/>
                  <a:gd name="T17" fmla="*/ 200 h 704"/>
                  <a:gd name="T18" fmla="*/ 75 w 606"/>
                  <a:gd name="T19" fmla="*/ 232 h 704"/>
                  <a:gd name="T20" fmla="*/ 50 w 606"/>
                  <a:gd name="T21" fmla="*/ 288 h 704"/>
                  <a:gd name="T22" fmla="*/ 16 w 606"/>
                  <a:gd name="T23" fmla="*/ 344 h 704"/>
                  <a:gd name="T24" fmla="*/ 33 w 606"/>
                  <a:gd name="T25" fmla="*/ 392 h 704"/>
                  <a:gd name="T26" fmla="*/ 59 w 606"/>
                  <a:gd name="T27" fmla="*/ 464 h 704"/>
                  <a:gd name="T28" fmla="*/ 118 w 606"/>
                  <a:gd name="T29" fmla="*/ 480 h 704"/>
                  <a:gd name="T30" fmla="*/ 286 w 606"/>
                  <a:gd name="T31" fmla="*/ 472 h 704"/>
                  <a:gd name="T32" fmla="*/ 337 w 606"/>
                  <a:gd name="T33" fmla="*/ 496 h 704"/>
                  <a:gd name="T34" fmla="*/ 294 w 606"/>
                  <a:gd name="T35" fmla="*/ 512 h 704"/>
                  <a:gd name="T36" fmla="*/ 210 w 606"/>
                  <a:gd name="T37" fmla="*/ 488 h 704"/>
                  <a:gd name="T38" fmla="*/ 160 w 606"/>
                  <a:gd name="T39" fmla="*/ 512 h 704"/>
                  <a:gd name="T40" fmla="*/ 160 w 606"/>
                  <a:gd name="T41" fmla="*/ 568 h 704"/>
                  <a:gd name="T42" fmla="*/ 202 w 606"/>
                  <a:gd name="T43" fmla="*/ 592 h 704"/>
                  <a:gd name="T44" fmla="*/ 236 w 606"/>
                  <a:gd name="T45" fmla="*/ 672 h 704"/>
                  <a:gd name="T46" fmla="*/ 278 w 606"/>
                  <a:gd name="T47" fmla="*/ 656 h 704"/>
                  <a:gd name="T48" fmla="*/ 337 w 606"/>
                  <a:gd name="T49" fmla="*/ 656 h 704"/>
                  <a:gd name="T50" fmla="*/ 328 w 606"/>
                  <a:gd name="T51" fmla="*/ 568 h 704"/>
                  <a:gd name="T52" fmla="*/ 370 w 606"/>
                  <a:gd name="T53" fmla="*/ 584 h 704"/>
                  <a:gd name="T54" fmla="*/ 387 w 606"/>
                  <a:gd name="T55" fmla="*/ 576 h 704"/>
                  <a:gd name="T56" fmla="*/ 353 w 606"/>
                  <a:gd name="T57" fmla="*/ 528 h 704"/>
                  <a:gd name="T58" fmla="*/ 455 w 606"/>
                  <a:gd name="T59" fmla="*/ 528 h 704"/>
                  <a:gd name="T60" fmla="*/ 438 w 606"/>
                  <a:gd name="T61" fmla="*/ 464 h 704"/>
                  <a:gd name="T62" fmla="*/ 438 w 606"/>
                  <a:gd name="T63" fmla="*/ 448 h 704"/>
                  <a:gd name="T64" fmla="*/ 480 w 606"/>
                  <a:gd name="T65" fmla="*/ 480 h 704"/>
                  <a:gd name="T66" fmla="*/ 463 w 606"/>
                  <a:gd name="T67" fmla="*/ 440 h 704"/>
                  <a:gd name="T68" fmla="*/ 353 w 606"/>
                  <a:gd name="T69" fmla="*/ 384 h 704"/>
                  <a:gd name="T70" fmla="*/ 337 w 606"/>
                  <a:gd name="T71" fmla="*/ 400 h 704"/>
                  <a:gd name="T72" fmla="*/ 311 w 606"/>
                  <a:gd name="T73" fmla="*/ 408 h 704"/>
                  <a:gd name="T74" fmla="*/ 294 w 606"/>
                  <a:gd name="T75" fmla="*/ 376 h 704"/>
                  <a:gd name="T76" fmla="*/ 337 w 606"/>
                  <a:gd name="T77" fmla="*/ 360 h 704"/>
                  <a:gd name="T78" fmla="*/ 320 w 606"/>
                  <a:gd name="T79" fmla="*/ 320 h 704"/>
                  <a:gd name="T80" fmla="*/ 236 w 606"/>
                  <a:gd name="T81" fmla="*/ 240 h 704"/>
                  <a:gd name="T82" fmla="*/ 261 w 606"/>
                  <a:gd name="T83" fmla="*/ 200 h 704"/>
                  <a:gd name="T84" fmla="*/ 294 w 606"/>
                  <a:gd name="T85" fmla="*/ 232 h 704"/>
                  <a:gd name="T86" fmla="*/ 337 w 606"/>
                  <a:gd name="T87" fmla="*/ 264 h 704"/>
                  <a:gd name="T88" fmla="*/ 362 w 606"/>
                  <a:gd name="T89" fmla="*/ 208 h 704"/>
                  <a:gd name="T90" fmla="*/ 387 w 606"/>
                  <a:gd name="T91" fmla="*/ 144 h 704"/>
                  <a:gd name="T92" fmla="*/ 497 w 606"/>
                  <a:gd name="T93" fmla="*/ 112 h 704"/>
                  <a:gd name="T94" fmla="*/ 564 w 606"/>
                  <a:gd name="T95" fmla="*/ 112 h 704"/>
                  <a:gd name="T96" fmla="*/ 598 w 606"/>
                  <a:gd name="T97" fmla="*/ 96 h 704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606"/>
                  <a:gd name="T148" fmla="*/ 0 h 704"/>
                  <a:gd name="T149" fmla="*/ 606 w 606"/>
                  <a:gd name="T150" fmla="*/ 704 h 704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606" h="704">
                    <a:moveTo>
                      <a:pt x="589" y="72"/>
                    </a:moveTo>
                    <a:lnTo>
                      <a:pt x="606" y="24"/>
                    </a:lnTo>
                    <a:lnTo>
                      <a:pt x="581" y="0"/>
                    </a:lnTo>
                    <a:lnTo>
                      <a:pt x="556" y="0"/>
                    </a:lnTo>
                    <a:lnTo>
                      <a:pt x="564" y="40"/>
                    </a:lnTo>
                    <a:lnTo>
                      <a:pt x="530" y="56"/>
                    </a:lnTo>
                    <a:lnTo>
                      <a:pt x="471" y="72"/>
                    </a:lnTo>
                    <a:lnTo>
                      <a:pt x="446" y="72"/>
                    </a:lnTo>
                    <a:lnTo>
                      <a:pt x="412" y="72"/>
                    </a:lnTo>
                    <a:lnTo>
                      <a:pt x="379" y="56"/>
                    </a:lnTo>
                    <a:lnTo>
                      <a:pt x="328" y="88"/>
                    </a:lnTo>
                    <a:lnTo>
                      <a:pt x="286" y="104"/>
                    </a:lnTo>
                    <a:lnTo>
                      <a:pt x="244" y="104"/>
                    </a:lnTo>
                    <a:lnTo>
                      <a:pt x="236" y="136"/>
                    </a:lnTo>
                    <a:lnTo>
                      <a:pt x="168" y="144"/>
                    </a:lnTo>
                    <a:lnTo>
                      <a:pt x="134" y="184"/>
                    </a:lnTo>
                    <a:lnTo>
                      <a:pt x="109" y="184"/>
                    </a:lnTo>
                    <a:lnTo>
                      <a:pt x="75" y="200"/>
                    </a:lnTo>
                    <a:lnTo>
                      <a:pt x="67" y="200"/>
                    </a:lnTo>
                    <a:lnTo>
                      <a:pt x="75" y="232"/>
                    </a:lnTo>
                    <a:lnTo>
                      <a:pt x="50" y="248"/>
                    </a:lnTo>
                    <a:lnTo>
                      <a:pt x="50" y="288"/>
                    </a:lnTo>
                    <a:lnTo>
                      <a:pt x="16" y="304"/>
                    </a:lnTo>
                    <a:lnTo>
                      <a:pt x="16" y="344"/>
                    </a:lnTo>
                    <a:lnTo>
                      <a:pt x="0" y="352"/>
                    </a:lnTo>
                    <a:lnTo>
                      <a:pt x="33" y="392"/>
                    </a:lnTo>
                    <a:lnTo>
                      <a:pt x="75" y="424"/>
                    </a:lnTo>
                    <a:lnTo>
                      <a:pt x="59" y="464"/>
                    </a:lnTo>
                    <a:lnTo>
                      <a:pt x="92" y="464"/>
                    </a:lnTo>
                    <a:lnTo>
                      <a:pt x="118" y="480"/>
                    </a:lnTo>
                    <a:lnTo>
                      <a:pt x="202" y="480"/>
                    </a:lnTo>
                    <a:lnTo>
                      <a:pt x="286" y="472"/>
                    </a:lnTo>
                    <a:lnTo>
                      <a:pt x="362" y="480"/>
                    </a:lnTo>
                    <a:lnTo>
                      <a:pt x="337" y="496"/>
                    </a:lnTo>
                    <a:lnTo>
                      <a:pt x="328" y="512"/>
                    </a:lnTo>
                    <a:lnTo>
                      <a:pt x="294" y="512"/>
                    </a:lnTo>
                    <a:lnTo>
                      <a:pt x="261" y="504"/>
                    </a:lnTo>
                    <a:lnTo>
                      <a:pt x="210" y="488"/>
                    </a:lnTo>
                    <a:lnTo>
                      <a:pt x="185" y="504"/>
                    </a:lnTo>
                    <a:lnTo>
                      <a:pt x="160" y="512"/>
                    </a:lnTo>
                    <a:lnTo>
                      <a:pt x="134" y="552"/>
                    </a:lnTo>
                    <a:lnTo>
                      <a:pt x="160" y="568"/>
                    </a:lnTo>
                    <a:lnTo>
                      <a:pt x="185" y="584"/>
                    </a:lnTo>
                    <a:lnTo>
                      <a:pt x="202" y="592"/>
                    </a:lnTo>
                    <a:lnTo>
                      <a:pt x="210" y="624"/>
                    </a:lnTo>
                    <a:lnTo>
                      <a:pt x="236" y="672"/>
                    </a:lnTo>
                    <a:lnTo>
                      <a:pt x="252" y="648"/>
                    </a:lnTo>
                    <a:lnTo>
                      <a:pt x="278" y="656"/>
                    </a:lnTo>
                    <a:lnTo>
                      <a:pt x="311" y="704"/>
                    </a:lnTo>
                    <a:lnTo>
                      <a:pt x="337" y="656"/>
                    </a:lnTo>
                    <a:lnTo>
                      <a:pt x="396" y="688"/>
                    </a:lnTo>
                    <a:lnTo>
                      <a:pt x="328" y="568"/>
                    </a:lnTo>
                    <a:lnTo>
                      <a:pt x="353" y="576"/>
                    </a:lnTo>
                    <a:lnTo>
                      <a:pt x="370" y="584"/>
                    </a:lnTo>
                    <a:lnTo>
                      <a:pt x="370" y="600"/>
                    </a:lnTo>
                    <a:lnTo>
                      <a:pt x="387" y="576"/>
                    </a:lnTo>
                    <a:lnTo>
                      <a:pt x="412" y="560"/>
                    </a:lnTo>
                    <a:lnTo>
                      <a:pt x="353" y="528"/>
                    </a:lnTo>
                    <a:lnTo>
                      <a:pt x="404" y="512"/>
                    </a:lnTo>
                    <a:lnTo>
                      <a:pt x="455" y="528"/>
                    </a:lnTo>
                    <a:lnTo>
                      <a:pt x="446" y="488"/>
                    </a:lnTo>
                    <a:lnTo>
                      <a:pt x="438" y="464"/>
                    </a:lnTo>
                    <a:lnTo>
                      <a:pt x="412" y="448"/>
                    </a:lnTo>
                    <a:lnTo>
                      <a:pt x="438" y="448"/>
                    </a:lnTo>
                    <a:lnTo>
                      <a:pt x="455" y="464"/>
                    </a:lnTo>
                    <a:lnTo>
                      <a:pt x="480" y="480"/>
                    </a:lnTo>
                    <a:lnTo>
                      <a:pt x="514" y="472"/>
                    </a:lnTo>
                    <a:lnTo>
                      <a:pt x="463" y="440"/>
                    </a:lnTo>
                    <a:lnTo>
                      <a:pt x="421" y="408"/>
                    </a:lnTo>
                    <a:lnTo>
                      <a:pt x="353" y="384"/>
                    </a:lnTo>
                    <a:lnTo>
                      <a:pt x="337" y="384"/>
                    </a:lnTo>
                    <a:lnTo>
                      <a:pt x="337" y="400"/>
                    </a:lnTo>
                    <a:lnTo>
                      <a:pt x="345" y="416"/>
                    </a:lnTo>
                    <a:lnTo>
                      <a:pt x="311" y="408"/>
                    </a:lnTo>
                    <a:lnTo>
                      <a:pt x="294" y="400"/>
                    </a:lnTo>
                    <a:lnTo>
                      <a:pt x="294" y="376"/>
                    </a:lnTo>
                    <a:lnTo>
                      <a:pt x="294" y="352"/>
                    </a:lnTo>
                    <a:lnTo>
                      <a:pt x="337" y="360"/>
                    </a:lnTo>
                    <a:lnTo>
                      <a:pt x="337" y="336"/>
                    </a:lnTo>
                    <a:lnTo>
                      <a:pt x="320" y="320"/>
                    </a:lnTo>
                    <a:lnTo>
                      <a:pt x="269" y="288"/>
                    </a:lnTo>
                    <a:lnTo>
                      <a:pt x="236" y="240"/>
                    </a:lnTo>
                    <a:lnTo>
                      <a:pt x="244" y="224"/>
                    </a:lnTo>
                    <a:lnTo>
                      <a:pt x="261" y="200"/>
                    </a:lnTo>
                    <a:lnTo>
                      <a:pt x="269" y="224"/>
                    </a:lnTo>
                    <a:lnTo>
                      <a:pt x="294" y="232"/>
                    </a:lnTo>
                    <a:lnTo>
                      <a:pt x="320" y="240"/>
                    </a:lnTo>
                    <a:lnTo>
                      <a:pt x="337" y="264"/>
                    </a:lnTo>
                    <a:lnTo>
                      <a:pt x="337" y="232"/>
                    </a:lnTo>
                    <a:lnTo>
                      <a:pt x="362" y="208"/>
                    </a:lnTo>
                    <a:lnTo>
                      <a:pt x="370" y="160"/>
                    </a:lnTo>
                    <a:lnTo>
                      <a:pt x="387" y="144"/>
                    </a:lnTo>
                    <a:lnTo>
                      <a:pt x="412" y="136"/>
                    </a:lnTo>
                    <a:lnTo>
                      <a:pt x="497" y="112"/>
                    </a:lnTo>
                    <a:lnTo>
                      <a:pt x="539" y="112"/>
                    </a:lnTo>
                    <a:lnTo>
                      <a:pt x="564" y="112"/>
                    </a:lnTo>
                    <a:lnTo>
                      <a:pt x="573" y="128"/>
                    </a:lnTo>
                    <a:lnTo>
                      <a:pt x="598" y="96"/>
                    </a:lnTo>
                    <a:lnTo>
                      <a:pt x="589" y="72"/>
                    </a:lnTo>
                    <a:close/>
                  </a:path>
                </a:pathLst>
              </a:custGeom>
              <a:solidFill>
                <a:schemeClr val="bg2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lv-LV" dirty="0"/>
              </a:p>
            </p:txBody>
          </p:sp>
          <p:sp>
            <p:nvSpPr>
              <p:cNvPr id="212" name="Freeform 71"/>
              <p:cNvSpPr>
                <a:spLocks/>
              </p:cNvSpPr>
              <p:nvPr/>
            </p:nvSpPr>
            <p:spPr bwMode="auto">
              <a:xfrm>
                <a:off x="4831" y="3488"/>
                <a:ext cx="244" cy="192"/>
              </a:xfrm>
              <a:custGeom>
                <a:avLst/>
                <a:gdLst>
                  <a:gd name="T0" fmla="*/ 227 w 244"/>
                  <a:gd name="T1" fmla="*/ 32 h 192"/>
                  <a:gd name="T2" fmla="*/ 185 w 244"/>
                  <a:gd name="T3" fmla="*/ 16 h 192"/>
                  <a:gd name="T4" fmla="*/ 177 w 244"/>
                  <a:gd name="T5" fmla="*/ 0 h 192"/>
                  <a:gd name="T6" fmla="*/ 134 w 244"/>
                  <a:gd name="T7" fmla="*/ 0 h 192"/>
                  <a:gd name="T8" fmla="*/ 75 w 244"/>
                  <a:gd name="T9" fmla="*/ 24 h 192"/>
                  <a:gd name="T10" fmla="*/ 50 w 244"/>
                  <a:gd name="T11" fmla="*/ 32 h 192"/>
                  <a:gd name="T12" fmla="*/ 25 w 244"/>
                  <a:gd name="T13" fmla="*/ 40 h 192"/>
                  <a:gd name="T14" fmla="*/ 16 w 244"/>
                  <a:gd name="T15" fmla="*/ 72 h 192"/>
                  <a:gd name="T16" fmla="*/ 0 w 244"/>
                  <a:gd name="T17" fmla="*/ 64 h 192"/>
                  <a:gd name="T18" fmla="*/ 0 w 244"/>
                  <a:gd name="T19" fmla="*/ 88 h 192"/>
                  <a:gd name="T20" fmla="*/ 8 w 244"/>
                  <a:gd name="T21" fmla="*/ 144 h 192"/>
                  <a:gd name="T22" fmla="*/ 33 w 244"/>
                  <a:gd name="T23" fmla="*/ 176 h 192"/>
                  <a:gd name="T24" fmla="*/ 59 w 244"/>
                  <a:gd name="T25" fmla="*/ 184 h 192"/>
                  <a:gd name="T26" fmla="*/ 67 w 244"/>
                  <a:gd name="T27" fmla="*/ 192 h 192"/>
                  <a:gd name="T28" fmla="*/ 75 w 244"/>
                  <a:gd name="T29" fmla="*/ 192 h 192"/>
                  <a:gd name="T30" fmla="*/ 109 w 244"/>
                  <a:gd name="T31" fmla="*/ 176 h 192"/>
                  <a:gd name="T32" fmla="*/ 134 w 244"/>
                  <a:gd name="T33" fmla="*/ 176 h 192"/>
                  <a:gd name="T34" fmla="*/ 168 w 244"/>
                  <a:gd name="T35" fmla="*/ 136 h 192"/>
                  <a:gd name="T36" fmla="*/ 236 w 244"/>
                  <a:gd name="T37" fmla="*/ 128 h 192"/>
                  <a:gd name="T38" fmla="*/ 244 w 244"/>
                  <a:gd name="T39" fmla="*/ 104 h 192"/>
                  <a:gd name="T40" fmla="*/ 244 w 244"/>
                  <a:gd name="T41" fmla="*/ 64 h 192"/>
                  <a:gd name="T42" fmla="*/ 227 w 244"/>
                  <a:gd name="T43" fmla="*/ 32 h 192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244"/>
                  <a:gd name="T67" fmla="*/ 0 h 192"/>
                  <a:gd name="T68" fmla="*/ 244 w 244"/>
                  <a:gd name="T69" fmla="*/ 192 h 192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244" h="192">
                    <a:moveTo>
                      <a:pt x="227" y="32"/>
                    </a:moveTo>
                    <a:lnTo>
                      <a:pt x="185" y="16"/>
                    </a:lnTo>
                    <a:lnTo>
                      <a:pt x="177" y="0"/>
                    </a:lnTo>
                    <a:lnTo>
                      <a:pt x="134" y="0"/>
                    </a:lnTo>
                    <a:lnTo>
                      <a:pt x="75" y="24"/>
                    </a:lnTo>
                    <a:lnTo>
                      <a:pt x="50" y="32"/>
                    </a:lnTo>
                    <a:lnTo>
                      <a:pt x="25" y="40"/>
                    </a:lnTo>
                    <a:lnTo>
                      <a:pt x="16" y="72"/>
                    </a:lnTo>
                    <a:lnTo>
                      <a:pt x="0" y="64"/>
                    </a:lnTo>
                    <a:lnTo>
                      <a:pt x="0" y="88"/>
                    </a:lnTo>
                    <a:lnTo>
                      <a:pt x="8" y="144"/>
                    </a:lnTo>
                    <a:lnTo>
                      <a:pt x="33" y="176"/>
                    </a:lnTo>
                    <a:lnTo>
                      <a:pt x="59" y="184"/>
                    </a:lnTo>
                    <a:lnTo>
                      <a:pt x="67" y="192"/>
                    </a:lnTo>
                    <a:lnTo>
                      <a:pt x="75" y="192"/>
                    </a:lnTo>
                    <a:lnTo>
                      <a:pt x="109" y="176"/>
                    </a:lnTo>
                    <a:lnTo>
                      <a:pt x="134" y="176"/>
                    </a:lnTo>
                    <a:lnTo>
                      <a:pt x="168" y="136"/>
                    </a:lnTo>
                    <a:lnTo>
                      <a:pt x="236" y="128"/>
                    </a:lnTo>
                    <a:lnTo>
                      <a:pt x="244" y="104"/>
                    </a:lnTo>
                    <a:lnTo>
                      <a:pt x="244" y="64"/>
                    </a:lnTo>
                    <a:lnTo>
                      <a:pt x="227" y="32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lv-LV" dirty="0"/>
              </a:p>
            </p:txBody>
          </p:sp>
          <p:sp>
            <p:nvSpPr>
              <p:cNvPr id="213" name="Freeform 72"/>
              <p:cNvSpPr>
                <a:spLocks/>
              </p:cNvSpPr>
              <p:nvPr/>
            </p:nvSpPr>
            <p:spPr bwMode="auto">
              <a:xfrm>
                <a:off x="4965" y="3184"/>
                <a:ext cx="590" cy="408"/>
              </a:xfrm>
              <a:custGeom>
                <a:avLst/>
                <a:gdLst>
                  <a:gd name="T0" fmla="*/ 455 w 590"/>
                  <a:gd name="T1" fmla="*/ 256 h 408"/>
                  <a:gd name="T2" fmla="*/ 489 w 590"/>
                  <a:gd name="T3" fmla="*/ 248 h 408"/>
                  <a:gd name="T4" fmla="*/ 514 w 590"/>
                  <a:gd name="T5" fmla="*/ 232 h 408"/>
                  <a:gd name="T6" fmla="*/ 565 w 590"/>
                  <a:gd name="T7" fmla="*/ 240 h 408"/>
                  <a:gd name="T8" fmla="*/ 590 w 590"/>
                  <a:gd name="T9" fmla="*/ 232 h 408"/>
                  <a:gd name="T10" fmla="*/ 565 w 590"/>
                  <a:gd name="T11" fmla="*/ 200 h 408"/>
                  <a:gd name="T12" fmla="*/ 523 w 590"/>
                  <a:gd name="T13" fmla="*/ 176 h 408"/>
                  <a:gd name="T14" fmla="*/ 548 w 590"/>
                  <a:gd name="T15" fmla="*/ 144 h 408"/>
                  <a:gd name="T16" fmla="*/ 548 w 590"/>
                  <a:gd name="T17" fmla="*/ 104 h 408"/>
                  <a:gd name="T18" fmla="*/ 548 w 590"/>
                  <a:gd name="T19" fmla="*/ 72 h 408"/>
                  <a:gd name="T20" fmla="*/ 573 w 590"/>
                  <a:gd name="T21" fmla="*/ 64 h 408"/>
                  <a:gd name="T22" fmla="*/ 582 w 590"/>
                  <a:gd name="T23" fmla="*/ 48 h 408"/>
                  <a:gd name="T24" fmla="*/ 582 w 590"/>
                  <a:gd name="T25" fmla="*/ 32 h 408"/>
                  <a:gd name="T26" fmla="*/ 582 w 590"/>
                  <a:gd name="T27" fmla="*/ 16 h 408"/>
                  <a:gd name="T28" fmla="*/ 531 w 590"/>
                  <a:gd name="T29" fmla="*/ 16 h 408"/>
                  <a:gd name="T30" fmla="*/ 523 w 590"/>
                  <a:gd name="T31" fmla="*/ 0 h 408"/>
                  <a:gd name="T32" fmla="*/ 481 w 590"/>
                  <a:gd name="T33" fmla="*/ 8 h 408"/>
                  <a:gd name="T34" fmla="*/ 455 w 590"/>
                  <a:gd name="T35" fmla="*/ 0 h 408"/>
                  <a:gd name="T36" fmla="*/ 413 w 590"/>
                  <a:gd name="T37" fmla="*/ 8 h 408"/>
                  <a:gd name="T38" fmla="*/ 363 w 590"/>
                  <a:gd name="T39" fmla="*/ 24 h 408"/>
                  <a:gd name="T40" fmla="*/ 321 w 590"/>
                  <a:gd name="T41" fmla="*/ 80 h 408"/>
                  <a:gd name="T42" fmla="*/ 270 w 590"/>
                  <a:gd name="T43" fmla="*/ 88 h 408"/>
                  <a:gd name="T44" fmla="*/ 219 w 590"/>
                  <a:gd name="T45" fmla="*/ 88 h 408"/>
                  <a:gd name="T46" fmla="*/ 194 w 590"/>
                  <a:gd name="T47" fmla="*/ 88 h 408"/>
                  <a:gd name="T48" fmla="*/ 169 w 590"/>
                  <a:gd name="T49" fmla="*/ 112 h 408"/>
                  <a:gd name="T50" fmla="*/ 76 w 590"/>
                  <a:gd name="T51" fmla="*/ 112 h 408"/>
                  <a:gd name="T52" fmla="*/ 43 w 590"/>
                  <a:gd name="T53" fmla="*/ 104 h 408"/>
                  <a:gd name="T54" fmla="*/ 43 w 590"/>
                  <a:gd name="T55" fmla="*/ 80 h 408"/>
                  <a:gd name="T56" fmla="*/ 9 w 590"/>
                  <a:gd name="T57" fmla="*/ 64 h 408"/>
                  <a:gd name="T58" fmla="*/ 0 w 590"/>
                  <a:gd name="T59" fmla="*/ 88 h 408"/>
                  <a:gd name="T60" fmla="*/ 9 w 590"/>
                  <a:gd name="T61" fmla="*/ 120 h 408"/>
                  <a:gd name="T62" fmla="*/ 26 w 590"/>
                  <a:gd name="T63" fmla="*/ 152 h 408"/>
                  <a:gd name="T64" fmla="*/ 68 w 590"/>
                  <a:gd name="T65" fmla="*/ 184 h 408"/>
                  <a:gd name="T66" fmla="*/ 51 w 590"/>
                  <a:gd name="T67" fmla="*/ 224 h 408"/>
                  <a:gd name="T68" fmla="*/ 34 w 590"/>
                  <a:gd name="T69" fmla="*/ 232 h 408"/>
                  <a:gd name="T70" fmla="*/ 34 w 590"/>
                  <a:gd name="T71" fmla="*/ 264 h 408"/>
                  <a:gd name="T72" fmla="*/ 51 w 590"/>
                  <a:gd name="T73" fmla="*/ 272 h 408"/>
                  <a:gd name="T74" fmla="*/ 43 w 590"/>
                  <a:gd name="T75" fmla="*/ 304 h 408"/>
                  <a:gd name="T76" fmla="*/ 51 w 590"/>
                  <a:gd name="T77" fmla="*/ 320 h 408"/>
                  <a:gd name="T78" fmla="*/ 93 w 590"/>
                  <a:gd name="T79" fmla="*/ 336 h 408"/>
                  <a:gd name="T80" fmla="*/ 110 w 590"/>
                  <a:gd name="T81" fmla="*/ 368 h 408"/>
                  <a:gd name="T82" fmla="*/ 110 w 590"/>
                  <a:gd name="T83" fmla="*/ 408 h 408"/>
                  <a:gd name="T84" fmla="*/ 110 w 590"/>
                  <a:gd name="T85" fmla="*/ 400 h 408"/>
                  <a:gd name="T86" fmla="*/ 152 w 590"/>
                  <a:gd name="T87" fmla="*/ 400 h 408"/>
                  <a:gd name="T88" fmla="*/ 194 w 590"/>
                  <a:gd name="T89" fmla="*/ 384 h 408"/>
                  <a:gd name="T90" fmla="*/ 245 w 590"/>
                  <a:gd name="T91" fmla="*/ 352 h 408"/>
                  <a:gd name="T92" fmla="*/ 278 w 590"/>
                  <a:gd name="T93" fmla="*/ 368 h 408"/>
                  <a:gd name="T94" fmla="*/ 312 w 590"/>
                  <a:gd name="T95" fmla="*/ 368 h 408"/>
                  <a:gd name="T96" fmla="*/ 337 w 590"/>
                  <a:gd name="T97" fmla="*/ 368 h 408"/>
                  <a:gd name="T98" fmla="*/ 396 w 590"/>
                  <a:gd name="T99" fmla="*/ 352 h 408"/>
                  <a:gd name="T100" fmla="*/ 430 w 590"/>
                  <a:gd name="T101" fmla="*/ 336 h 408"/>
                  <a:gd name="T102" fmla="*/ 422 w 590"/>
                  <a:gd name="T103" fmla="*/ 296 h 408"/>
                  <a:gd name="T104" fmla="*/ 447 w 590"/>
                  <a:gd name="T105" fmla="*/ 296 h 408"/>
                  <a:gd name="T106" fmla="*/ 455 w 590"/>
                  <a:gd name="T107" fmla="*/ 280 h 408"/>
                  <a:gd name="T108" fmla="*/ 455 w 590"/>
                  <a:gd name="T109" fmla="*/ 256 h 408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590"/>
                  <a:gd name="T166" fmla="*/ 0 h 408"/>
                  <a:gd name="T167" fmla="*/ 590 w 590"/>
                  <a:gd name="T168" fmla="*/ 408 h 408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590" h="408">
                    <a:moveTo>
                      <a:pt x="455" y="256"/>
                    </a:moveTo>
                    <a:lnTo>
                      <a:pt x="489" y="248"/>
                    </a:lnTo>
                    <a:lnTo>
                      <a:pt x="514" y="232"/>
                    </a:lnTo>
                    <a:lnTo>
                      <a:pt x="565" y="240"/>
                    </a:lnTo>
                    <a:lnTo>
                      <a:pt x="590" y="232"/>
                    </a:lnTo>
                    <a:lnTo>
                      <a:pt x="565" y="200"/>
                    </a:lnTo>
                    <a:lnTo>
                      <a:pt x="523" y="176"/>
                    </a:lnTo>
                    <a:lnTo>
                      <a:pt x="548" y="144"/>
                    </a:lnTo>
                    <a:lnTo>
                      <a:pt x="548" y="104"/>
                    </a:lnTo>
                    <a:lnTo>
                      <a:pt x="548" y="72"/>
                    </a:lnTo>
                    <a:lnTo>
                      <a:pt x="573" y="64"/>
                    </a:lnTo>
                    <a:lnTo>
                      <a:pt x="582" y="48"/>
                    </a:lnTo>
                    <a:lnTo>
                      <a:pt x="582" y="32"/>
                    </a:lnTo>
                    <a:lnTo>
                      <a:pt x="582" y="16"/>
                    </a:lnTo>
                    <a:lnTo>
                      <a:pt x="531" y="16"/>
                    </a:lnTo>
                    <a:lnTo>
                      <a:pt x="523" y="0"/>
                    </a:lnTo>
                    <a:lnTo>
                      <a:pt x="481" y="8"/>
                    </a:lnTo>
                    <a:lnTo>
                      <a:pt x="455" y="0"/>
                    </a:lnTo>
                    <a:lnTo>
                      <a:pt x="413" y="8"/>
                    </a:lnTo>
                    <a:lnTo>
                      <a:pt x="363" y="24"/>
                    </a:lnTo>
                    <a:lnTo>
                      <a:pt x="321" y="80"/>
                    </a:lnTo>
                    <a:lnTo>
                      <a:pt x="270" y="88"/>
                    </a:lnTo>
                    <a:lnTo>
                      <a:pt x="219" y="88"/>
                    </a:lnTo>
                    <a:lnTo>
                      <a:pt x="194" y="88"/>
                    </a:lnTo>
                    <a:lnTo>
                      <a:pt x="169" y="112"/>
                    </a:lnTo>
                    <a:lnTo>
                      <a:pt x="76" y="112"/>
                    </a:lnTo>
                    <a:lnTo>
                      <a:pt x="43" y="104"/>
                    </a:lnTo>
                    <a:lnTo>
                      <a:pt x="43" y="80"/>
                    </a:lnTo>
                    <a:lnTo>
                      <a:pt x="9" y="64"/>
                    </a:lnTo>
                    <a:lnTo>
                      <a:pt x="0" y="88"/>
                    </a:lnTo>
                    <a:lnTo>
                      <a:pt x="9" y="120"/>
                    </a:lnTo>
                    <a:lnTo>
                      <a:pt x="26" y="152"/>
                    </a:lnTo>
                    <a:lnTo>
                      <a:pt x="68" y="184"/>
                    </a:lnTo>
                    <a:lnTo>
                      <a:pt x="51" y="224"/>
                    </a:lnTo>
                    <a:lnTo>
                      <a:pt x="34" y="232"/>
                    </a:lnTo>
                    <a:lnTo>
                      <a:pt x="34" y="264"/>
                    </a:lnTo>
                    <a:lnTo>
                      <a:pt x="51" y="272"/>
                    </a:lnTo>
                    <a:lnTo>
                      <a:pt x="43" y="304"/>
                    </a:lnTo>
                    <a:lnTo>
                      <a:pt x="51" y="320"/>
                    </a:lnTo>
                    <a:lnTo>
                      <a:pt x="93" y="336"/>
                    </a:lnTo>
                    <a:lnTo>
                      <a:pt x="110" y="368"/>
                    </a:lnTo>
                    <a:lnTo>
                      <a:pt x="110" y="408"/>
                    </a:lnTo>
                    <a:lnTo>
                      <a:pt x="110" y="400"/>
                    </a:lnTo>
                    <a:lnTo>
                      <a:pt x="152" y="400"/>
                    </a:lnTo>
                    <a:lnTo>
                      <a:pt x="194" y="384"/>
                    </a:lnTo>
                    <a:lnTo>
                      <a:pt x="245" y="352"/>
                    </a:lnTo>
                    <a:lnTo>
                      <a:pt x="278" y="368"/>
                    </a:lnTo>
                    <a:lnTo>
                      <a:pt x="312" y="368"/>
                    </a:lnTo>
                    <a:lnTo>
                      <a:pt x="337" y="368"/>
                    </a:lnTo>
                    <a:lnTo>
                      <a:pt x="396" y="352"/>
                    </a:lnTo>
                    <a:lnTo>
                      <a:pt x="430" y="336"/>
                    </a:lnTo>
                    <a:lnTo>
                      <a:pt x="422" y="296"/>
                    </a:lnTo>
                    <a:lnTo>
                      <a:pt x="447" y="296"/>
                    </a:lnTo>
                    <a:lnTo>
                      <a:pt x="455" y="280"/>
                    </a:lnTo>
                    <a:lnTo>
                      <a:pt x="455" y="25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lv-LV" dirty="0"/>
              </a:p>
            </p:txBody>
          </p:sp>
          <p:sp>
            <p:nvSpPr>
              <p:cNvPr id="214" name="Freeform 73"/>
              <p:cNvSpPr>
                <a:spLocks/>
              </p:cNvSpPr>
              <p:nvPr/>
            </p:nvSpPr>
            <p:spPr bwMode="auto">
              <a:xfrm>
                <a:off x="4831" y="3488"/>
                <a:ext cx="244" cy="192"/>
              </a:xfrm>
              <a:custGeom>
                <a:avLst/>
                <a:gdLst>
                  <a:gd name="T0" fmla="*/ 227 w 244"/>
                  <a:gd name="T1" fmla="*/ 32 h 192"/>
                  <a:gd name="T2" fmla="*/ 185 w 244"/>
                  <a:gd name="T3" fmla="*/ 16 h 192"/>
                  <a:gd name="T4" fmla="*/ 177 w 244"/>
                  <a:gd name="T5" fmla="*/ 0 h 192"/>
                  <a:gd name="T6" fmla="*/ 177 w 244"/>
                  <a:gd name="T7" fmla="*/ 0 h 192"/>
                  <a:gd name="T8" fmla="*/ 134 w 244"/>
                  <a:gd name="T9" fmla="*/ 0 h 192"/>
                  <a:gd name="T10" fmla="*/ 75 w 244"/>
                  <a:gd name="T11" fmla="*/ 24 h 192"/>
                  <a:gd name="T12" fmla="*/ 50 w 244"/>
                  <a:gd name="T13" fmla="*/ 32 h 192"/>
                  <a:gd name="T14" fmla="*/ 25 w 244"/>
                  <a:gd name="T15" fmla="*/ 40 h 192"/>
                  <a:gd name="T16" fmla="*/ 16 w 244"/>
                  <a:gd name="T17" fmla="*/ 72 h 192"/>
                  <a:gd name="T18" fmla="*/ 0 w 244"/>
                  <a:gd name="T19" fmla="*/ 64 h 192"/>
                  <a:gd name="T20" fmla="*/ 0 w 244"/>
                  <a:gd name="T21" fmla="*/ 88 h 192"/>
                  <a:gd name="T22" fmla="*/ 8 w 244"/>
                  <a:gd name="T23" fmla="*/ 144 h 192"/>
                  <a:gd name="T24" fmla="*/ 33 w 244"/>
                  <a:gd name="T25" fmla="*/ 176 h 192"/>
                  <a:gd name="T26" fmla="*/ 59 w 244"/>
                  <a:gd name="T27" fmla="*/ 184 h 192"/>
                  <a:gd name="T28" fmla="*/ 67 w 244"/>
                  <a:gd name="T29" fmla="*/ 192 h 192"/>
                  <a:gd name="T30" fmla="*/ 75 w 244"/>
                  <a:gd name="T31" fmla="*/ 192 h 192"/>
                  <a:gd name="T32" fmla="*/ 109 w 244"/>
                  <a:gd name="T33" fmla="*/ 176 h 192"/>
                  <a:gd name="T34" fmla="*/ 134 w 244"/>
                  <a:gd name="T35" fmla="*/ 176 h 192"/>
                  <a:gd name="T36" fmla="*/ 168 w 244"/>
                  <a:gd name="T37" fmla="*/ 136 h 192"/>
                  <a:gd name="T38" fmla="*/ 236 w 244"/>
                  <a:gd name="T39" fmla="*/ 128 h 192"/>
                  <a:gd name="T40" fmla="*/ 244 w 244"/>
                  <a:gd name="T41" fmla="*/ 104 h 192"/>
                  <a:gd name="T42" fmla="*/ 244 w 244"/>
                  <a:gd name="T43" fmla="*/ 64 h 192"/>
                  <a:gd name="T44" fmla="*/ 227 w 244"/>
                  <a:gd name="T45" fmla="*/ 32 h 192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244"/>
                  <a:gd name="T70" fmla="*/ 0 h 192"/>
                  <a:gd name="T71" fmla="*/ 244 w 244"/>
                  <a:gd name="T72" fmla="*/ 192 h 192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244" h="192">
                    <a:moveTo>
                      <a:pt x="227" y="32"/>
                    </a:moveTo>
                    <a:lnTo>
                      <a:pt x="185" y="16"/>
                    </a:lnTo>
                    <a:lnTo>
                      <a:pt x="177" y="0"/>
                    </a:lnTo>
                    <a:lnTo>
                      <a:pt x="134" y="0"/>
                    </a:lnTo>
                    <a:lnTo>
                      <a:pt x="75" y="24"/>
                    </a:lnTo>
                    <a:lnTo>
                      <a:pt x="50" y="32"/>
                    </a:lnTo>
                    <a:lnTo>
                      <a:pt x="25" y="40"/>
                    </a:lnTo>
                    <a:lnTo>
                      <a:pt x="16" y="72"/>
                    </a:lnTo>
                    <a:lnTo>
                      <a:pt x="0" y="64"/>
                    </a:lnTo>
                    <a:lnTo>
                      <a:pt x="0" y="88"/>
                    </a:lnTo>
                    <a:lnTo>
                      <a:pt x="8" y="144"/>
                    </a:lnTo>
                    <a:lnTo>
                      <a:pt x="33" y="176"/>
                    </a:lnTo>
                    <a:lnTo>
                      <a:pt x="59" y="184"/>
                    </a:lnTo>
                    <a:lnTo>
                      <a:pt x="67" y="192"/>
                    </a:lnTo>
                    <a:lnTo>
                      <a:pt x="75" y="192"/>
                    </a:lnTo>
                    <a:lnTo>
                      <a:pt x="109" y="176"/>
                    </a:lnTo>
                    <a:lnTo>
                      <a:pt x="134" y="176"/>
                    </a:lnTo>
                    <a:lnTo>
                      <a:pt x="168" y="136"/>
                    </a:lnTo>
                    <a:lnTo>
                      <a:pt x="236" y="128"/>
                    </a:lnTo>
                    <a:lnTo>
                      <a:pt x="244" y="104"/>
                    </a:lnTo>
                    <a:lnTo>
                      <a:pt x="244" y="64"/>
                    </a:lnTo>
                    <a:lnTo>
                      <a:pt x="227" y="32"/>
                    </a:lnTo>
                    <a:close/>
                  </a:path>
                </a:pathLst>
              </a:custGeom>
              <a:solidFill>
                <a:schemeClr val="bg2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lv-LV" dirty="0"/>
              </a:p>
            </p:txBody>
          </p:sp>
          <p:sp>
            <p:nvSpPr>
              <p:cNvPr id="215" name="Freeform 74"/>
              <p:cNvSpPr>
                <a:spLocks/>
              </p:cNvSpPr>
              <p:nvPr/>
            </p:nvSpPr>
            <p:spPr bwMode="auto">
              <a:xfrm>
                <a:off x="4965" y="3184"/>
                <a:ext cx="590" cy="408"/>
              </a:xfrm>
              <a:custGeom>
                <a:avLst/>
                <a:gdLst>
                  <a:gd name="T0" fmla="*/ 455 w 590"/>
                  <a:gd name="T1" fmla="*/ 256 h 408"/>
                  <a:gd name="T2" fmla="*/ 489 w 590"/>
                  <a:gd name="T3" fmla="*/ 248 h 408"/>
                  <a:gd name="T4" fmla="*/ 514 w 590"/>
                  <a:gd name="T5" fmla="*/ 232 h 408"/>
                  <a:gd name="T6" fmla="*/ 565 w 590"/>
                  <a:gd name="T7" fmla="*/ 240 h 408"/>
                  <a:gd name="T8" fmla="*/ 590 w 590"/>
                  <a:gd name="T9" fmla="*/ 232 h 408"/>
                  <a:gd name="T10" fmla="*/ 565 w 590"/>
                  <a:gd name="T11" fmla="*/ 200 h 408"/>
                  <a:gd name="T12" fmla="*/ 523 w 590"/>
                  <a:gd name="T13" fmla="*/ 176 h 408"/>
                  <a:gd name="T14" fmla="*/ 548 w 590"/>
                  <a:gd name="T15" fmla="*/ 144 h 408"/>
                  <a:gd name="T16" fmla="*/ 548 w 590"/>
                  <a:gd name="T17" fmla="*/ 104 h 408"/>
                  <a:gd name="T18" fmla="*/ 548 w 590"/>
                  <a:gd name="T19" fmla="*/ 72 h 408"/>
                  <a:gd name="T20" fmla="*/ 573 w 590"/>
                  <a:gd name="T21" fmla="*/ 64 h 408"/>
                  <a:gd name="T22" fmla="*/ 582 w 590"/>
                  <a:gd name="T23" fmla="*/ 48 h 408"/>
                  <a:gd name="T24" fmla="*/ 582 w 590"/>
                  <a:gd name="T25" fmla="*/ 32 h 408"/>
                  <a:gd name="T26" fmla="*/ 582 w 590"/>
                  <a:gd name="T27" fmla="*/ 16 h 408"/>
                  <a:gd name="T28" fmla="*/ 531 w 590"/>
                  <a:gd name="T29" fmla="*/ 16 h 408"/>
                  <a:gd name="T30" fmla="*/ 523 w 590"/>
                  <a:gd name="T31" fmla="*/ 0 h 408"/>
                  <a:gd name="T32" fmla="*/ 481 w 590"/>
                  <a:gd name="T33" fmla="*/ 8 h 408"/>
                  <a:gd name="T34" fmla="*/ 455 w 590"/>
                  <a:gd name="T35" fmla="*/ 0 h 408"/>
                  <a:gd name="T36" fmla="*/ 413 w 590"/>
                  <a:gd name="T37" fmla="*/ 8 h 408"/>
                  <a:gd name="T38" fmla="*/ 363 w 590"/>
                  <a:gd name="T39" fmla="*/ 24 h 408"/>
                  <a:gd name="T40" fmla="*/ 321 w 590"/>
                  <a:gd name="T41" fmla="*/ 80 h 408"/>
                  <a:gd name="T42" fmla="*/ 270 w 590"/>
                  <a:gd name="T43" fmla="*/ 88 h 408"/>
                  <a:gd name="T44" fmla="*/ 219 w 590"/>
                  <a:gd name="T45" fmla="*/ 88 h 408"/>
                  <a:gd name="T46" fmla="*/ 194 w 590"/>
                  <a:gd name="T47" fmla="*/ 88 h 408"/>
                  <a:gd name="T48" fmla="*/ 169 w 590"/>
                  <a:gd name="T49" fmla="*/ 112 h 408"/>
                  <a:gd name="T50" fmla="*/ 76 w 590"/>
                  <a:gd name="T51" fmla="*/ 112 h 408"/>
                  <a:gd name="T52" fmla="*/ 43 w 590"/>
                  <a:gd name="T53" fmla="*/ 104 h 408"/>
                  <a:gd name="T54" fmla="*/ 43 w 590"/>
                  <a:gd name="T55" fmla="*/ 80 h 408"/>
                  <a:gd name="T56" fmla="*/ 9 w 590"/>
                  <a:gd name="T57" fmla="*/ 64 h 408"/>
                  <a:gd name="T58" fmla="*/ 0 w 590"/>
                  <a:gd name="T59" fmla="*/ 88 h 408"/>
                  <a:gd name="T60" fmla="*/ 9 w 590"/>
                  <a:gd name="T61" fmla="*/ 120 h 408"/>
                  <a:gd name="T62" fmla="*/ 26 w 590"/>
                  <a:gd name="T63" fmla="*/ 152 h 408"/>
                  <a:gd name="T64" fmla="*/ 68 w 590"/>
                  <a:gd name="T65" fmla="*/ 184 h 408"/>
                  <a:gd name="T66" fmla="*/ 51 w 590"/>
                  <a:gd name="T67" fmla="*/ 224 h 408"/>
                  <a:gd name="T68" fmla="*/ 34 w 590"/>
                  <a:gd name="T69" fmla="*/ 232 h 408"/>
                  <a:gd name="T70" fmla="*/ 34 w 590"/>
                  <a:gd name="T71" fmla="*/ 264 h 408"/>
                  <a:gd name="T72" fmla="*/ 51 w 590"/>
                  <a:gd name="T73" fmla="*/ 272 h 408"/>
                  <a:gd name="T74" fmla="*/ 43 w 590"/>
                  <a:gd name="T75" fmla="*/ 304 h 408"/>
                  <a:gd name="T76" fmla="*/ 51 w 590"/>
                  <a:gd name="T77" fmla="*/ 320 h 408"/>
                  <a:gd name="T78" fmla="*/ 93 w 590"/>
                  <a:gd name="T79" fmla="*/ 336 h 408"/>
                  <a:gd name="T80" fmla="*/ 110 w 590"/>
                  <a:gd name="T81" fmla="*/ 368 h 408"/>
                  <a:gd name="T82" fmla="*/ 110 w 590"/>
                  <a:gd name="T83" fmla="*/ 408 h 408"/>
                  <a:gd name="T84" fmla="*/ 110 w 590"/>
                  <a:gd name="T85" fmla="*/ 400 h 408"/>
                  <a:gd name="T86" fmla="*/ 152 w 590"/>
                  <a:gd name="T87" fmla="*/ 400 h 408"/>
                  <a:gd name="T88" fmla="*/ 194 w 590"/>
                  <a:gd name="T89" fmla="*/ 384 h 408"/>
                  <a:gd name="T90" fmla="*/ 245 w 590"/>
                  <a:gd name="T91" fmla="*/ 352 h 408"/>
                  <a:gd name="T92" fmla="*/ 278 w 590"/>
                  <a:gd name="T93" fmla="*/ 368 h 408"/>
                  <a:gd name="T94" fmla="*/ 312 w 590"/>
                  <a:gd name="T95" fmla="*/ 368 h 408"/>
                  <a:gd name="T96" fmla="*/ 337 w 590"/>
                  <a:gd name="T97" fmla="*/ 368 h 408"/>
                  <a:gd name="T98" fmla="*/ 396 w 590"/>
                  <a:gd name="T99" fmla="*/ 352 h 408"/>
                  <a:gd name="T100" fmla="*/ 430 w 590"/>
                  <a:gd name="T101" fmla="*/ 336 h 408"/>
                  <a:gd name="T102" fmla="*/ 422 w 590"/>
                  <a:gd name="T103" fmla="*/ 296 h 408"/>
                  <a:gd name="T104" fmla="*/ 447 w 590"/>
                  <a:gd name="T105" fmla="*/ 296 h 408"/>
                  <a:gd name="T106" fmla="*/ 447 w 590"/>
                  <a:gd name="T107" fmla="*/ 296 h 408"/>
                  <a:gd name="T108" fmla="*/ 455 w 590"/>
                  <a:gd name="T109" fmla="*/ 280 h 408"/>
                  <a:gd name="T110" fmla="*/ 455 w 590"/>
                  <a:gd name="T111" fmla="*/ 256 h 408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590"/>
                  <a:gd name="T169" fmla="*/ 0 h 408"/>
                  <a:gd name="T170" fmla="*/ 590 w 590"/>
                  <a:gd name="T171" fmla="*/ 408 h 408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590" h="408">
                    <a:moveTo>
                      <a:pt x="455" y="256"/>
                    </a:moveTo>
                    <a:lnTo>
                      <a:pt x="489" y="248"/>
                    </a:lnTo>
                    <a:lnTo>
                      <a:pt x="514" y="232"/>
                    </a:lnTo>
                    <a:lnTo>
                      <a:pt x="565" y="240"/>
                    </a:lnTo>
                    <a:lnTo>
                      <a:pt x="590" y="232"/>
                    </a:lnTo>
                    <a:lnTo>
                      <a:pt x="565" y="200"/>
                    </a:lnTo>
                    <a:lnTo>
                      <a:pt x="523" y="176"/>
                    </a:lnTo>
                    <a:lnTo>
                      <a:pt x="548" y="144"/>
                    </a:lnTo>
                    <a:lnTo>
                      <a:pt x="548" y="104"/>
                    </a:lnTo>
                    <a:lnTo>
                      <a:pt x="548" y="72"/>
                    </a:lnTo>
                    <a:lnTo>
                      <a:pt x="573" y="64"/>
                    </a:lnTo>
                    <a:lnTo>
                      <a:pt x="582" y="48"/>
                    </a:lnTo>
                    <a:lnTo>
                      <a:pt x="582" y="32"/>
                    </a:lnTo>
                    <a:lnTo>
                      <a:pt x="582" y="16"/>
                    </a:lnTo>
                    <a:lnTo>
                      <a:pt x="531" y="16"/>
                    </a:lnTo>
                    <a:lnTo>
                      <a:pt x="523" y="0"/>
                    </a:lnTo>
                    <a:lnTo>
                      <a:pt x="481" y="8"/>
                    </a:lnTo>
                    <a:lnTo>
                      <a:pt x="455" y="0"/>
                    </a:lnTo>
                    <a:lnTo>
                      <a:pt x="413" y="8"/>
                    </a:lnTo>
                    <a:lnTo>
                      <a:pt x="363" y="24"/>
                    </a:lnTo>
                    <a:lnTo>
                      <a:pt x="321" y="80"/>
                    </a:lnTo>
                    <a:lnTo>
                      <a:pt x="270" y="88"/>
                    </a:lnTo>
                    <a:lnTo>
                      <a:pt x="219" y="88"/>
                    </a:lnTo>
                    <a:lnTo>
                      <a:pt x="194" y="88"/>
                    </a:lnTo>
                    <a:lnTo>
                      <a:pt x="169" y="112"/>
                    </a:lnTo>
                    <a:lnTo>
                      <a:pt x="76" y="112"/>
                    </a:lnTo>
                    <a:lnTo>
                      <a:pt x="43" y="104"/>
                    </a:lnTo>
                    <a:lnTo>
                      <a:pt x="43" y="80"/>
                    </a:lnTo>
                    <a:lnTo>
                      <a:pt x="9" y="64"/>
                    </a:lnTo>
                    <a:lnTo>
                      <a:pt x="0" y="88"/>
                    </a:lnTo>
                    <a:lnTo>
                      <a:pt x="9" y="120"/>
                    </a:lnTo>
                    <a:lnTo>
                      <a:pt x="26" y="152"/>
                    </a:lnTo>
                    <a:lnTo>
                      <a:pt x="68" y="184"/>
                    </a:lnTo>
                    <a:lnTo>
                      <a:pt x="51" y="224"/>
                    </a:lnTo>
                    <a:lnTo>
                      <a:pt x="34" y="232"/>
                    </a:lnTo>
                    <a:lnTo>
                      <a:pt x="34" y="264"/>
                    </a:lnTo>
                    <a:lnTo>
                      <a:pt x="51" y="272"/>
                    </a:lnTo>
                    <a:lnTo>
                      <a:pt x="43" y="304"/>
                    </a:lnTo>
                    <a:lnTo>
                      <a:pt x="51" y="320"/>
                    </a:lnTo>
                    <a:lnTo>
                      <a:pt x="93" y="336"/>
                    </a:lnTo>
                    <a:lnTo>
                      <a:pt x="110" y="368"/>
                    </a:lnTo>
                    <a:lnTo>
                      <a:pt x="110" y="408"/>
                    </a:lnTo>
                    <a:lnTo>
                      <a:pt x="110" y="400"/>
                    </a:lnTo>
                    <a:lnTo>
                      <a:pt x="152" y="400"/>
                    </a:lnTo>
                    <a:lnTo>
                      <a:pt x="194" y="384"/>
                    </a:lnTo>
                    <a:lnTo>
                      <a:pt x="245" y="352"/>
                    </a:lnTo>
                    <a:lnTo>
                      <a:pt x="278" y="368"/>
                    </a:lnTo>
                    <a:lnTo>
                      <a:pt x="312" y="368"/>
                    </a:lnTo>
                    <a:lnTo>
                      <a:pt x="337" y="368"/>
                    </a:lnTo>
                    <a:lnTo>
                      <a:pt x="396" y="352"/>
                    </a:lnTo>
                    <a:lnTo>
                      <a:pt x="430" y="336"/>
                    </a:lnTo>
                    <a:lnTo>
                      <a:pt x="422" y="296"/>
                    </a:lnTo>
                    <a:lnTo>
                      <a:pt x="447" y="296"/>
                    </a:lnTo>
                    <a:lnTo>
                      <a:pt x="455" y="280"/>
                    </a:lnTo>
                    <a:lnTo>
                      <a:pt x="455" y="256"/>
                    </a:lnTo>
                    <a:close/>
                  </a:path>
                </a:pathLst>
              </a:custGeom>
              <a:solidFill>
                <a:schemeClr val="bg2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lv-LV" dirty="0"/>
              </a:p>
            </p:txBody>
          </p:sp>
          <p:sp>
            <p:nvSpPr>
              <p:cNvPr id="216" name="Freeform 75"/>
              <p:cNvSpPr>
                <a:spLocks/>
              </p:cNvSpPr>
              <p:nvPr/>
            </p:nvSpPr>
            <p:spPr bwMode="auto">
              <a:xfrm>
                <a:off x="5404" y="3416"/>
                <a:ext cx="364" cy="616"/>
              </a:xfrm>
              <a:custGeom>
                <a:avLst/>
                <a:gdLst>
                  <a:gd name="T0" fmla="*/ 219 w 364"/>
                  <a:gd name="T1" fmla="*/ 40 h 616"/>
                  <a:gd name="T2" fmla="*/ 151 w 364"/>
                  <a:gd name="T3" fmla="*/ 0 h 616"/>
                  <a:gd name="T4" fmla="*/ 75 w 364"/>
                  <a:gd name="T5" fmla="*/ 0 h 616"/>
                  <a:gd name="T6" fmla="*/ 16 w 364"/>
                  <a:gd name="T7" fmla="*/ 24 h 616"/>
                  <a:gd name="T8" fmla="*/ 8 w 364"/>
                  <a:gd name="T9" fmla="*/ 64 h 616"/>
                  <a:gd name="T10" fmla="*/ 16 w 364"/>
                  <a:gd name="T11" fmla="*/ 136 h 616"/>
                  <a:gd name="T12" fmla="*/ 0 w 364"/>
                  <a:gd name="T13" fmla="*/ 192 h 616"/>
                  <a:gd name="T14" fmla="*/ 67 w 364"/>
                  <a:gd name="T15" fmla="*/ 184 h 616"/>
                  <a:gd name="T16" fmla="*/ 33 w 364"/>
                  <a:gd name="T17" fmla="*/ 256 h 616"/>
                  <a:gd name="T18" fmla="*/ 118 w 364"/>
                  <a:gd name="T19" fmla="*/ 312 h 616"/>
                  <a:gd name="T20" fmla="*/ 160 w 364"/>
                  <a:gd name="T21" fmla="*/ 384 h 616"/>
                  <a:gd name="T22" fmla="*/ 168 w 364"/>
                  <a:gd name="T23" fmla="*/ 432 h 616"/>
                  <a:gd name="T24" fmla="*/ 101 w 364"/>
                  <a:gd name="T25" fmla="*/ 440 h 616"/>
                  <a:gd name="T26" fmla="*/ 126 w 364"/>
                  <a:gd name="T27" fmla="*/ 496 h 616"/>
                  <a:gd name="T28" fmla="*/ 168 w 364"/>
                  <a:gd name="T29" fmla="*/ 480 h 616"/>
                  <a:gd name="T30" fmla="*/ 219 w 364"/>
                  <a:gd name="T31" fmla="*/ 504 h 616"/>
                  <a:gd name="T32" fmla="*/ 235 w 364"/>
                  <a:gd name="T33" fmla="*/ 560 h 616"/>
                  <a:gd name="T34" fmla="*/ 244 w 364"/>
                  <a:gd name="T35" fmla="*/ 592 h 616"/>
                  <a:gd name="T36" fmla="*/ 261 w 364"/>
                  <a:gd name="T37" fmla="*/ 600 h 616"/>
                  <a:gd name="T38" fmla="*/ 337 w 364"/>
                  <a:gd name="T39" fmla="*/ 616 h 616"/>
                  <a:gd name="T40" fmla="*/ 360 w 364"/>
                  <a:gd name="T41" fmla="*/ 578 h 616"/>
                  <a:gd name="T42" fmla="*/ 303 w 364"/>
                  <a:gd name="T43" fmla="*/ 56 h 616"/>
                  <a:gd name="T44" fmla="*/ 320 w 364"/>
                  <a:gd name="T45" fmla="*/ 152 h 616"/>
                  <a:gd name="T46" fmla="*/ 244 w 364"/>
                  <a:gd name="T47" fmla="*/ 168 h 616"/>
                  <a:gd name="T48" fmla="*/ 151 w 364"/>
                  <a:gd name="T49" fmla="*/ 200 h 616"/>
                  <a:gd name="T50" fmla="*/ 92 w 364"/>
                  <a:gd name="T51" fmla="*/ 208 h 616"/>
                  <a:gd name="T52" fmla="*/ 42 w 364"/>
                  <a:gd name="T53" fmla="*/ 264 h 616"/>
                  <a:gd name="T54" fmla="*/ 59 w 364"/>
                  <a:gd name="T55" fmla="*/ 232 h 616"/>
                  <a:gd name="T56" fmla="*/ 126 w 364"/>
                  <a:gd name="T57" fmla="*/ 168 h 616"/>
                  <a:gd name="T58" fmla="*/ 185 w 364"/>
                  <a:gd name="T59" fmla="*/ 104 h 616"/>
                  <a:gd name="T60" fmla="*/ 286 w 364"/>
                  <a:gd name="T61" fmla="*/ 80 h 616"/>
                  <a:gd name="T62" fmla="*/ 303 w 364"/>
                  <a:gd name="T63" fmla="*/ 96 h 616"/>
                  <a:gd name="T64" fmla="*/ 328 w 364"/>
                  <a:gd name="T65" fmla="*/ 112 h 616"/>
                  <a:gd name="T66" fmla="*/ 303 w 364"/>
                  <a:gd name="T67" fmla="*/ 56 h 61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364"/>
                  <a:gd name="T103" fmla="*/ 0 h 616"/>
                  <a:gd name="T104" fmla="*/ 364 w 364"/>
                  <a:gd name="T105" fmla="*/ 616 h 61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364" h="616">
                    <a:moveTo>
                      <a:pt x="303" y="56"/>
                    </a:moveTo>
                    <a:lnTo>
                      <a:pt x="219" y="40"/>
                    </a:lnTo>
                    <a:lnTo>
                      <a:pt x="185" y="24"/>
                    </a:lnTo>
                    <a:lnTo>
                      <a:pt x="151" y="0"/>
                    </a:lnTo>
                    <a:lnTo>
                      <a:pt x="126" y="8"/>
                    </a:lnTo>
                    <a:lnTo>
                      <a:pt x="75" y="0"/>
                    </a:lnTo>
                    <a:lnTo>
                      <a:pt x="50" y="16"/>
                    </a:lnTo>
                    <a:lnTo>
                      <a:pt x="16" y="24"/>
                    </a:lnTo>
                    <a:lnTo>
                      <a:pt x="16" y="48"/>
                    </a:lnTo>
                    <a:lnTo>
                      <a:pt x="8" y="64"/>
                    </a:lnTo>
                    <a:lnTo>
                      <a:pt x="33" y="88"/>
                    </a:lnTo>
                    <a:lnTo>
                      <a:pt x="16" y="136"/>
                    </a:lnTo>
                    <a:lnTo>
                      <a:pt x="25" y="160"/>
                    </a:lnTo>
                    <a:lnTo>
                      <a:pt x="0" y="192"/>
                    </a:lnTo>
                    <a:lnTo>
                      <a:pt x="0" y="200"/>
                    </a:lnTo>
                    <a:lnTo>
                      <a:pt x="67" y="184"/>
                    </a:lnTo>
                    <a:lnTo>
                      <a:pt x="42" y="216"/>
                    </a:lnTo>
                    <a:lnTo>
                      <a:pt x="33" y="256"/>
                    </a:lnTo>
                    <a:lnTo>
                      <a:pt x="50" y="328"/>
                    </a:lnTo>
                    <a:lnTo>
                      <a:pt x="118" y="312"/>
                    </a:lnTo>
                    <a:lnTo>
                      <a:pt x="118" y="352"/>
                    </a:lnTo>
                    <a:lnTo>
                      <a:pt x="160" y="384"/>
                    </a:lnTo>
                    <a:lnTo>
                      <a:pt x="151" y="408"/>
                    </a:lnTo>
                    <a:lnTo>
                      <a:pt x="168" y="432"/>
                    </a:lnTo>
                    <a:lnTo>
                      <a:pt x="134" y="448"/>
                    </a:lnTo>
                    <a:lnTo>
                      <a:pt x="101" y="440"/>
                    </a:lnTo>
                    <a:lnTo>
                      <a:pt x="101" y="472"/>
                    </a:lnTo>
                    <a:lnTo>
                      <a:pt x="126" y="496"/>
                    </a:lnTo>
                    <a:lnTo>
                      <a:pt x="151" y="480"/>
                    </a:lnTo>
                    <a:lnTo>
                      <a:pt x="168" y="480"/>
                    </a:lnTo>
                    <a:lnTo>
                      <a:pt x="185" y="488"/>
                    </a:lnTo>
                    <a:lnTo>
                      <a:pt x="219" y="504"/>
                    </a:lnTo>
                    <a:lnTo>
                      <a:pt x="227" y="528"/>
                    </a:lnTo>
                    <a:lnTo>
                      <a:pt x="235" y="560"/>
                    </a:lnTo>
                    <a:lnTo>
                      <a:pt x="269" y="576"/>
                    </a:lnTo>
                    <a:lnTo>
                      <a:pt x="244" y="592"/>
                    </a:lnTo>
                    <a:lnTo>
                      <a:pt x="244" y="600"/>
                    </a:lnTo>
                    <a:lnTo>
                      <a:pt x="261" y="600"/>
                    </a:lnTo>
                    <a:lnTo>
                      <a:pt x="345" y="584"/>
                    </a:lnTo>
                    <a:lnTo>
                      <a:pt x="337" y="616"/>
                    </a:lnTo>
                    <a:lnTo>
                      <a:pt x="364" y="602"/>
                    </a:lnTo>
                    <a:lnTo>
                      <a:pt x="360" y="578"/>
                    </a:lnTo>
                    <a:lnTo>
                      <a:pt x="354" y="56"/>
                    </a:lnTo>
                    <a:lnTo>
                      <a:pt x="303" y="56"/>
                    </a:lnTo>
                    <a:lnTo>
                      <a:pt x="286" y="136"/>
                    </a:lnTo>
                    <a:lnTo>
                      <a:pt x="320" y="152"/>
                    </a:lnTo>
                    <a:lnTo>
                      <a:pt x="286" y="168"/>
                    </a:lnTo>
                    <a:lnTo>
                      <a:pt x="244" y="168"/>
                    </a:lnTo>
                    <a:lnTo>
                      <a:pt x="176" y="200"/>
                    </a:lnTo>
                    <a:lnTo>
                      <a:pt x="151" y="200"/>
                    </a:lnTo>
                    <a:lnTo>
                      <a:pt x="134" y="200"/>
                    </a:lnTo>
                    <a:lnTo>
                      <a:pt x="92" y="208"/>
                    </a:lnTo>
                    <a:lnTo>
                      <a:pt x="67" y="232"/>
                    </a:lnTo>
                    <a:lnTo>
                      <a:pt x="42" y="264"/>
                    </a:lnTo>
                    <a:lnTo>
                      <a:pt x="42" y="248"/>
                    </a:lnTo>
                    <a:lnTo>
                      <a:pt x="59" y="232"/>
                    </a:lnTo>
                    <a:lnTo>
                      <a:pt x="84" y="200"/>
                    </a:lnTo>
                    <a:lnTo>
                      <a:pt x="126" y="168"/>
                    </a:lnTo>
                    <a:lnTo>
                      <a:pt x="134" y="120"/>
                    </a:lnTo>
                    <a:lnTo>
                      <a:pt x="185" y="104"/>
                    </a:lnTo>
                    <a:lnTo>
                      <a:pt x="235" y="96"/>
                    </a:lnTo>
                    <a:lnTo>
                      <a:pt x="286" y="80"/>
                    </a:lnTo>
                    <a:lnTo>
                      <a:pt x="294" y="80"/>
                    </a:lnTo>
                    <a:lnTo>
                      <a:pt x="303" y="96"/>
                    </a:lnTo>
                    <a:lnTo>
                      <a:pt x="345" y="104"/>
                    </a:lnTo>
                    <a:lnTo>
                      <a:pt x="328" y="112"/>
                    </a:lnTo>
                    <a:lnTo>
                      <a:pt x="286" y="136"/>
                    </a:lnTo>
                    <a:lnTo>
                      <a:pt x="303" y="5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lv-LV" dirty="0"/>
              </a:p>
            </p:txBody>
          </p:sp>
          <p:sp>
            <p:nvSpPr>
              <p:cNvPr id="217" name="Freeform 76"/>
              <p:cNvSpPr>
                <a:spLocks/>
              </p:cNvSpPr>
              <p:nvPr/>
            </p:nvSpPr>
            <p:spPr bwMode="auto">
              <a:xfrm>
                <a:off x="5404" y="3416"/>
                <a:ext cx="362" cy="616"/>
              </a:xfrm>
              <a:custGeom>
                <a:avLst/>
                <a:gdLst>
                  <a:gd name="T0" fmla="*/ 303 w 362"/>
                  <a:gd name="T1" fmla="*/ 56 h 616"/>
                  <a:gd name="T2" fmla="*/ 219 w 362"/>
                  <a:gd name="T3" fmla="*/ 40 h 616"/>
                  <a:gd name="T4" fmla="*/ 185 w 362"/>
                  <a:gd name="T5" fmla="*/ 24 h 616"/>
                  <a:gd name="T6" fmla="*/ 151 w 362"/>
                  <a:gd name="T7" fmla="*/ 0 h 616"/>
                  <a:gd name="T8" fmla="*/ 126 w 362"/>
                  <a:gd name="T9" fmla="*/ 8 h 616"/>
                  <a:gd name="T10" fmla="*/ 75 w 362"/>
                  <a:gd name="T11" fmla="*/ 0 h 616"/>
                  <a:gd name="T12" fmla="*/ 50 w 362"/>
                  <a:gd name="T13" fmla="*/ 16 h 616"/>
                  <a:gd name="T14" fmla="*/ 16 w 362"/>
                  <a:gd name="T15" fmla="*/ 24 h 616"/>
                  <a:gd name="T16" fmla="*/ 16 w 362"/>
                  <a:gd name="T17" fmla="*/ 48 h 616"/>
                  <a:gd name="T18" fmla="*/ 8 w 362"/>
                  <a:gd name="T19" fmla="*/ 64 h 616"/>
                  <a:gd name="T20" fmla="*/ 33 w 362"/>
                  <a:gd name="T21" fmla="*/ 88 h 616"/>
                  <a:gd name="T22" fmla="*/ 16 w 362"/>
                  <a:gd name="T23" fmla="*/ 136 h 616"/>
                  <a:gd name="T24" fmla="*/ 25 w 362"/>
                  <a:gd name="T25" fmla="*/ 160 h 616"/>
                  <a:gd name="T26" fmla="*/ 0 w 362"/>
                  <a:gd name="T27" fmla="*/ 192 h 616"/>
                  <a:gd name="T28" fmla="*/ 0 w 362"/>
                  <a:gd name="T29" fmla="*/ 200 h 616"/>
                  <a:gd name="T30" fmla="*/ 67 w 362"/>
                  <a:gd name="T31" fmla="*/ 184 h 616"/>
                  <a:gd name="T32" fmla="*/ 42 w 362"/>
                  <a:gd name="T33" fmla="*/ 216 h 616"/>
                  <a:gd name="T34" fmla="*/ 33 w 362"/>
                  <a:gd name="T35" fmla="*/ 256 h 616"/>
                  <a:gd name="T36" fmla="*/ 50 w 362"/>
                  <a:gd name="T37" fmla="*/ 328 h 616"/>
                  <a:gd name="T38" fmla="*/ 118 w 362"/>
                  <a:gd name="T39" fmla="*/ 312 h 616"/>
                  <a:gd name="T40" fmla="*/ 118 w 362"/>
                  <a:gd name="T41" fmla="*/ 352 h 616"/>
                  <a:gd name="T42" fmla="*/ 160 w 362"/>
                  <a:gd name="T43" fmla="*/ 384 h 616"/>
                  <a:gd name="T44" fmla="*/ 151 w 362"/>
                  <a:gd name="T45" fmla="*/ 408 h 616"/>
                  <a:gd name="T46" fmla="*/ 168 w 362"/>
                  <a:gd name="T47" fmla="*/ 432 h 616"/>
                  <a:gd name="T48" fmla="*/ 134 w 362"/>
                  <a:gd name="T49" fmla="*/ 448 h 616"/>
                  <a:gd name="T50" fmla="*/ 101 w 362"/>
                  <a:gd name="T51" fmla="*/ 440 h 616"/>
                  <a:gd name="T52" fmla="*/ 101 w 362"/>
                  <a:gd name="T53" fmla="*/ 472 h 616"/>
                  <a:gd name="T54" fmla="*/ 126 w 362"/>
                  <a:gd name="T55" fmla="*/ 496 h 616"/>
                  <a:gd name="T56" fmla="*/ 151 w 362"/>
                  <a:gd name="T57" fmla="*/ 480 h 616"/>
                  <a:gd name="T58" fmla="*/ 168 w 362"/>
                  <a:gd name="T59" fmla="*/ 480 h 616"/>
                  <a:gd name="T60" fmla="*/ 185 w 362"/>
                  <a:gd name="T61" fmla="*/ 488 h 616"/>
                  <a:gd name="T62" fmla="*/ 219 w 362"/>
                  <a:gd name="T63" fmla="*/ 504 h 616"/>
                  <a:gd name="T64" fmla="*/ 227 w 362"/>
                  <a:gd name="T65" fmla="*/ 528 h 616"/>
                  <a:gd name="T66" fmla="*/ 235 w 362"/>
                  <a:gd name="T67" fmla="*/ 560 h 616"/>
                  <a:gd name="T68" fmla="*/ 269 w 362"/>
                  <a:gd name="T69" fmla="*/ 576 h 616"/>
                  <a:gd name="T70" fmla="*/ 244 w 362"/>
                  <a:gd name="T71" fmla="*/ 592 h 616"/>
                  <a:gd name="T72" fmla="*/ 244 w 362"/>
                  <a:gd name="T73" fmla="*/ 600 h 616"/>
                  <a:gd name="T74" fmla="*/ 261 w 362"/>
                  <a:gd name="T75" fmla="*/ 600 h 616"/>
                  <a:gd name="T76" fmla="*/ 345 w 362"/>
                  <a:gd name="T77" fmla="*/ 584 h 616"/>
                  <a:gd name="T78" fmla="*/ 337 w 362"/>
                  <a:gd name="T79" fmla="*/ 616 h 616"/>
                  <a:gd name="T80" fmla="*/ 362 w 362"/>
                  <a:gd name="T81" fmla="*/ 600 h 616"/>
                  <a:gd name="T82" fmla="*/ 354 w 362"/>
                  <a:gd name="T83" fmla="*/ 50 h 616"/>
                  <a:gd name="T84" fmla="*/ 303 w 362"/>
                  <a:gd name="T85" fmla="*/ 56 h 616"/>
                  <a:gd name="T86" fmla="*/ 303 w 362"/>
                  <a:gd name="T87" fmla="*/ 56 h 61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362"/>
                  <a:gd name="T133" fmla="*/ 0 h 616"/>
                  <a:gd name="T134" fmla="*/ 362 w 362"/>
                  <a:gd name="T135" fmla="*/ 616 h 61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362" h="616">
                    <a:moveTo>
                      <a:pt x="303" y="56"/>
                    </a:moveTo>
                    <a:lnTo>
                      <a:pt x="219" y="40"/>
                    </a:lnTo>
                    <a:lnTo>
                      <a:pt x="185" y="24"/>
                    </a:lnTo>
                    <a:lnTo>
                      <a:pt x="151" y="0"/>
                    </a:lnTo>
                    <a:lnTo>
                      <a:pt x="126" y="8"/>
                    </a:lnTo>
                    <a:lnTo>
                      <a:pt x="75" y="0"/>
                    </a:lnTo>
                    <a:lnTo>
                      <a:pt x="50" y="16"/>
                    </a:lnTo>
                    <a:lnTo>
                      <a:pt x="16" y="24"/>
                    </a:lnTo>
                    <a:lnTo>
                      <a:pt x="16" y="48"/>
                    </a:lnTo>
                    <a:lnTo>
                      <a:pt x="8" y="64"/>
                    </a:lnTo>
                    <a:lnTo>
                      <a:pt x="33" y="88"/>
                    </a:lnTo>
                    <a:lnTo>
                      <a:pt x="16" y="136"/>
                    </a:lnTo>
                    <a:lnTo>
                      <a:pt x="25" y="160"/>
                    </a:lnTo>
                    <a:lnTo>
                      <a:pt x="0" y="192"/>
                    </a:lnTo>
                    <a:lnTo>
                      <a:pt x="0" y="200"/>
                    </a:lnTo>
                    <a:lnTo>
                      <a:pt x="67" y="184"/>
                    </a:lnTo>
                    <a:lnTo>
                      <a:pt x="42" y="216"/>
                    </a:lnTo>
                    <a:lnTo>
                      <a:pt x="33" y="256"/>
                    </a:lnTo>
                    <a:lnTo>
                      <a:pt x="50" y="328"/>
                    </a:lnTo>
                    <a:lnTo>
                      <a:pt x="118" y="312"/>
                    </a:lnTo>
                    <a:lnTo>
                      <a:pt x="118" y="352"/>
                    </a:lnTo>
                    <a:lnTo>
                      <a:pt x="160" y="384"/>
                    </a:lnTo>
                    <a:lnTo>
                      <a:pt x="151" y="408"/>
                    </a:lnTo>
                    <a:lnTo>
                      <a:pt x="168" y="432"/>
                    </a:lnTo>
                    <a:lnTo>
                      <a:pt x="134" y="448"/>
                    </a:lnTo>
                    <a:lnTo>
                      <a:pt x="101" y="440"/>
                    </a:lnTo>
                    <a:lnTo>
                      <a:pt x="101" y="472"/>
                    </a:lnTo>
                    <a:lnTo>
                      <a:pt x="126" y="496"/>
                    </a:lnTo>
                    <a:lnTo>
                      <a:pt x="151" y="480"/>
                    </a:lnTo>
                    <a:lnTo>
                      <a:pt x="168" y="480"/>
                    </a:lnTo>
                    <a:lnTo>
                      <a:pt x="185" y="488"/>
                    </a:lnTo>
                    <a:lnTo>
                      <a:pt x="219" y="504"/>
                    </a:lnTo>
                    <a:lnTo>
                      <a:pt x="227" y="528"/>
                    </a:lnTo>
                    <a:lnTo>
                      <a:pt x="235" y="560"/>
                    </a:lnTo>
                    <a:lnTo>
                      <a:pt x="269" y="576"/>
                    </a:lnTo>
                    <a:lnTo>
                      <a:pt x="244" y="592"/>
                    </a:lnTo>
                    <a:lnTo>
                      <a:pt x="244" y="600"/>
                    </a:lnTo>
                    <a:lnTo>
                      <a:pt x="261" y="600"/>
                    </a:lnTo>
                    <a:lnTo>
                      <a:pt x="345" y="584"/>
                    </a:lnTo>
                    <a:lnTo>
                      <a:pt x="337" y="616"/>
                    </a:lnTo>
                    <a:lnTo>
                      <a:pt x="362" y="600"/>
                    </a:lnTo>
                    <a:lnTo>
                      <a:pt x="354" y="50"/>
                    </a:lnTo>
                    <a:lnTo>
                      <a:pt x="303" y="56"/>
                    </a:lnTo>
                    <a:close/>
                  </a:path>
                </a:pathLst>
              </a:custGeom>
              <a:solidFill>
                <a:schemeClr val="bg2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lv-LV" dirty="0"/>
              </a:p>
            </p:txBody>
          </p:sp>
          <p:sp>
            <p:nvSpPr>
              <p:cNvPr id="218" name="Freeform 77"/>
              <p:cNvSpPr>
                <a:spLocks/>
              </p:cNvSpPr>
              <p:nvPr/>
            </p:nvSpPr>
            <p:spPr bwMode="auto">
              <a:xfrm>
                <a:off x="5446" y="3496"/>
                <a:ext cx="308" cy="184"/>
              </a:xfrm>
              <a:custGeom>
                <a:avLst/>
                <a:gdLst>
                  <a:gd name="T0" fmla="*/ 244 w 308"/>
                  <a:gd name="T1" fmla="*/ 56 h 184"/>
                  <a:gd name="T2" fmla="*/ 278 w 308"/>
                  <a:gd name="T3" fmla="*/ 72 h 184"/>
                  <a:gd name="T4" fmla="*/ 244 w 308"/>
                  <a:gd name="T5" fmla="*/ 88 h 184"/>
                  <a:gd name="T6" fmla="*/ 202 w 308"/>
                  <a:gd name="T7" fmla="*/ 88 h 184"/>
                  <a:gd name="T8" fmla="*/ 134 w 308"/>
                  <a:gd name="T9" fmla="*/ 120 h 184"/>
                  <a:gd name="T10" fmla="*/ 109 w 308"/>
                  <a:gd name="T11" fmla="*/ 120 h 184"/>
                  <a:gd name="T12" fmla="*/ 92 w 308"/>
                  <a:gd name="T13" fmla="*/ 120 h 184"/>
                  <a:gd name="T14" fmla="*/ 50 w 308"/>
                  <a:gd name="T15" fmla="*/ 128 h 184"/>
                  <a:gd name="T16" fmla="*/ 25 w 308"/>
                  <a:gd name="T17" fmla="*/ 152 h 184"/>
                  <a:gd name="T18" fmla="*/ 0 w 308"/>
                  <a:gd name="T19" fmla="*/ 184 h 184"/>
                  <a:gd name="T20" fmla="*/ 0 w 308"/>
                  <a:gd name="T21" fmla="*/ 168 h 184"/>
                  <a:gd name="T22" fmla="*/ 17 w 308"/>
                  <a:gd name="T23" fmla="*/ 152 h 184"/>
                  <a:gd name="T24" fmla="*/ 42 w 308"/>
                  <a:gd name="T25" fmla="*/ 120 h 184"/>
                  <a:gd name="T26" fmla="*/ 84 w 308"/>
                  <a:gd name="T27" fmla="*/ 88 h 184"/>
                  <a:gd name="T28" fmla="*/ 92 w 308"/>
                  <a:gd name="T29" fmla="*/ 40 h 184"/>
                  <a:gd name="T30" fmla="*/ 143 w 308"/>
                  <a:gd name="T31" fmla="*/ 24 h 184"/>
                  <a:gd name="T32" fmla="*/ 193 w 308"/>
                  <a:gd name="T33" fmla="*/ 16 h 184"/>
                  <a:gd name="T34" fmla="*/ 244 w 308"/>
                  <a:gd name="T35" fmla="*/ 0 h 184"/>
                  <a:gd name="T36" fmla="*/ 252 w 308"/>
                  <a:gd name="T37" fmla="*/ 0 h 184"/>
                  <a:gd name="T38" fmla="*/ 261 w 308"/>
                  <a:gd name="T39" fmla="*/ 16 h 184"/>
                  <a:gd name="T40" fmla="*/ 303 w 308"/>
                  <a:gd name="T41" fmla="*/ 24 h 184"/>
                  <a:gd name="T42" fmla="*/ 308 w 308"/>
                  <a:gd name="T43" fmla="*/ 24 h 184"/>
                  <a:gd name="T44" fmla="*/ 286 w 308"/>
                  <a:gd name="T45" fmla="*/ 32 h 184"/>
                  <a:gd name="T46" fmla="*/ 244 w 308"/>
                  <a:gd name="T47" fmla="*/ 56 h 184"/>
                  <a:gd name="T48" fmla="*/ 244 w 308"/>
                  <a:gd name="T49" fmla="*/ 56 h 184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308"/>
                  <a:gd name="T76" fmla="*/ 0 h 184"/>
                  <a:gd name="T77" fmla="*/ 308 w 308"/>
                  <a:gd name="T78" fmla="*/ 184 h 184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308" h="184">
                    <a:moveTo>
                      <a:pt x="244" y="56"/>
                    </a:moveTo>
                    <a:lnTo>
                      <a:pt x="278" y="72"/>
                    </a:lnTo>
                    <a:lnTo>
                      <a:pt x="244" y="88"/>
                    </a:lnTo>
                    <a:lnTo>
                      <a:pt x="202" y="88"/>
                    </a:lnTo>
                    <a:lnTo>
                      <a:pt x="134" y="120"/>
                    </a:lnTo>
                    <a:lnTo>
                      <a:pt x="109" y="120"/>
                    </a:lnTo>
                    <a:lnTo>
                      <a:pt x="92" y="120"/>
                    </a:lnTo>
                    <a:lnTo>
                      <a:pt x="50" y="128"/>
                    </a:lnTo>
                    <a:lnTo>
                      <a:pt x="25" y="152"/>
                    </a:lnTo>
                    <a:lnTo>
                      <a:pt x="0" y="184"/>
                    </a:lnTo>
                    <a:lnTo>
                      <a:pt x="0" y="168"/>
                    </a:lnTo>
                    <a:lnTo>
                      <a:pt x="17" y="152"/>
                    </a:lnTo>
                    <a:lnTo>
                      <a:pt x="42" y="120"/>
                    </a:lnTo>
                    <a:lnTo>
                      <a:pt x="84" y="88"/>
                    </a:lnTo>
                    <a:lnTo>
                      <a:pt x="92" y="40"/>
                    </a:lnTo>
                    <a:lnTo>
                      <a:pt x="143" y="24"/>
                    </a:lnTo>
                    <a:lnTo>
                      <a:pt x="193" y="16"/>
                    </a:lnTo>
                    <a:lnTo>
                      <a:pt x="244" y="0"/>
                    </a:lnTo>
                    <a:lnTo>
                      <a:pt x="252" y="0"/>
                    </a:lnTo>
                    <a:lnTo>
                      <a:pt x="261" y="16"/>
                    </a:lnTo>
                    <a:lnTo>
                      <a:pt x="303" y="24"/>
                    </a:lnTo>
                    <a:lnTo>
                      <a:pt x="308" y="24"/>
                    </a:lnTo>
                    <a:lnTo>
                      <a:pt x="286" y="32"/>
                    </a:lnTo>
                    <a:lnTo>
                      <a:pt x="244" y="56"/>
                    </a:lnTo>
                    <a:close/>
                  </a:path>
                </a:pathLst>
              </a:custGeom>
              <a:solidFill>
                <a:schemeClr val="bg2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lv-LV" dirty="0"/>
              </a:p>
            </p:txBody>
          </p:sp>
          <p:sp>
            <p:nvSpPr>
              <p:cNvPr id="219" name="Freeform 78"/>
              <p:cNvSpPr>
                <a:spLocks/>
              </p:cNvSpPr>
              <p:nvPr/>
            </p:nvSpPr>
            <p:spPr bwMode="auto">
              <a:xfrm>
                <a:off x="4721" y="2704"/>
                <a:ext cx="893" cy="592"/>
              </a:xfrm>
              <a:custGeom>
                <a:avLst/>
                <a:gdLst>
                  <a:gd name="T0" fmla="*/ 784 w 893"/>
                  <a:gd name="T1" fmla="*/ 312 h 592"/>
                  <a:gd name="T2" fmla="*/ 725 w 893"/>
                  <a:gd name="T3" fmla="*/ 280 h 592"/>
                  <a:gd name="T4" fmla="*/ 708 w 893"/>
                  <a:gd name="T5" fmla="*/ 208 h 592"/>
                  <a:gd name="T6" fmla="*/ 708 w 893"/>
                  <a:gd name="T7" fmla="*/ 168 h 592"/>
                  <a:gd name="T8" fmla="*/ 666 w 893"/>
                  <a:gd name="T9" fmla="*/ 120 h 592"/>
                  <a:gd name="T10" fmla="*/ 632 w 893"/>
                  <a:gd name="T11" fmla="*/ 96 h 592"/>
                  <a:gd name="T12" fmla="*/ 581 w 893"/>
                  <a:gd name="T13" fmla="*/ 56 h 592"/>
                  <a:gd name="T14" fmla="*/ 548 w 893"/>
                  <a:gd name="T15" fmla="*/ 16 h 592"/>
                  <a:gd name="T16" fmla="*/ 506 w 893"/>
                  <a:gd name="T17" fmla="*/ 0 h 592"/>
                  <a:gd name="T18" fmla="*/ 472 w 893"/>
                  <a:gd name="T19" fmla="*/ 48 h 592"/>
                  <a:gd name="T20" fmla="*/ 396 w 893"/>
                  <a:gd name="T21" fmla="*/ 72 h 592"/>
                  <a:gd name="T22" fmla="*/ 371 w 893"/>
                  <a:gd name="T23" fmla="*/ 96 h 592"/>
                  <a:gd name="T24" fmla="*/ 337 w 893"/>
                  <a:gd name="T25" fmla="*/ 80 h 592"/>
                  <a:gd name="T26" fmla="*/ 287 w 893"/>
                  <a:gd name="T27" fmla="*/ 88 h 592"/>
                  <a:gd name="T28" fmla="*/ 253 w 893"/>
                  <a:gd name="T29" fmla="*/ 88 h 592"/>
                  <a:gd name="T30" fmla="*/ 219 w 893"/>
                  <a:gd name="T31" fmla="*/ 80 h 592"/>
                  <a:gd name="T32" fmla="*/ 185 w 893"/>
                  <a:gd name="T33" fmla="*/ 104 h 592"/>
                  <a:gd name="T34" fmla="*/ 160 w 893"/>
                  <a:gd name="T35" fmla="*/ 128 h 592"/>
                  <a:gd name="T36" fmla="*/ 135 w 893"/>
                  <a:gd name="T37" fmla="*/ 168 h 592"/>
                  <a:gd name="T38" fmla="*/ 110 w 893"/>
                  <a:gd name="T39" fmla="*/ 224 h 592"/>
                  <a:gd name="T40" fmla="*/ 84 w 893"/>
                  <a:gd name="T41" fmla="*/ 256 h 592"/>
                  <a:gd name="T42" fmla="*/ 76 w 893"/>
                  <a:gd name="T43" fmla="*/ 280 h 592"/>
                  <a:gd name="T44" fmla="*/ 67 w 893"/>
                  <a:gd name="T45" fmla="*/ 320 h 592"/>
                  <a:gd name="T46" fmla="*/ 51 w 893"/>
                  <a:gd name="T47" fmla="*/ 328 h 592"/>
                  <a:gd name="T48" fmla="*/ 25 w 893"/>
                  <a:gd name="T49" fmla="*/ 344 h 592"/>
                  <a:gd name="T50" fmla="*/ 0 w 893"/>
                  <a:gd name="T51" fmla="*/ 352 h 592"/>
                  <a:gd name="T52" fmla="*/ 17 w 893"/>
                  <a:gd name="T53" fmla="*/ 368 h 592"/>
                  <a:gd name="T54" fmla="*/ 51 w 893"/>
                  <a:gd name="T55" fmla="*/ 392 h 592"/>
                  <a:gd name="T56" fmla="*/ 59 w 893"/>
                  <a:gd name="T57" fmla="*/ 416 h 592"/>
                  <a:gd name="T58" fmla="*/ 93 w 893"/>
                  <a:gd name="T59" fmla="*/ 440 h 592"/>
                  <a:gd name="T60" fmla="*/ 135 w 893"/>
                  <a:gd name="T61" fmla="*/ 456 h 592"/>
                  <a:gd name="T62" fmla="*/ 118 w 893"/>
                  <a:gd name="T63" fmla="*/ 488 h 592"/>
                  <a:gd name="T64" fmla="*/ 160 w 893"/>
                  <a:gd name="T65" fmla="*/ 496 h 592"/>
                  <a:gd name="T66" fmla="*/ 202 w 893"/>
                  <a:gd name="T67" fmla="*/ 512 h 592"/>
                  <a:gd name="T68" fmla="*/ 244 w 893"/>
                  <a:gd name="T69" fmla="*/ 488 h 592"/>
                  <a:gd name="T70" fmla="*/ 244 w 893"/>
                  <a:gd name="T71" fmla="*/ 528 h 592"/>
                  <a:gd name="T72" fmla="*/ 261 w 893"/>
                  <a:gd name="T73" fmla="*/ 536 h 592"/>
                  <a:gd name="T74" fmla="*/ 253 w 893"/>
                  <a:gd name="T75" fmla="*/ 544 h 592"/>
                  <a:gd name="T76" fmla="*/ 287 w 893"/>
                  <a:gd name="T77" fmla="*/ 560 h 592"/>
                  <a:gd name="T78" fmla="*/ 287 w 893"/>
                  <a:gd name="T79" fmla="*/ 584 h 592"/>
                  <a:gd name="T80" fmla="*/ 320 w 893"/>
                  <a:gd name="T81" fmla="*/ 592 h 592"/>
                  <a:gd name="T82" fmla="*/ 413 w 893"/>
                  <a:gd name="T83" fmla="*/ 592 h 592"/>
                  <a:gd name="T84" fmla="*/ 438 w 893"/>
                  <a:gd name="T85" fmla="*/ 568 h 592"/>
                  <a:gd name="T86" fmla="*/ 463 w 893"/>
                  <a:gd name="T87" fmla="*/ 568 h 592"/>
                  <a:gd name="T88" fmla="*/ 514 w 893"/>
                  <a:gd name="T89" fmla="*/ 568 h 592"/>
                  <a:gd name="T90" fmla="*/ 565 w 893"/>
                  <a:gd name="T91" fmla="*/ 560 h 592"/>
                  <a:gd name="T92" fmla="*/ 607 w 893"/>
                  <a:gd name="T93" fmla="*/ 504 h 592"/>
                  <a:gd name="T94" fmla="*/ 657 w 893"/>
                  <a:gd name="T95" fmla="*/ 488 h 592"/>
                  <a:gd name="T96" fmla="*/ 699 w 893"/>
                  <a:gd name="T97" fmla="*/ 480 h 592"/>
                  <a:gd name="T98" fmla="*/ 725 w 893"/>
                  <a:gd name="T99" fmla="*/ 488 h 592"/>
                  <a:gd name="T100" fmla="*/ 767 w 893"/>
                  <a:gd name="T101" fmla="*/ 480 h 592"/>
                  <a:gd name="T102" fmla="*/ 775 w 893"/>
                  <a:gd name="T103" fmla="*/ 496 h 592"/>
                  <a:gd name="T104" fmla="*/ 826 w 893"/>
                  <a:gd name="T105" fmla="*/ 496 h 592"/>
                  <a:gd name="T106" fmla="*/ 834 w 893"/>
                  <a:gd name="T107" fmla="*/ 416 h 592"/>
                  <a:gd name="T108" fmla="*/ 851 w 893"/>
                  <a:gd name="T109" fmla="*/ 376 h 592"/>
                  <a:gd name="T110" fmla="*/ 885 w 893"/>
                  <a:gd name="T111" fmla="*/ 336 h 592"/>
                  <a:gd name="T112" fmla="*/ 893 w 893"/>
                  <a:gd name="T113" fmla="*/ 312 h 592"/>
                  <a:gd name="T114" fmla="*/ 876 w 893"/>
                  <a:gd name="T115" fmla="*/ 288 h 592"/>
                  <a:gd name="T116" fmla="*/ 834 w 893"/>
                  <a:gd name="T117" fmla="*/ 288 h 592"/>
                  <a:gd name="T118" fmla="*/ 784 w 893"/>
                  <a:gd name="T119" fmla="*/ 312 h 592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893"/>
                  <a:gd name="T181" fmla="*/ 0 h 592"/>
                  <a:gd name="T182" fmla="*/ 893 w 893"/>
                  <a:gd name="T183" fmla="*/ 592 h 592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893" h="592">
                    <a:moveTo>
                      <a:pt x="784" y="312"/>
                    </a:moveTo>
                    <a:lnTo>
                      <a:pt x="725" y="280"/>
                    </a:lnTo>
                    <a:lnTo>
                      <a:pt x="708" y="208"/>
                    </a:lnTo>
                    <a:lnTo>
                      <a:pt x="708" y="168"/>
                    </a:lnTo>
                    <a:lnTo>
                      <a:pt x="666" y="120"/>
                    </a:lnTo>
                    <a:lnTo>
                      <a:pt x="632" y="96"/>
                    </a:lnTo>
                    <a:lnTo>
                      <a:pt x="581" y="56"/>
                    </a:lnTo>
                    <a:lnTo>
                      <a:pt x="548" y="16"/>
                    </a:lnTo>
                    <a:lnTo>
                      <a:pt x="506" y="0"/>
                    </a:lnTo>
                    <a:lnTo>
                      <a:pt x="472" y="48"/>
                    </a:lnTo>
                    <a:lnTo>
                      <a:pt x="396" y="72"/>
                    </a:lnTo>
                    <a:lnTo>
                      <a:pt x="371" y="96"/>
                    </a:lnTo>
                    <a:lnTo>
                      <a:pt x="337" y="80"/>
                    </a:lnTo>
                    <a:lnTo>
                      <a:pt x="287" y="88"/>
                    </a:lnTo>
                    <a:lnTo>
                      <a:pt x="253" y="88"/>
                    </a:lnTo>
                    <a:lnTo>
                      <a:pt x="219" y="80"/>
                    </a:lnTo>
                    <a:lnTo>
                      <a:pt x="185" y="104"/>
                    </a:lnTo>
                    <a:lnTo>
                      <a:pt x="160" y="128"/>
                    </a:lnTo>
                    <a:lnTo>
                      <a:pt x="135" y="168"/>
                    </a:lnTo>
                    <a:lnTo>
                      <a:pt x="110" y="224"/>
                    </a:lnTo>
                    <a:lnTo>
                      <a:pt x="84" y="256"/>
                    </a:lnTo>
                    <a:lnTo>
                      <a:pt x="76" y="280"/>
                    </a:lnTo>
                    <a:lnTo>
                      <a:pt x="67" y="320"/>
                    </a:lnTo>
                    <a:lnTo>
                      <a:pt x="51" y="328"/>
                    </a:lnTo>
                    <a:lnTo>
                      <a:pt x="25" y="344"/>
                    </a:lnTo>
                    <a:lnTo>
                      <a:pt x="0" y="352"/>
                    </a:lnTo>
                    <a:lnTo>
                      <a:pt x="17" y="368"/>
                    </a:lnTo>
                    <a:lnTo>
                      <a:pt x="51" y="392"/>
                    </a:lnTo>
                    <a:lnTo>
                      <a:pt x="59" y="416"/>
                    </a:lnTo>
                    <a:lnTo>
                      <a:pt x="93" y="440"/>
                    </a:lnTo>
                    <a:lnTo>
                      <a:pt x="135" y="456"/>
                    </a:lnTo>
                    <a:lnTo>
                      <a:pt x="118" y="488"/>
                    </a:lnTo>
                    <a:lnTo>
                      <a:pt x="160" y="496"/>
                    </a:lnTo>
                    <a:lnTo>
                      <a:pt x="202" y="512"/>
                    </a:lnTo>
                    <a:lnTo>
                      <a:pt x="244" y="488"/>
                    </a:lnTo>
                    <a:lnTo>
                      <a:pt x="244" y="528"/>
                    </a:lnTo>
                    <a:lnTo>
                      <a:pt x="261" y="536"/>
                    </a:lnTo>
                    <a:lnTo>
                      <a:pt x="253" y="544"/>
                    </a:lnTo>
                    <a:lnTo>
                      <a:pt x="287" y="560"/>
                    </a:lnTo>
                    <a:lnTo>
                      <a:pt x="287" y="584"/>
                    </a:lnTo>
                    <a:lnTo>
                      <a:pt x="320" y="592"/>
                    </a:lnTo>
                    <a:lnTo>
                      <a:pt x="413" y="592"/>
                    </a:lnTo>
                    <a:lnTo>
                      <a:pt x="438" y="568"/>
                    </a:lnTo>
                    <a:lnTo>
                      <a:pt x="463" y="568"/>
                    </a:lnTo>
                    <a:lnTo>
                      <a:pt x="514" y="568"/>
                    </a:lnTo>
                    <a:lnTo>
                      <a:pt x="565" y="560"/>
                    </a:lnTo>
                    <a:lnTo>
                      <a:pt x="607" y="504"/>
                    </a:lnTo>
                    <a:lnTo>
                      <a:pt x="657" y="488"/>
                    </a:lnTo>
                    <a:lnTo>
                      <a:pt x="699" y="480"/>
                    </a:lnTo>
                    <a:lnTo>
                      <a:pt x="725" y="488"/>
                    </a:lnTo>
                    <a:lnTo>
                      <a:pt x="767" y="480"/>
                    </a:lnTo>
                    <a:lnTo>
                      <a:pt x="775" y="496"/>
                    </a:lnTo>
                    <a:lnTo>
                      <a:pt x="826" y="496"/>
                    </a:lnTo>
                    <a:lnTo>
                      <a:pt x="834" y="416"/>
                    </a:lnTo>
                    <a:lnTo>
                      <a:pt x="851" y="376"/>
                    </a:lnTo>
                    <a:lnTo>
                      <a:pt x="885" y="336"/>
                    </a:lnTo>
                    <a:lnTo>
                      <a:pt x="893" y="312"/>
                    </a:lnTo>
                    <a:lnTo>
                      <a:pt x="876" y="288"/>
                    </a:lnTo>
                    <a:lnTo>
                      <a:pt x="834" y="288"/>
                    </a:lnTo>
                    <a:lnTo>
                      <a:pt x="784" y="312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lv-LV" dirty="0"/>
              </a:p>
            </p:txBody>
          </p:sp>
          <p:sp>
            <p:nvSpPr>
              <p:cNvPr id="220" name="Freeform 79"/>
              <p:cNvSpPr>
                <a:spLocks/>
              </p:cNvSpPr>
              <p:nvPr/>
            </p:nvSpPr>
            <p:spPr bwMode="auto">
              <a:xfrm>
                <a:off x="5235" y="2664"/>
                <a:ext cx="354" cy="336"/>
              </a:xfrm>
              <a:custGeom>
                <a:avLst/>
                <a:gdLst>
                  <a:gd name="T0" fmla="*/ 270 w 354"/>
                  <a:gd name="T1" fmla="*/ 248 h 336"/>
                  <a:gd name="T2" fmla="*/ 253 w 354"/>
                  <a:gd name="T3" fmla="*/ 224 h 336"/>
                  <a:gd name="T4" fmla="*/ 278 w 354"/>
                  <a:gd name="T5" fmla="*/ 200 h 336"/>
                  <a:gd name="T6" fmla="*/ 354 w 354"/>
                  <a:gd name="T7" fmla="*/ 184 h 336"/>
                  <a:gd name="T8" fmla="*/ 337 w 354"/>
                  <a:gd name="T9" fmla="*/ 152 h 336"/>
                  <a:gd name="T10" fmla="*/ 303 w 354"/>
                  <a:gd name="T11" fmla="*/ 120 h 336"/>
                  <a:gd name="T12" fmla="*/ 287 w 354"/>
                  <a:gd name="T13" fmla="*/ 88 h 336"/>
                  <a:gd name="T14" fmla="*/ 236 w 354"/>
                  <a:gd name="T15" fmla="*/ 72 h 336"/>
                  <a:gd name="T16" fmla="*/ 211 w 354"/>
                  <a:gd name="T17" fmla="*/ 24 h 336"/>
                  <a:gd name="T18" fmla="*/ 152 w 354"/>
                  <a:gd name="T19" fmla="*/ 24 h 336"/>
                  <a:gd name="T20" fmla="*/ 84 w 354"/>
                  <a:gd name="T21" fmla="*/ 0 h 336"/>
                  <a:gd name="T22" fmla="*/ 59 w 354"/>
                  <a:gd name="T23" fmla="*/ 24 h 336"/>
                  <a:gd name="T24" fmla="*/ 8 w 354"/>
                  <a:gd name="T25" fmla="*/ 32 h 336"/>
                  <a:gd name="T26" fmla="*/ 0 w 354"/>
                  <a:gd name="T27" fmla="*/ 40 h 336"/>
                  <a:gd name="T28" fmla="*/ 34 w 354"/>
                  <a:gd name="T29" fmla="*/ 56 h 336"/>
                  <a:gd name="T30" fmla="*/ 67 w 354"/>
                  <a:gd name="T31" fmla="*/ 96 h 336"/>
                  <a:gd name="T32" fmla="*/ 118 w 354"/>
                  <a:gd name="T33" fmla="*/ 136 h 336"/>
                  <a:gd name="T34" fmla="*/ 152 w 354"/>
                  <a:gd name="T35" fmla="*/ 160 h 336"/>
                  <a:gd name="T36" fmla="*/ 194 w 354"/>
                  <a:gd name="T37" fmla="*/ 208 h 336"/>
                  <a:gd name="T38" fmla="*/ 194 w 354"/>
                  <a:gd name="T39" fmla="*/ 248 h 336"/>
                  <a:gd name="T40" fmla="*/ 211 w 354"/>
                  <a:gd name="T41" fmla="*/ 320 h 336"/>
                  <a:gd name="T42" fmla="*/ 236 w 354"/>
                  <a:gd name="T43" fmla="*/ 336 h 336"/>
                  <a:gd name="T44" fmla="*/ 253 w 354"/>
                  <a:gd name="T45" fmla="*/ 312 h 336"/>
                  <a:gd name="T46" fmla="*/ 270 w 354"/>
                  <a:gd name="T47" fmla="*/ 248 h 3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354"/>
                  <a:gd name="T73" fmla="*/ 0 h 336"/>
                  <a:gd name="T74" fmla="*/ 354 w 354"/>
                  <a:gd name="T75" fmla="*/ 336 h 3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354" h="336">
                    <a:moveTo>
                      <a:pt x="270" y="248"/>
                    </a:moveTo>
                    <a:lnTo>
                      <a:pt x="253" y="224"/>
                    </a:lnTo>
                    <a:lnTo>
                      <a:pt x="278" y="200"/>
                    </a:lnTo>
                    <a:lnTo>
                      <a:pt x="354" y="184"/>
                    </a:lnTo>
                    <a:lnTo>
                      <a:pt x="337" y="152"/>
                    </a:lnTo>
                    <a:lnTo>
                      <a:pt x="303" y="120"/>
                    </a:lnTo>
                    <a:lnTo>
                      <a:pt x="287" y="88"/>
                    </a:lnTo>
                    <a:lnTo>
                      <a:pt x="236" y="72"/>
                    </a:lnTo>
                    <a:lnTo>
                      <a:pt x="211" y="24"/>
                    </a:lnTo>
                    <a:lnTo>
                      <a:pt x="152" y="24"/>
                    </a:lnTo>
                    <a:lnTo>
                      <a:pt x="84" y="0"/>
                    </a:lnTo>
                    <a:lnTo>
                      <a:pt x="59" y="24"/>
                    </a:lnTo>
                    <a:lnTo>
                      <a:pt x="8" y="32"/>
                    </a:lnTo>
                    <a:lnTo>
                      <a:pt x="0" y="40"/>
                    </a:lnTo>
                    <a:lnTo>
                      <a:pt x="34" y="56"/>
                    </a:lnTo>
                    <a:lnTo>
                      <a:pt x="67" y="96"/>
                    </a:lnTo>
                    <a:lnTo>
                      <a:pt x="118" y="136"/>
                    </a:lnTo>
                    <a:lnTo>
                      <a:pt x="152" y="160"/>
                    </a:lnTo>
                    <a:lnTo>
                      <a:pt x="194" y="208"/>
                    </a:lnTo>
                    <a:lnTo>
                      <a:pt x="194" y="248"/>
                    </a:lnTo>
                    <a:lnTo>
                      <a:pt x="211" y="320"/>
                    </a:lnTo>
                    <a:lnTo>
                      <a:pt x="236" y="336"/>
                    </a:lnTo>
                    <a:lnTo>
                      <a:pt x="253" y="312"/>
                    </a:lnTo>
                    <a:lnTo>
                      <a:pt x="270" y="24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lv-LV" dirty="0"/>
              </a:p>
            </p:txBody>
          </p:sp>
          <p:sp>
            <p:nvSpPr>
              <p:cNvPr id="221" name="Freeform 80"/>
              <p:cNvSpPr>
                <a:spLocks/>
              </p:cNvSpPr>
              <p:nvPr/>
            </p:nvSpPr>
            <p:spPr bwMode="auto">
              <a:xfrm>
                <a:off x="4721" y="2704"/>
                <a:ext cx="893" cy="592"/>
              </a:xfrm>
              <a:custGeom>
                <a:avLst/>
                <a:gdLst>
                  <a:gd name="T0" fmla="*/ 784 w 893"/>
                  <a:gd name="T1" fmla="*/ 312 h 592"/>
                  <a:gd name="T2" fmla="*/ 725 w 893"/>
                  <a:gd name="T3" fmla="*/ 280 h 592"/>
                  <a:gd name="T4" fmla="*/ 708 w 893"/>
                  <a:gd name="T5" fmla="*/ 208 h 592"/>
                  <a:gd name="T6" fmla="*/ 708 w 893"/>
                  <a:gd name="T7" fmla="*/ 168 h 592"/>
                  <a:gd name="T8" fmla="*/ 666 w 893"/>
                  <a:gd name="T9" fmla="*/ 120 h 592"/>
                  <a:gd name="T10" fmla="*/ 632 w 893"/>
                  <a:gd name="T11" fmla="*/ 96 h 592"/>
                  <a:gd name="T12" fmla="*/ 581 w 893"/>
                  <a:gd name="T13" fmla="*/ 56 h 592"/>
                  <a:gd name="T14" fmla="*/ 548 w 893"/>
                  <a:gd name="T15" fmla="*/ 16 h 592"/>
                  <a:gd name="T16" fmla="*/ 506 w 893"/>
                  <a:gd name="T17" fmla="*/ 0 h 592"/>
                  <a:gd name="T18" fmla="*/ 472 w 893"/>
                  <a:gd name="T19" fmla="*/ 48 h 592"/>
                  <a:gd name="T20" fmla="*/ 396 w 893"/>
                  <a:gd name="T21" fmla="*/ 72 h 592"/>
                  <a:gd name="T22" fmla="*/ 371 w 893"/>
                  <a:gd name="T23" fmla="*/ 96 h 592"/>
                  <a:gd name="T24" fmla="*/ 337 w 893"/>
                  <a:gd name="T25" fmla="*/ 80 h 592"/>
                  <a:gd name="T26" fmla="*/ 287 w 893"/>
                  <a:gd name="T27" fmla="*/ 88 h 592"/>
                  <a:gd name="T28" fmla="*/ 253 w 893"/>
                  <a:gd name="T29" fmla="*/ 88 h 592"/>
                  <a:gd name="T30" fmla="*/ 219 w 893"/>
                  <a:gd name="T31" fmla="*/ 80 h 592"/>
                  <a:gd name="T32" fmla="*/ 185 w 893"/>
                  <a:gd name="T33" fmla="*/ 104 h 592"/>
                  <a:gd name="T34" fmla="*/ 185 w 893"/>
                  <a:gd name="T35" fmla="*/ 104 h 592"/>
                  <a:gd name="T36" fmla="*/ 160 w 893"/>
                  <a:gd name="T37" fmla="*/ 128 h 592"/>
                  <a:gd name="T38" fmla="*/ 135 w 893"/>
                  <a:gd name="T39" fmla="*/ 168 h 592"/>
                  <a:gd name="T40" fmla="*/ 110 w 893"/>
                  <a:gd name="T41" fmla="*/ 224 h 592"/>
                  <a:gd name="T42" fmla="*/ 84 w 893"/>
                  <a:gd name="T43" fmla="*/ 256 h 592"/>
                  <a:gd name="T44" fmla="*/ 76 w 893"/>
                  <a:gd name="T45" fmla="*/ 280 h 592"/>
                  <a:gd name="T46" fmla="*/ 67 w 893"/>
                  <a:gd name="T47" fmla="*/ 320 h 592"/>
                  <a:gd name="T48" fmla="*/ 51 w 893"/>
                  <a:gd name="T49" fmla="*/ 328 h 592"/>
                  <a:gd name="T50" fmla="*/ 25 w 893"/>
                  <a:gd name="T51" fmla="*/ 344 h 592"/>
                  <a:gd name="T52" fmla="*/ 0 w 893"/>
                  <a:gd name="T53" fmla="*/ 352 h 592"/>
                  <a:gd name="T54" fmla="*/ 17 w 893"/>
                  <a:gd name="T55" fmla="*/ 368 h 592"/>
                  <a:gd name="T56" fmla="*/ 51 w 893"/>
                  <a:gd name="T57" fmla="*/ 392 h 592"/>
                  <a:gd name="T58" fmla="*/ 59 w 893"/>
                  <a:gd name="T59" fmla="*/ 416 h 592"/>
                  <a:gd name="T60" fmla="*/ 93 w 893"/>
                  <a:gd name="T61" fmla="*/ 440 h 592"/>
                  <a:gd name="T62" fmla="*/ 135 w 893"/>
                  <a:gd name="T63" fmla="*/ 456 h 592"/>
                  <a:gd name="T64" fmla="*/ 118 w 893"/>
                  <a:gd name="T65" fmla="*/ 488 h 592"/>
                  <a:gd name="T66" fmla="*/ 160 w 893"/>
                  <a:gd name="T67" fmla="*/ 496 h 592"/>
                  <a:gd name="T68" fmla="*/ 202 w 893"/>
                  <a:gd name="T69" fmla="*/ 512 h 592"/>
                  <a:gd name="T70" fmla="*/ 244 w 893"/>
                  <a:gd name="T71" fmla="*/ 488 h 592"/>
                  <a:gd name="T72" fmla="*/ 244 w 893"/>
                  <a:gd name="T73" fmla="*/ 528 h 592"/>
                  <a:gd name="T74" fmla="*/ 261 w 893"/>
                  <a:gd name="T75" fmla="*/ 536 h 592"/>
                  <a:gd name="T76" fmla="*/ 253 w 893"/>
                  <a:gd name="T77" fmla="*/ 544 h 592"/>
                  <a:gd name="T78" fmla="*/ 287 w 893"/>
                  <a:gd name="T79" fmla="*/ 560 h 592"/>
                  <a:gd name="T80" fmla="*/ 287 w 893"/>
                  <a:gd name="T81" fmla="*/ 584 h 592"/>
                  <a:gd name="T82" fmla="*/ 320 w 893"/>
                  <a:gd name="T83" fmla="*/ 592 h 592"/>
                  <a:gd name="T84" fmla="*/ 413 w 893"/>
                  <a:gd name="T85" fmla="*/ 592 h 592"/>
                  <a:gd name="T86" fmla="*/ 438 w 893"/>
                  <a:gd name="T87" fmla="*/ 568 h 592"/>
                  <a:gd name="T88" fmla="*/ 463 w 893"/>
                  <a:gd name="T89" fmla="*/ 568 h 592"/>
                  <a:gd name="T90" fmla="*/ 514 w 893"/>
                  <a:gd name="T91" fmla="*/ 568 h 592"/>
                  <a:gd name="T92" fmla="*/ 565 w 893"/>
                  <a:gd name="T93" fmla="*/ 560 h 592"/>
                  <a:gd name="T94" fmla="*/ 607 w 893"/>
                  <a:gd name="T95" fmla="*/ 504 h 592"/>
                  <a:gd name="T96" fmla="*/ 657 w 893"/>
                  <a:gd name="T97" fmla="*/ 488 h 592"/>
                  <a:gd name="T98" fmla="*/ 699 w 893"/>
                  <a:gd name="T99" fmla="*/ 480 h 592"/>
                  <a:gd name="T100" fmla="*/ 725 w 893"/>
                  <a:gd name="T101" fmla="*/ 488 h 592"/>
                  <a:gd name="T102" fmla="*/ 767 w 893"/>
                  <a:gd name="T103" fmla="*/ 480 h 592"/>
                  <a:gd name="T104" fmla="*/ 775 w 893"/>
                  <a:gd name="T105" fmla="*/ 496 h 592"/>
                  <a:gd name="T106" fmla="*/ 826 w 893"/>
                  <a:gd name="T107" fmla="*/ 496 h 592"/>
                  <a:gd name="T108" fmla="*/ 834 w 893"/>
                  <a:gd name="T109" fmla="*/ 416 h 592"/>
                  <a:gd name="T110" fmla="*/ 851 w 893"/>
                  <a:gd name="T111" fmla="*/ 376 h 592"/>
                  <a:gd name="T112" fmla="*/ 885 w 893"/>
                  <a:gd name="T113" fmla="*/ 336 h 592"/>
                  <a:gd name="T114" fmla="*/ 893 w 893"/>
                  <a:gd name="T115" fmla="*/ 312 h 592"/>
                  <a:gd name="T116" fmla="*/ 876 w 893"/>
                  <a:gd name="T117" fmla="*/ 288 h 592"/>
                  <a:gd name="T118" fmla="*/ 834 w 893"/>
                  <a:gd name="T119" fmla="*/ 288 h 592"/>
                  <a:gd name="T120" fmla="*/ 784 w 893"/>
                  <a:gd name="T121" fmla="*/ 312 h 59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893"/>
                  <a:gd name="T184" fmla="*/ 0 h 592"/>
                  <a:gd name="T185" fmla="*/ 893 w 893"/>
                  <a:gd name="T186" fmla="*/ 592 h 592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893" h="592">
                    <a:moveTo>
                      <a:pt x="784" y="312"/>
                    </a:moveTo>
                    <a:lnTo>
                      <a:pt x="725" y="280"/>
                    </a:lnTo>
                    <a:lnTo>
                      <a:pt x="708" y="208"/>
                    </a:lnTo>
                    <a:lnTo>
                      <a:pt x="708" y="168"/>
                    </a:lnTo>
                    <a:lnTo>
                      <a:pt x="666" y="120"/>
                    </a:lnTo>
                    <a:lnTo>
                      <a:pt x="632" y="96"/>
                    </a:lnTo>
                    <a:lnTo>
                      <a:pt x="581" y="56"/>
                    </a:lnTo>
                    <a:lnTo>
                      <a:pt x="548" y="16"/>
                    </a:lnTo>
                    <a:lnTo>
                      <a:pt x="506" y="0"/>
                    </a:lnTo>
                    <a:lnTo>
                      <a:pt x="472" y="48"/>
                    </a:lnTo>
                    <a:lnTo>
                      <a:pt x="396" y="72"/>
                    </a:lnTo>
                    <a:lnTo>
                      <a:pt x="371" y="96"/>
                    </a:lnTo>
                    <a:lnTo>
                      <a:pt x="337" y="80"/>
                    </a:lnTo>
                    <a:lnTo>
                      <a:pt x="287" y="88"/>
                    </a:lnTo>
                    <a:lnTo>
                      <a:pt x="253" y="88"/>
                    </a:lnTo>
                    <a:lnTo>
                      <a:pt x="219" y="80"/>
                    </a:lnTo>
                    <a:lnTo>
                      <a:pt x="185" y="104"/>
                    </a:lnTo>
                    <a:lnTo>
                      <a:pt x="160" y="128"/>
                    </a:lnTo>
                    <a:lnTo>
                      <a:pt x="135" y="168"/>
                    </a:lnTo>
                    <a:lnTo>
                      <a:pt x="110" y="224"/>
                    </a:lnTo>
                    <a:lnTo>
                      <a:pt x="84" y="256"/>
                    </a:lnTo>
                    <a:lnTo>
                      <a:pt x="76" y="280"/>
                    </a:lnTo>
                    <a:lnTo>
                      <a:pt x="67" y="320"/>
                    </a:lnTo>
                    <a:lnTo>
                      <a:pt x="51" y="328"/>
                    </a:lnTo>
                    <a:lnTo>
                      <a:pt x="25" y="344"/>
                    </a:lnTo>
                    <a:lnTo>
                      <a:pt x="0" y="352"/>
                    </a:lnTo>
                    <a:lnTo>
                      <a:pt x="17" y="368"/>
                    </a:lnTo>
                    <a:lnTo>
                      <a:pt x="51" y="392"/>
                    </a:lnTo>
                    <a:lnTo>
                      <a:pt x="59" y="416"/>
                    </a:lnTo>
                    <a:lnTo>
                      <a:pt x="93" y="440"/>
                    </a:lnTo>
                    <a:lnTo>
                      <a:pt x="135" y="456"/>
                    </a:lnTo>
                    <a:lnTo>
                      <a:pt x="118" y="488"/>
                    </a:lnTo>
                    <a:lnTo>
                      <a:pt x="160" y="496"/>
                    </a:lnTo>
                    <a:lnTo>
                      <a:pt x="202" y="512"/>
                    </a:lnTo>
                    <a:lnTo>
                      <a:pt x="244" y="488"/>
                    </a:lnTo>
                    <a:lnTo>
                      <a:pt x="244" y="528"/>
                    </a:lnTo>
                    <a:lnTo>
                      <a:pt x="261" y="536"/>
                    </a:lnTo>
                    <a:lnTo>
                      <a:pt x="253" y="544"/>
                    </a:lnTo>
                    <a:lnTo>
                      <a:pt x="287" y="560"/>
                    </a:lnTo>
                    <a:lnTo>
                      <a:pt x="287" y="584"/>
                    </a:lnTo>
                    <a:lnTo>
                      <a:pt x="320" y="592"/>
                    </a:lnTo>
                    <a:lnTo>
                      <a:pt x="413" y="592"/>
                    </a:lnTo>
                    <a:lnTo>
                      <a:pt x="438" y="568"/>
                    </a:lnTo>
                    <a:lnTo>
                      <a:pt x="463" y="568"/>
                    </a:lnTo>
                    <a:lnTo>
                      <a:pt x="514" y="568"/>
                    </a:lnTo>
                    <a:lnTo>
                      <a:pt x="565" y="560"/>
                    </a:lnTo>
                    <a:lnTo>
                      <a:pt x="607" y="504"/>
                    </a:lnTo>
                    <a:lnTo>
                      <a:pt x="657" y="488"/>
                    </a:lnTo>
                    <a:lnTo>
                      <a:pt x="699" y="480"/>
                    </a:lnTo>
                    <a:lnTo>
                      <a:pt x="725" y="488"/>
                    </a:lnTo>
                    <a:lnTo>
                      <a:pt x="767" y="480"/>
                    </a:lnTo>
                    <a:lnTo>
                      <a:pt x="775" y="496"/>
                    </a:lnTo>
                    <a:lnTo>
                      <a:pt x="826" y="496"/>
                    </a:lnTo>
                    <a:lnTo>
                      <a:pt x="834" y="416"/>
                    </a:lnTo>
                    <a:lnTo>
                      <a:pt x="851" y="376"/>
                    </a:lnTo>
                    <a:lnTo>
                      <a:pt x="885" y="336"/>
                    </a:lnTo>
                    <a:lnTo>
                      <a:pt x="893" y="312"/>
                    </a:lnTo>
                    <a:lnTo>
                      <a:pt x="876" y="288"/>
                    </a:lnTo>
                    <a:lnTo>
                      <a:pt x="834" y="288"/>
                    </a:lnTo>
                    <a:lnTo>
                      <a:pt x="784" y="312"/>
                    </a:lnTo>
                    <a:close/>
                  </a:path>
                </a:pathLst>
              </a:custGeom>
              <a:solidFill>
                <a:schemeClr val="bg2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lv-LV" dirty="0"/>
              </a:p>
            </p:txBody>
          </p:sp>
          <p:sp>
            <p:nvSpPr>
              <p:cNvPr id="222" name="Freeform 81"/>
              <p:cNvSpPr>
                <a:spLocks/>
              </p:cNvSpPr>
              <p:nvPr/>
            </p:nvSpPr>
            <p:spPr bwMode="auto">
              <a:xfrm>
                <a:off x="5235" y="2664"/>
                <a:ext cx="354" cy="336"/>
              </a:xfrm>
              <a:custGeom>
                <a:avLst/>
                <a:gdLst>
                  <a:gd name="T0" fmla="*/ 270 w 354"/>
                  <a:gd name="T1" fmla="*/ 248 h 336"/>
                  <a:gd name="T2" fmla="*/ 253 w 354"/>
                  <a:gd name="T3" fmla="*/ 224 h 336"/>
                  <a:gd name="T4" fmla="*/ 278 w 354"/>
                  <a:gd name="T5" fmla="*/ 200 h 336"/>
                  <a:gd name="T6" fmla="*/ 354 w 354"/>
                  <a:gd name="T7" fmla="*/ 184 h 336"/>
                  <a:gd name="T8" fmla="*/ 337 w 354"/>
                  <a:gd name="T9" fmla="*/ 152 h 336"/>
                  <a:gd name="T10" fmla="*/ 303 w 354"/>
                  <a:gd name="T11" fmla="*/ 120 h 336"/>
                  <a:gd name="T12" fmla="*/ 287 w 354"/>
                  <a:gd name="T13" fmla="*/ 88 h 336"/>
                  <a:gd name="T14" fmla="*/ 236 w 354"/>
                  <a:gd name="T15" fmla="*/ 72 h 336"/>
                  <a:gd name="T16" fmla="*/ 211 w 354"/>
                  <a:gd name="T17" fmla="*/ 24 h 336"/>
                  <a:gd name="T18" fmla="*/ 152 w 354"/>
                  <a:gd name="T19" fmla="*/ 24 h 336"/>
                  <a:gd name="T20" fmla="*/ 84 w 354"/>
                  <a:gd name="T21" fmla="*/ 0 h 336"/>
                  <a:gd name="T22" fmla="*/ 59 w 354"/>
                  <a:gd name="T23" fmla="*/ 24 h 336"/>
                  <a:gd name="T24" fmla="*/ 8 w 354"/>
                  <a:gd name="T25" fmla="*/ 32 h 336"/>
                  <a:gd name="T26" fmla="*/ 0 w 354"/>
                  <a:gd name="T27" fmla="*/ 40 h 336"/>
                  <a:gd name="T28" fmla="*/ 34 w 354"/>
                  <a:gd name="T29" fmla="*/ 56 h 336"/>
                  <a:gd name="T30" fmla="*/ 67 w 354"/>
                  <a:gd name="T31" fmla="*/ 96 h 336"/>
                  <a:gd name="T32" fmla="*/ 118 w 354"/>
                  <a:gd name="T33" fmla="*/ 136 h 336"/>
                  <a:gd name="T34" fmla="*/ 152 w 354"/>
                  <a:gd name="T35" fmla="*/ 160 h 336"/>
                  <a:gd name="T36" fmla="*/ 194 w 354"/>
                  <a:gd name="T37" fmla="*/ 208 h 336"/>
                  <a:gd name="T38" fmla="*/ 194 w 354"/>
                  <a:gd name="T39" fmla="*/ 248 h 336"/>
                  <a:gd name="T40" fmla="*/ 211 w 354"/>
                  <a:gd name="T41" fmla="*/ 320 h 336"/>
                  <a:gd name="T42" fmla="*/ 236 w 354"/>
                  <a:gd name="T43" fmla="*/ 336 h 336"/>
                  <a:gd name="T44" fmla="*/ 253 w 354"/>
                  <a:gd name="T45" fmla="*/ 312 h 336"/>
                  <a:gd name="T46" fmla="*/ 270 w 354"/>
                  <a:gd name="T47" fmla="*/ 248 h 3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354"/>
                  <a:gd name="T73" fmla="*/ 0 h 336"/>
                  <a:gd name="T74" fmla="*/ 354 w 354"/>
                  <a:gd name="T75" fmla="*/ 336 h 3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354" h="336">
                    <a:moveTo>
                      <a:pt x="270" y="248"/>
                    </a:moveTo>
                    <a:lnTo>
                      <a:pt x="253" y="224"/>
                    </a:lnTo>
                    <a:lnTo>
                      <a:pt x="278" y="200"/>
                    </a:lnTo>
                    <a:lnTo>
                      <a:pt x="354" y="184"/>
                    </a:lnTo>
                    <a:lnTo>
                      <a:pt x="337" y="152"/>
                    </a:lnTo>
                    <a:lnTo>
                      <a:pt x="303" y="120"/>
                    </a:lnTo>
                    <a:lnTo>
                      <a:pt x="287" y="88"/>
                    </a:lnTo>
                    <a:lnTo>
                      <a:pt x="236" y="72"/>
                    </a:lnTo>
                    <a:lnTo>
                      <a:pt x="211" y="24"/>
                    </a:lnTo>
                    <a:lnTo>
                      <a:pt x="152" y="24"/>
                    </a:lnTo>
                    <a:lnTo>
                      <a:pt x="84" y="0"/>
                    </a:lnTo>
                    <a:lnTo>
                      <a:pt x="59" y="24"/>
                    </a:lnTo>
                    <a:lnTo>
                      <a:pt x="8" y="32"/>
                    </a:lnTo>
                    <a:lnTo>
                      <a:pt x="0" y="40"/>
                    </a:lnTo>
                    <a:lnTo>
                      <a:pt x="34" y="56"/>
                    </a:lnTo>
                    <a:lnTo>
                      <a:pt x="67" y="96"/>
                    </a:lnTo>
                    <a:lnTo>
                      <a:pt x="118" y="136"/>
                    </a:lnTo>
                    <a:lnTo>
                      <a:pt x="152" y="160"/>
                    </a:lnTo>
                    <a:lnTo>
                      <a:pt x="194" y="208"/>
                    </a:lnTo>
                    <a:lnTo>
                      <a:pt x="194" y="248"/>
                    </a:lnTo>
                    <a:lnTo>
                      <a:pt x="211" y="320"/>
                    </a:lnTo>
                    <a:lnTo>
                      <a:pt x="236" y="336"/>
                    </a:lnTo>
                    <a:lnTo>
                      <a:pt x="253" y="312"/>
                    </a:lnTo>
                    <a:lnTo>
                      <a:pt x="270" y="248"/>
                    </a:lnTo>
                    <a:close/>
                  </a:path>
                </a:pathLst>
              </a:custGeom>
              <a:solidFill>
                <a:schemeClr val="bg2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lv-LV" dirty="0"/>
              </a:p>
            </p:txBody>
          </p:sp>
          <p:sp>
            <p:nvSpPr>
              <p:cNvPr id="223" name="Freeform 82"/>
              <p:cNvSpPr>
                <a:spLocks/>
              </p:cNvSpPr>
              <p:nvPr/>
            </p:nvSpPr>
            <p:spPr bwMode="auto">
              <a:xfrm>
                <a:off x="4089" y="2040"/>
                <a:ext cx="860" cy="656"/>
              </a:xfrm>
              <a:custGeom>
                <a:avLst/>
                <a:gdLst>
                  <a:gd name="T0" fmla="*/ 775 w 860"/>
                  <a:gd name="T1" fmla="*/ 560 h 656"/>
                  <a:gd name="T2" fmla="*/ 826 w 860"/>
                  <a:gd name="T3" fmla="*/ 464 h 656"/>
                  <a:gd name="T4" fmla="*/ 860 w 860"/>
                  <a:gd name="T5" fmla="*/ 456 h 656"/>
                  <a:gd name="T6" fmla="*/ 851 w 860"/>
                  <a:gd name="T7" fmla="*/ 416 h 656"/>
                  <a:gd name="T8" fmla="*/ 817 w 860"/>
                  <a:gd name="T9" fmla="*/ 352 h 656"/>
                  <a:gd name="T10" fmla="*/ 792 w 860"/>
                  <a:gd name="T11" fmla="*/ 320 h 656"/>
                  <a:gd name="T12" fmla="*/ 784 w 860"/>
                  <a:gd name="T13" fmla="*/ 264 h 656"/>
                  <a:gd name="T14" fmla="*/ 750 w 860"/>
                  <a:gd name="T15" fmla="*/ 256 h 656"/>
                  <a:gd name="T16" fmla="*/ 750 w 860"/>
                  <a:gd name="T17" fmla="*/ 232 h 656"/>
                  <a:gd name="T18" fmla="*/ 792 w 860"/>
                  <a:gd name="T19" fmla="*/ 184 h 656"/>
                  <a:gd name="T20" fmla="*/ 750 w 860"/>
                  <a:gd name="T21" fmla="*/ 104 h 656"/>
                  <a:gd name="T22" fmla="*/ 725 w 860"/>
                  <a:gd name="T23" fmla="*/ 40 h 656"/>
                  <a:gd name="T24" fmla="*/ 666 w 860"/>
                  <a:gd name="T25" fmla="*/ 16 h 656"/>
                  <a:gd name="T26" fmla="*/ 531 w 860"/>
                  <a:gd name="T27" fmla="*/ 40 h 656"/>
                  <a:gd name="T28" fmla="*/ 447 w 860"/>
                  <a:gd name="T29" fmla="*/ 24 h 656"/>
                  <a:gd name="T30" fmla="*/ 405 w 860"/>
                  <a:gd name="T31" fmla="*/ 48 h 656"/>
                  <a:gd name="T32" fmla="*/ 362 w 860"/>
                  <a:gd name="T33" fmla="*/ 40 h 656"/>
                  <a:gd name="T34" fmla="*/ 329 w 860"/>
                  <a:gd name="T35" fmla="*/ 24 h 656"/>
                  <a:gd name="T36" fmla="*/ 295 w 860"/>
                  <a:gd name="T37" fmla="*/ 0 h 656"/>
                  <a:gd name="T38" fmla="*/ 253 w 860"/>
                  <a:gd name="T39" fmla="*/ 8 h 656"/>
                  <a:gd name="T40" fmla="*/ 177 w 860"/>
                  <a:gd name="T41" fmla="*/ 40 h 656"/>
                  <a:gd name="T42" fmla="*/ 169 w 860"/>
                  <a:gd name="T43" fmla="*/ 72 h 656"/>
                  <a:gd name="T44" fmla="*/ 126 w 860"/>
                  <a:gd name="T45" fmla="*/ 88 h 656"/>
                  <a:gd name="T46" fmla="*/ 25 w 860"/>
                  <a:gd name="T47" fmla="*/ 128 h 656"/>
                  <a:gd name="T48" fmla="*/ 9 w 860"/>
                  <a:gd name="T49" fmla="*/ 128 h 656"/>
                  <a:gd name="T50" fmla="*/ 17 w 860"/>
                  <a:gd name="T51" fmla="*/ 176 h 656"/>
                  <a:gd name="T52" fmla="*/ 25 w 860"/>
                  <a:gd name="T53" fmla="*/ 208 h 656"/>
                  <a:gd name="T54" fmla="*/ 0 w 860"/>
                  <a:gd name="T55" fmla="*/ 256 h 656"/>
                  <a:gd name="T56" fmla="*/ 51 w 860"/>
                  <a:gd name="T57" fmla="*/ 288 h 656"/>
                  <a:gd name="T58" fmla="*/ 51 w 860"/>
                  <a:gd name="T59" fmla="*/ 320 h 656"/>
                  <a:gd name="T60" fmla="*/ 76 w 860"/>
                  <a:gd name="T61" fmla="*/ 360 h 656"/>
                  <a:gd name="T62" fmla="*/ 59 w 860"/>
                  <a:gd name="T63" fmla="*/ 400 h 656"/>
                  <a:gd name="T64" fmla="*/ 84 w 860"/>
                  <a:gd name="T65" fmla="*/ 432 h 656"/>
                  <a:gd name="T66" fmla="*/ 84 w 860"/>
                  <a:gd name="T67" fmla="*/ 472 h 656"/>
                  <a:gd name="T68" fmla="*/ 126 w 860"/>
                  <a:gd name="T69" fmla="*/ 496 h 656"/>
                  <a:gd name="T70" fmla="*/ 169 w 860"/>
                  <a:gd name="T71" fmla="*/ 512 h 656"/>
                  <a:gd name="T72" fmla="*/ 211 w 860"/>
                  <a:gd name="T73" fmla="*/ 512 h 656"/>
                  <a:gd name="T74" fmla="*/ 202 w 860"/>
                  <a:gd name="T75" fmla="*/ 544 h 656"/>
                  <a:gd name="T76" fmla="*/ 244 w 860"/>
                  <a:gd name="T77" fmla="*/ 576 h 656"/>
                  <a:gd name="T78" fmla="*/ 270 w 860"/>
                  <a:gd name="T79" fmla="*/ 560 h 656"/>
                  <a:gd name="T80" fmla="*/ 270 w 860"/>
                  <a:gd name="T81" fmla="*/ 536 h 656"/>
                  <a:gd name="T82" fmla="*/ 320 w 860"/>
                  <a:gd name="T83" fmla="*/ 552 h 656"/>
                  <a:gd name="T84" fmla="*/ 337 w 860"/>
                  <a:gd name="T85" fmla="*/ 576 h 656"/>
                  <a:gd name="T86" fmla="*/ 379 w 860"/>
                  <a:gd name="T87" fmla="*/ 584 h 656"/>
                  <a:gd name="T88" fmla="*/ 421 w 860"/>
                  <a:gd name="T89" fmla="*/ 592 h 656"/>
                  <a:gd name="T90" fmla="*/ 438 w 860"/>
                  <a:gd name="T91" fmla="*/ 624 h 656"/>
                  <a:gd name="T92" fmla="*/ 464 w 860"/>
                  <a:gd name="T93" fmla="*/ 640 h 656"/>
                  <a:gd name="T94" fmla="*/ 497 w 860"/>
                  <a:gd name="T95" fmla="*/ 616 h 656"/>
                  <a:gd name="T96" fmla="*/ 523 w 860"/>
                  <a:gd name="T97" fmla="*/ 640 h 656"/>
                  <a:gd name="T98" fmla="*/ 531 w 860"/>
                  <a:gd name="T99" fmla="*/ 656 h 656"/>
                  <a:gd name="T100" fmla="*/ 556 w 860"/>
                  <a:gd name="T101" fmla="*/ 656 h 656"/>
                  <a:gd name="T102" fmla="*/ 581 w 860"/>
                  <a:gd name="T103" fmla="*/ 632 h 656"/>
                  <a:gd name="T104" fmla="*/ 615 w 860"/>
                  <a:gd name="T105" fmla="*/ 632 h 656"/>
                  <a:gd name="T106" fmla="*/ 640 w 860"/>
                  <a:gd name="T107" fmla="*/ 616 h 656"/>
                  <a:gd name="T108" fmla="*/ 683 w 860"/>
                  <a:gd name="T109" fmla="*/ 616 h 656"/>
                  <a:gd name="T110" fmla="*/ 708 w 860"/>
                  <a:gd name="T111" fmla="*/ 624 h 656"/>
                  <a:gd name="T112" fmla="*/ 767 w 860"/>
                  <a:gd name="T113" fmla="*/ 632 h 656"/>
                  <a:gd name="T114" fmla="*/ 758 w 860"/>
                  <a:gd name="T115" fmla="*/ 640 h 656"/>
                  <a:gd name="T116" fmla="*/ 792 w 860"/>
                  <a:gd name="T117" fmla="*/ 632 h 656"/>
                  <a:gd name="T118" fmla="*/ 775 w 860"/>
                  <a:gd name="T119" fmla="*/ 560 h 65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860"/>
                  <a:gd name="T181" fmla="*/ 0 h 656"/>
                  <a:gd name="T182" fmla="*/ 860 w 860"/>
                  <a:gd name="T183" fmla="*/ 656 h 65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860" h="656">
                    <a:moveTo>
                      <a:pt x="775" y="560"/>
                    </a:moveTo>
                    <a:lnTo>
                      <a:pt x="826" y="464"/>
                    </a:lnTo>
                    <a:lnTo>
                      <a:pt x="860" y="456"/>
                    </a:lnTo>
                    <a:lnTo>
                      <a:pt x="851" y="416"/>
                    </a:lnTo>
                    <a:lnTo>
                      <a:pt x="817" y="352"/>
                    </a:lnTo>
                    <a:lnTo>
                      <a:pt x="792" y="320"/>
                    </a:lnTo>
                    <a:lnTo>
                      <a:pt x="784" y="264"/>
                    </a:lnTo>
                    <a:lnTo>
                      <a:pt x="750" y="256"/>
                    </a:lnTo>
                    <a:lnTo>
                      <a:pt x="750" y="232"/>
                    </a:lnTo>
                    <a:lnTo>
                      <a:pt x="792" y="184"/>
                    </a:lnTo>
                    <a:lnTo>
                      <a:pt x="750" y="104"/>
                    </a:lnTo>
                    <a:lnTo>
                      <a:pt x="725" y="40"/>
                    </a:lnTo>
                    <a:lnTo>
                      <a:pt x="666" y="16"/>
                    </a:lnTo>
                    <a:lnTo>
                      <a:pt x="531" y="40"/>
                    </a:lnTo>
                    <a:lnTo>
                      <a:pt x="447" y="24"/>
                    </a:lnTo>
                    <a:lnTo>
                      <a:pt x="405" y="48"/>
                    </a:lnTo>
                    <a:lnTo>
                      <a:pt x="362" y="40"/>
                    </a:lnTo>
                    <a:lnTo>
                      <a:pt x="329" y="24"/>
                    </a:lnTo>
                    <a:lnTo>
                      <a:pt x="295" y="0"/>
                    </a:lnTo>
                    <a:lnTo>
                      <a:pt x="253" y="8"/>
                    </a:lnTo>
                    <a:lnTo>
                      <a:pt x="177" y="40"/>
                    </a:lnTo>
                    <a:lnTo>
                      <a:pt x="169" y="72"/>
                    </a:lnTo>
                    <a:lnTo>
                      <a:pt x="126" y="88"/>
                    </a:lnTo>
                    <a:lnTo>
                      <a:pt x="25" y="128"/>
                    </a:lnTo>
                    <a:lnTo>
                      <a:pt x="9" y="128"/>
                    </a:lnTo>
                    <a:lnTo>
                      <a:pt x="17" y="176"/>
                    </a:lnTo>
                    <a:lnTo>
                      <a:pt x="25" y="208"/>
                    </a:lnTo>
                    <a:lnTo>
                      <a:pt x="0" y="256"/>
                    </a:lnTo>
                    <a:lnTo>
                      <a:pt x="51" y="288"/>
                    </a:lnTo>
                    <a:lnTo>
                      <a:pt x="51" y="320"/>
                    </a:lnTo>
                    <a:lnTo>
                      <a:pt x="76" y="360"/>
                    </a:lnTo>
                    <a:lnTo>
                      <a:pt x="59" y="400"/>
                    </a:lnTo>
                    <a:lnTo>
                      <a:pt x="84" y="432"/>
                    </a:lnTo>
                    <a:lnTo>
                      <a:pt x="84" y="472"/>
                    </a:lnTo>
                    <a:lnTo>
                      <a:pt x="126" y="496"/>
                    </a:lnTo>
                    <a:lnTo>
                      <a:pt x="169" y="512"/>
                    </a:lnTo>
                    <a:lnTo>
                      <a:pt x="211" y="512"/>
                    </a:lnTo>
                    <a:lnTo>
                      <a:pt x="202" y="544"/>
                    </a:lnTo>
                    <a:lnTo>
                      <a:pt x="244" y="576"/>
                    </a:lnTo>
                    <a:lnTo>
                      <a:pt x="270" y="560"/>
                    </a:lnTo>
                    <a:lnTo>
                      <a:pt x="270" y="536"/>
                    </a:lnTo>
                    <a:lnTo>
                      <a:pt x="320" y="552"/>
                    </a:lnTo>
                    <a:lnTo>
                      <a:pt x="337" y="576"/>
                    </a:lnTo>
                    <a:lnTo>
                      <a:pt x="379" y="584"/>
                    </a:lnTo>
                    <a:lnTo>
                      <a:pt x="421" y="592"/>
                    </a:lnTo>
                    <a:lnTo>
                      <a:pt x="438" y="624"/>
                    </a:lnTo>
                    <a:lnTo>
                      <a:pt x="464" y="640"/>
                    </a:lnTo>
                    <a:lnTo>
                      <a:pt x="497" y="616"/>
                    </a:lnTo>
                    <a:lnTo>
                      <a:pt x="523" y="640"/>
                    </a:lnTo>
                    <a:lnTo>
                      <a:pt x="531" y="656"/>
                    </a:lnTo>
                    <a:lnTo>
                      <a:pt x="556" y="656"/>
                    </a:lnTo>
                    <a:lnTo>
                      <a:pt x="581" y="632"/>
                    </a:lnTo>
                    <a:lnTo>
                      <a:pt x="615" y="632"/>
                    </a:lnTo>
                    <a:lnTo>
                      <a:pt x="640" y="616"/>
                    </a:lnTo>
                    <a:lnTo>
                      <a:pt x="683" y="616"/>
                    </a:lnTo>
                    <a:lnTo>
                      <a:pt x="708" y="624"/>
                    </a:lnTo>
                    <a:lnTo>
                      <a:pt x="767" y="632"/>
                    </a:lnTo>
                    <a:lnTo>
                      <a:pt x="758" y="640"/>
                    </a:lnTo>
                    <a:lnTo>
                      <a:pt x="792" y="632"/>
                    </a:lnTo>
                    <a:lnTo>
                      <a:pt x="775" y="56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lv-LV" dirty="0"/>
              </a:p>
            </p:txBody>
          </p:sp>
          <p:sp>
            <p:nvSpPr>
              <p:cNvPr id="224" name="Freeform 83"/>
              <p:cNvSpPr>
                <a:spLocks/>
              </p:cNvSpPr>
              <p:nvPr/>
            </p:nvSpPr>
            <p:spPr bwMode="auto">
              <a:xfrm>
                <a:off x="4536" y="1976"/>
                <a:ext cx="210" cy="112"/>
              </a:xfrm>
              <a:custGeom>
                <a:avLst/>
                <a:gdLst>
                  <a:gd name="T0" fmla="*/ 168 w 210"/>
                  <a:gd name="T1" fmla="*/ 8 h 112"/>
                  <a:gd name="T2" fmla="*/ 109 w 210"/>
                  <a:gd name="T3" fmla="*/ 8 h 112"/>
                  <a:gd name="T4" fmla="*/ 76 w 210"/>
                  <a:gd name="T5" fmla="*/ 0 h 112"/>
                  <a:gd name="T6" fmla="*/ 67 w 210"/>
                  <a:gd name="T7" fmla="*/ 24 h 112"/>
                  <a:gd name="T8" fmla="*/ 42 w 210"/>
                  <a:gd name="T9" fmla="*/ 32 h 112"/>
                  <a:gd name="T10" fmla="*/ 8 w 210"/>
                  <a:gd name="T11" fmla="*/ 48 h 112"/>
                  <a:gd name="T12" fmla="*/ 8 w 210"/>
                  <a:gd name="T13" fmla="*/ 72 h 112"/>
                  <a:gd name="T14" fmla="*/ 0 w 210"/>
                  <a:gd name="T15" fmla="*/ 96 h 112"/>
                  <a:gd name="T16" fmla="*/ 84 w 210"/>
                  <a:gd name="T17" fmla="*/ 112 h 112"/>
                  <a:gd name="T18" fmla="*/ 210 w 210"/>
                  <a:gd name="T19" fmla="*/ 88 h 112"/>
                  <a:gd name="T20" fmla="*/ 193 w 210"/>
                  <a:gd name="T21" fmla="*/ 16 h 112"/>
                  <a:gd name="T22" fmla="*/ 168 w 210"/>
                  <a:gd name="T23" fmla="*/ 8 h 11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10"/>
                  <a:gd name="T37" fmla="*/ 0 h 112"/>
                  <a:gd name="T38" fmla="*/ 210 w 210"/>
                  <a:gd name="T39" fmla="*/ 112 h 112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10" h="112">
                    <a:moveTo>
                      <a:pt x="168" y="8"/>
                    </a:moveTo>
                    <a:lnTo>
                      <a:pt x="109" y="8"/>
                    </a:lnTo>
                    <a:lnTo>
                      <a:pt x="76" y="0"/>
                    </a:lnTo>
                    <a:lnTo>
                      <a:pt x="67" y="24"/>
                    </a:lnTo>
                    <a:lnTo>
                      <a:pt x="42" y="32"/>
                    </a:lnTo>
                    <a:lnTo>
                      <a:pt x="8" y="48"/>
                    </a:lnTo>
                    <a:lnTo>
                      <a:pt x="8" y="72"/>
                    </a:lnTo>
                    <a:lnTo>
                      <a:pt x="0" y="96"/>
                    </a:lnTo>
                    <a:lnTo>
                      <a:pt x="84" y="112"/>
                    </a:lnTo>
                    <a:lnTo>
                      <a:pt x="210" y="88"/>
                    </a:lnTo>
                    <a:lnTo>
                      <a:pt x="193" y="16"/>
                    </a:lnTo>
                    <a:lnTo>
                      <a:pt x="168" y="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lv-LV" dirty="0"/>
              </a:p>
            </p:txBody>
          </p:sp>
          <p:sp>
            <p:nvSpPr>
              <p:cNvPr id="225" name="Freeform 84"/>
              <p:cNvSpPr>
                <a:spLocks/>
              </p:cNvSpPr>
              <p:nvPr/>
            </p:nvSpPr>
            <p:spPr bwMode="auto">
              <a:xfrm>
                <a:off x="4089" y="2040"/>
                <a:ext cx="860" cy="656"/>
              </a:xfrm>
              <a:custGeom>
                <a:avLst/>
                <a:gdLst>
                  <a:gd name="T0" fmla="*/ 775 w 860"/>
                  <a:gd name="T1" fmla="*/ 560 h 656"/>
                  <a:gd name="T2" fmla="*/ 826 w 860"/>
                  <a:gd name="T3" fmla="*/ 464 h 656"/>
                  <a:gd name="T4" fmla="*/ 860 w 860"/>
                  <a:gd name="T5" fmla="*/ 456 h 656"/>
                  <a:gd name="T6" fmla="*/ 851 w 860"/>
                  <a:gd name="T7" fmla="*/ 416 h 656"/>
                  <a:gd name="T8" fmla="*/ 817 w 860"/>
                  <a:gd name="T9" fmla="*/ 352 h 656"/>
                  <a:gd name="T10" fmla="*/ 792 w 860"/>
                  <a:gd name="T11" fmla="*/ 320 h 656"/>
                  <a:gd name="T12" fmla="*/ 784 w 860"/>
                  <a:gd name="T13" fmla="*/ 264 h 656"/>
                  <a:gd name="T14" fmla="*/ 750 w 860"/>
                  <a:gd name="T15" fmla="*/ 256 h 656"/>
                  <a:gd name="T16" fmla="*/ 750 w 860"/>
                  <a:gd name="T17" fmla="*/ 232 h 656"/>
                  <a:gd name="T18" fmla="*/ 792 w 860"/>
                  <a:gd name="T19" fmla="*/ 184 h 656"/>
                  <a:gd name="T20" fmla="*/ 750 w 860"/>
                  <a:gd name="T21" fmla="*/ 104 h 656"/>
                  <a:gd name="T22" fmla="*/ 725 w 860"/>
                  <a:gd name="T23" fmla="*/ 40 h 656"/>
                  <a:gd name="T24" fmla="*/ 666 w 860"/>
                  <a:gd name="T25" fmla="*/ 16 h 656"/>
                  <a:gd name="T26" fmla="*/ 531 w 860"/>
                  <a:gd name="T27" fmla="*/ 40 h 656"/>
                  <a:gd name="T28" fmla="*/ 447 w 860"/>
                  <a:gd name="T29" fmla="*/ 24 h 656"/>
                  <a:gd name="T30" fmla="*/ 405 w 860"/>
                  <a:gd name="T31" fmla="*/ 48 h 656"/>
                  <a:gd name="T32" fmla="*/ 362 w 860"/>
                  <a:gd name="T33" fmla="*/ 40 h 656"/>
                  <a:gd name="T34" fmla="*/ 329 w 860"/>
                  <a:gd name="T35" fmla="*/ 24 h 656"/>
                  <a:gd name="T36" fmla="*/ 295 w 860"/>
                  <a:gd name="T37" fmla="*/ 0 h 656"/>
                  <a:gd name="T38" fmla="*/ 253 w 860"/>
                  <a:gd name="T39" fmla="*/ 8 h 656"/>
                  <a:gd name="T40" fmla="*/ 177 w 860"/>
                  <a:gd name="T41" fmla="*/ 40 h 656"/>
                  <a:gd name="T42" fmla="*/ 169 w 860"/>
                  <a:gd name="T43" fmla="*/ 72 h 656"/>
                  <a:gd name="T44" fmla="*/ 126 w 860"/>
                  <a:gd name="T45" fmla="*/ 88 h 656"/>
                  <a:gd name="T46" fmla="*/ 25 w 860"/>
                  <a:gd name="T47" fmla="*/ 128 h 656"/>
                  <a:gd name="T48" fmla="*/ 9 w 860"/>
                  <a:gd name="T49" fmla="*/ 128 h 656"/>
                  <a:gd name="T50" fmla="*/ 17 w 860"/>
                  <a:gd name="T51" fmla="*/ 176 h 656"/>
                  <a:gd name="T52" fmla="*/ 25 w 860"/>
                  <a:gd name="T53" fmla="*/ 208 h 656"/>
                  <a:gd name="T54" fmla="*/ 0 w 860"/>
                  <a:gd name="T55" fmla="*/ 256 h 656"/>
                  <a:gd name="T56" fmla="*/ 51 w 860"/>
                  <a:gd name="T57" fmla="*/ 288 h 656"/>
                  <a:gd name="T58" fmla="*/ 51 w 860"/>
                  <a:gd name="T59" fmla="*/ 320 h 656"/>
                  <a:gd name="T60" fmla="*/ 76 w 860"/>
                  <a:gd name="T61" fmla="*/ 360 h 656"/>
                  <a:gd name="T62" fmla="*/ 59 w 860"/>
                  <a:gd name="T63" fmla="*/ 400 h 656"/>
                  <a:gd name="T64" fmla="*/ 84 w 860"/>
                  <a:gd name="T65" fmla="*/ 432 h 656"/>
                  <a:gd name="T66" fmla="*/ 84 w 860"/>
                  <a:gd name="T67" fmla="*/ 472 h 656"/>
                  <a:gd name="T68" fmla="*/ 126 w 860"/>
                  <a:gd name="T69" fmla="*/ 496 h 656"/>
                  <a:gd name="T70" fmla="*/ 169 w 860"/>
                  <a:gd name="T71" fmla="*/ 512 h 656"/>
                  <a:gd name="T72" fmla="*/ 211 w 860"/>
                  <a:gd name="T73" fmla="*/ 512 h 656"/>
                  <a:gd name="T74" fmla="*/ 202 w 860"/>
                  <a:gd name="T75" fmla="*/ 544 h 656"/>
                  <a:gd name="T76" fmla="*/ 244 w 860"/>
                  <a:gd name="T77" fmla="*/ 576 h 656"/>
                  <a:gd name="T78" fmla="*/ 270 w 860"/>
                  <a:gd name="T79" fmla="*/ 560 h 656"/>
                  <a:gd name="T80" fmla="*/ 270 w 860"/>
                  <a:gd name="T81" fmla="*/ 536 h 656"/>
                  <a:gd name="T82" fmla="*/ 320 w 860"/>
                  <a:gd name="T83" fmla="*/ 552 h 656"/>
                  <a:gd name="T84" fmla="*/ 337 w 860"/>
                  <a:gd name="T85" fmla="*/ 576 h 656"/>
                  <a:gd name="T86" fmla="*/ 379 w 860"/>
                  <a:gd name="T87" fmla="*/ 584 h 656"/>
                  <a:gd name="T88" fmla="*/ 421 w 860"/>
                  <a:gd name="T89" fmla="*/ 592 h 656"/>
                  <a:gd name="T90" fmla="*/ 438 w 860"/>
                  <a:gd name="T91" fmla="*/ 624 h 656"/>
                  <a:gd name="T92" fmla="*/ 438 w 860"/>
                  <a:gd name="T93" fmla="*/ 624 h 656"/>
                  <a:gd name="T94" fmla="*/ 464 w 860"/>
                  <a:gd name="T95" fmla="*/ 640 h 656"/>
                  <a:gd name="T96" fmla="*/ 497 w 860"/>
                  <a:gd name="T97" fmla="*/ 616 h 656"/>
                  <a:gd name="T98" fmla="*/ 523 w 860"/>
                  <a:gd name="T99" fmla="*/ 640 h 656"/>
                  <a:gd name="T100" fmla="*/ 531 w 860"/>
                  <a:gd name="T101" fmla="*/ 656 h 656"/>
                  <a:gd name="T102" fmla="*/ 556 w 860"/>
                  <a:gd name="T103" fmla="*/ 656 h 656"/>
                  <a:gd name="T104" fmla="*/ 581 w 860"/>
                  <a:gd name="T105" fmla="*/ 632 h 656"/>
                  <a:gd name="T106" fmla="*/ 615 w 860"/>
                  <a:gd name="T107" fmla="*/ 632 h 656"/>
                  <a:gd name="T108" fmla="*/ 640 w 860"/>
                  <a:gd name="T109" fmla="*/ 616 h 656"/>
                  <a:gd name="T110" fmla="*/ 683 w 860"/>
                  <a:gd name="T111" fmla="*/ 616 h 656"/>
                  <a:gd name="T112" fmla="*/ 708 w 860"/>
                  <a:gd name="T113" fmla="*/ 624 h 656"/>
                  <a:gd name="T114" fmla="*/ 767 w 860"/>
                  <a:gd name="T115" fmla="*/ 632 h 656"/>
                  <a:gd name="T116" fmla="*/ 758 w 860"/>
                  <a:gd name="T117" fmla="*/ 640 h 656"/>
                  <a:gd name="T118" fmla="*/ 792 w 860"/>
                  <a:gd name="T119" fmla="*/ 632 h 656"/>
                  <a:gd name="T120" fmla="*/ 775 w 860"/>
                  <a:gd name="T121" fmla="*/ 560 h 65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860"/>
                  <a:gd name="T184" fmla="*/ 0 h 656"/>
                  <a:gd name="T185" fmla="*/ 860 w 860"/>
                  <a:gd name="T186" fmla="*/ 656 h 65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860" h="656">
                    <a:moveTo>
                      <a:pt x="775" y="560"/>
                    </a:moveTo>
                    <a:lnTo>
                      <a:pt x="826" y="464"/>
                    </a:lnTo>
                    <a:lnTo>
                      <a:pt x="860" y="456"/>
                    </a:lnTo>
                    <a:lnTo>
                      <a:pt x="851" y="416"/>
                    </a:lnTo>
                    <a:lnTo>
                      <a:pt x="817" y="352"/>
                    </a:lnTo>
                    <a:lnTo>
                      <a:pt x="792" y="320"/>
                    </a:lnTo>
                    <a:lnTo>
                      <a:pt x="784" y="264"/>
                    </a:lnTo>
                    <a:lnTo>
                      <a:pt x="750" y="256"/>
                    </a:lnTo>
                    <a:lnTo>
                      <a:pt x="750" y="232"/>
                    </a:lnTo>
                    <a:lnTo>
                      <a:pt x="792" y="184"/>
                    </a:lnTo>
                    <a:lnTo>
                      <a:pt x="750" y="104"/>
                    </a:lnTo>
                    <a:lnTo>
                      <a:pt x="725" y="40"/>
                    </a:lnTo>
                    <a:lnTo>
                      <a:pt x="666" y="16"/>
                    </a:lnTo>
                    <a:lnTo>
                      <a:pt x="531" y="40"/>
                    </a:lnTo>
                    <a:lnTo>
                      <a:pt x="447" y="24"/>
                    </a:lnTo>
                    <a:lnTo>
                      <a:pt x="405" y="48"/>
                    </a:lnTo>
                    <a:lnTo>
                      <a:pt x="362" y="40"/>
                    </a:lnTo>
                    <a:lnTo>
                      <a:pt x="329" y="24"/>
                    </a:lnTo>
                    <a:lnTo>
                      <a:pt x="295" y="0"/>
                    </a:lnTo>
                    <a:lnTo>
                      <a:pt x="253" y="8"/>
                    </a:lnTo>
                    <a:lnTo>
                      <a:pt x="177" y="40"/>
                    </a:lnTo>
                    <a:lnTo>
                      <a:pt x="169" y="72"/>
                    </a:lnTo>
                    <a:lnTo>
                      <a:pt x="126" y="88"/>
                    </a:lnTo>
                    <a:lnTo>
                      <a:pt x="25" y="128"/>
                    </a:lnTo>
                    <a:lnTo>
                      <a:pt x="9" y="128"/>
                    </a:lnTo>
                    <a:lnTo>
                      <a:pt x="17" y="176"/>
                    </a:lnTo>
                    <a:lnTo>
                      <a:pt x="25" y="208"/>
                    </a:lnTo>
                    <a:lnTo>
                      <a:pt x="0" y="256"/>
                    </a:lnTo>
                    <a:lnTo>
                      <a:pt x="51" y="288"/>
                    </a:lnTo>
                    <a:lnTo>
                      <a:pt x="51" y="320"/>
                    </a:lnTo>
                    <a:lnTo>
                      <a:pt x="76" y="360"/>
                    </a:lnTo>
                    <a:lnTo>
                      <a:pt x="59" y="400"/>
                    </a:lnTo>
                    <a:lnTo>
                      <a:pt x="84" y="432"/>
                    </a:lnTo>
                    <a:lnTo>
                      <a:pt x="84" y="472"/>
                    </a:lnTo>
                    <a:lnTo>
                      <a:pt x="126" y="496"/>
                    </a:lnTo>
                    <a:lnTo>
                      <a:pt x="169" y="512"/>
                    </a:lnTo>
                    <a:lnTo>
                      <a:pt x="211" y="512"/>
                    </a:lnTo>
                    <a:lnTo>
                      <a:pt x="202" y="544"/>
                    </a:lnTo>
                    <a:lnTo>
                      <a:pt x="244" y="576"/>
                    </a:lnTo>
                    <a:lnTo>
                      <a:pt x="270" y="560"/>
                    </a:lnTo>
                    <a:lnTo>
                      <a:pt x="270" y="536"/>
                    </a:lnTo>
                    <a:lnTo>
                      <a:pt x="320" y="552"/>
                    </a:lnTo>
                    <a:lnTo>
                      <a:pt x="337" y="576"/>
                    </a:lnTo>
                    <a:lnTo>
                      <a:pt x="379" y="584"/>
                    </a:lnTo>
                    <a:lnTo>
                      <a:pt x="421" y="592"/>
                    </a:lnTo>
                    <a:lnTo>
                      <a:pt x="438" y="624"/>
                    </a:lnTo>
                    <a:lnTo>
                      <a:pt x="464" y="640"/>
                    </a:lnTo>
                    <a:lnTo>
                      <a:pt x="497" y="616"/>
                    </a:lnTo>
                    <a:lnTo>
                      <a:pt x="523" y="640"/>
                    </a:lnTo>
                    <a:lnTo>
                      <a:pt x="531" y="656"/>
                    </a:lnTo>
                    <a:lnTo>
                      <a:pt x="556" y="656"/>
                    </a:lnTo>
                    <a:lnTo>
                      <a:pt x="581" y="632"/>
                    </a:lnTo>
                    <a:lnTo>
                      <a:pt x="615" y="632"/>
                    </a:lnTo>
                    <a:lnTo>
                      <a:pt x="640" y="616"/>
                    </a:lnTo>
                    <a:lnTo>
                      <a:pt x="683" y="616"/>
                    </a:lnTo>
                    <a:lnTo>
                      <a:pt x="708" y="624"/>
                    </a:lnTo>
                    <a:lnTo>
                      <a:pt x="767" y="632"/>
                    </a:lnTo>
                    <a:lnTo>
                      <a:pt x="758" y="640"/>
                    </a:lnTo>
                    <a:lnTo>
                      <a:pt x="792" y="632"/>
                    </a:lnTo>
                    <a:lnTo>
                      <a:pt x="775" y="560"/>
                    </a:lnTo>
                    <a:close/>
                  </a:path>
                </a:pathLst>
              </a:custGeom>
              <a:solidFill>
                <a:schemeClr val="bg2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lv-LV" dirty="0"/>
              </a:p>
            </p:txBody>
          </p:sp>
          <p:sp>
            <p:nvSpPr>
              <p:cNvPr id="226" name="Freeform 85"/>
              <p:cNvSpPr>
                <a:spLocks/>
              </p:cNvSpPr>
              <p:nvPr/>
            </p:nvSpPr>
            <p:spPr bwMode="auto">
              <a:xfrm>
                <a:off x="4536" y="1968"/>
                <a:ext cx="210" cy="112"/>
              </a:xfrm>
              <a:custGeom>
                <a:avLst/>
                <a:gdLst>
                  <a:gd name="T0" fmla="*/ 168 w 210"/>
                  <a:gd name="T1" fmla="*/ 8 h 112"/>
                  <a:gd name="T2" fmla="*/ 109 w 210"/>
                  <a:gd name="T3" fmla="*/ 8 h 112"/>
                  <a:gd name="T4" fmla="*/ 76 w 210"/>
                  <a:gd name="T5" fmla="*/ 0 h 112"/>
                  <a:gd name="T6" fmla="*/ 67 w 210"/>
                  <a:gd name="T7" fmla="*/ 24 h 112"/>
                  <a:gd name="T8" fmla="*/ 42 w 210"/>
                  <a:gd name="T9" fmla="*/ 32 h 112"/>
                  <a:gd name="T10" fmla="*/ 8 w 210"/>
                  <a:gd name="T11" fmla="*/ 48 h 112"/>
                  <a:gd name="T12" fmla="*/ 8 w 210"/>
                  <a:gd name="T13" fmla="*/ 72 h 112"/>
                  <a:gd name="T14" fmla="*/ 0 w 210"/>
                  <a:gd name="T15" fmla="*/ 96 h 112"/>
                  <a:gd name="T16" fmla="*/ 84 w 210"/>
                  <a:gd name="T17" fmla="*/ 112 h 112"/>
                  <a:gd name="T18" fmla="*/ 210 w 210"/>
                  <a:gd name="T19" fmla="*/ 88 h 112"/>
                  <a:gd name="T20" fmla="*/ 193 w 210"/>
                  <a:gd name="T21" fmla="*/ 16 h 112"/>
                  <a:gd name="T22" fmla="*/ 168 w 210"/>
                  <a:gd name="T23" fmla="*/ 8 h 11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10"/>
                  <a:gd name="T37" fmla="*/ 0 h 112"/>
                  <a:gd name="T38" fmla="*/ 210 w 210"/>
                  <a:gd name="T39" fmla="*/ 112 h 112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10" h="112">
                    <a:moveTo>
                      <a:pt x="168" y="8"/>
                    </a:moveTo>
                    <a:lnTo>
                      <a:pt x="109" y="8"/>
                    </a:lnTo>
                    <a:lnTo>
                      <a:pt x="76" y="0"/>
                    </a:lnTo>
                    <a:lnTo>
                      <a:pt x="67" y="24"/>
                    </a:lnTo>
                    <a:lnTo>
                      <a:pt x="42" y="32"/>
                    </a:lnTo>
                    <a:lnTo>
                      <a:pt x="8" y="48"/>
                    </a:lnTo>
                    <a:lnTo>
                      <a:pt x="8" y="72"/>
                    </a:lnTo>
                    <a:lnTo>
                      <a:pt x="0" y="96"/>
                    </a:lnTo>
                    <a:lnTo>
                      <a:pt x="84" y="112"/>
                    </a:lnTo>
                    <a:lnTo>
                      <a:pt x="210" y="88"/>
                    </a:lnTo>
                    <a:lnTo>
                      <a:pt x="193" y="16"/>
                    </a:lnTo>
                    <a:lnTo>
                      <a:pt x="168" y="8"/>
                    </a:lnTo>
                    <a:close/>
                  </a:path>
                </a:pathLst>
              </a:custGeom>
              <a:solidFill>
                <a:schemeClr val="bg2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lv-LV" dirty="0"/>
              </a:p>
            </p:txBody>
          </p:sp>
          <p:sp>
            <p:nvSpPr>
              <p:cNvPr id="227" name="Freeform 86"/>
              <p:cNvSpPr>
                <a:spLocks/>
              </p:cNvSpPr>
              <p:nvPr/>
            </p:nvSpPr>
            <p:spPr bwMode="auto">
              <a:xfrm>
                <a:off x="4578" y="1792"/>
                <a:ext cx="455" cy="320"/>
              </a:xfrm>
              <a:custGeom>
                <a:avLst/>
                <a:gdLst>
                  <a:gd name="T0" fmla="*/ 312 w 455"/>
                  <a:gd name="T1" fmla="*/ 304 h 320"/>
                  <a:gd name="T2" fmla="*/ 328 w 455"/>
                  <a:gd name="T3" fmla="*/ 296 h 320"/>
                  <a:gd name="T4" fmla="*/ 320 w 455"/>
                  <a:gd name="T5" fmla="*/ 272 h 320"/>
                  <a:gd name="T6" fmla="*/ 354 w 455"/>
                  <a:gd name="T7" fmla="*/ 264 h 320"/>
                  <a:gd name="T8" fmla="*/ 379 w 455"/>
                  <a:gd name="T9" fmla="*/ 248 h 320"/>
                  <a:gd name="T10" fmla="*/ 404 w 455"/>
                  <a:gd name="T11" fmla="*/ 256 h 320"/>
                  <a:gd name="T12" fmla="*/ 387 w 455"/>
                  <a:gd name="T13" fmla="*/ 224 h 320"/>
                  <a:gd name="T14" fmla="*/ 387 w 455"/>
                  <a:gd name="T15" fmla="*/ 192 h 320"/>
                  <a:gd name="T16" fmla="*/ 387 w 455"/>
                  <a:gd name="T17" fmla="*/ 160 h 320"/>
                  <a:gd name="T18" fmla="*/ 413 w 455"/>
                  <a:gd name="T19" fmla="*/ 152 h 320"/>
                  <a:gd name="T20" fmla="*/ 421 w 455"/>
                  <a:gd name="T21" fmla="*/ 128 h 320"/>
                  <a:gd name="T22" fmla="*/ 446 w 455"/>
                  <a:gd name="T23" fmla="*/ 120 h 320"/>
                  <a:gd name="T24" fmla="*/ 455 w 455"/>
                  <a:gd name="T25" fmla="*/ 104 h 320"/>
                  <a:gd name="T26" fmla="*/ 430 w 455"/>
                  <a:gd name="T27" fmla="*/ 96 h 320"/>
                  <a:gd name="T28" fmla="*/ 430 w 455"/>
                  <a:gd name="T29" fmla="*/ 64 h 320"/>
                  <a:gd name="T30" fmla="*/ 396 w 455"/>
                  <a:gd name="T31" fmla="*/ 56 h 320"/>
                  <a:gd name="T32" fmla="*/ 371 w 455"/>
                  <a:gd name="T33" fmla="*/ 40 h 320"/>
                  <a:gd name="T34" fmla="*/ 337 w 455"/>
                  <a:gd name="T35" fmla="*/ 24 h 320"/>
                  <a:gd name="T36" fmla="*/ 286 w 455"/>
                  <a:gd name="T37" fmla="*/ 16 h 320"/>
                  <a:gd name="T38" fmla="*/ 278 w 455"/>
                  <a:gd name="T39" fmla="*/ 0 h 320"/>
                  <a:gd name="T40" fmla="*/ 227 w 455"/>
                  <a:gd name="T41" fmla="*/ 32 h 320"/>
                  <a:gd name="T42" fmla="*/ 185 w 455"/>
                  <a:gd name="T43" fmla="*/ 24 h 320"/>
                  <a:gd name="T44" fmla="*/ 143 w 455"/>
                  <a:gd name="T45" fmla="*/ 32 h 320"/>
                  <a:gd name="T46" fmla="*/ 84 w 455"/>
                  <a:gd name="T47" fmla="*/ 32 h 320"/>
                  <a:gd name="T48" fmla="*/ 25 w 455"/>
                  <a:gd name="T49" fmla="*/ 64 h 320"/>
                  <a:gd name="T50" fmla="*/ 0 w 455"/>
                  <a:gd name="T51" fmla="*/ 88 h 320"/>
                  <a:gd name="T52" fmla="*/ 8 w 455"/>
                  <a:gd name="T53" fmla="*/ 104 h 320"/>
                  <a:gd name="T54" fmla="*/ 25 w 455"/>
                  <a:gd name="T55" fmla="*/ 168 h 320"/>
                  <a:gd name="T56" fmla="*/ 34 w 455"/>
                  <a:gd name="T57" fmla="*/ 184 h 320"/>
                  <a:gd name="T58" fmla="*/ 67 w 455"/>
                  <a:gd name="T59" fmla="*/ 192 h 320"/>
                  <a:gd name="T60" fmla="*/ 126 w 455"/>
                  <a:gd name="T61" fmla="*/ 192 h 320"/>
                  <a:gd name="T62" fmla="*/ 151 w 455"/>
                  <a:gd name="T63" fmla="*/ 200 h 320"/>
                  <a:gd name="T64" fmla="*/ 168 w 455"/>
                  <a:gd name="T65" fmla="*/ 272 h 320"/>
                  <a:gd name="T66" fmla="*/ 177 w 455"/>
                  <a:gd name="T67" fmla="*/ 272 h 320"/>
                  <a:gd name="T68" fmla="*/ 236 w 455"/>
                  <a:gd name="T69" fmla="*/ 296 h 320"/>
                  <a:gd name="T70" fmla="*/ 244 w 455"/>
                  <a:gd name="T71" fmla="*/ 320 h 320"/>
                  <a:gd name="T72" fmla="*/ 278 w 455"/>
                  <a:gd name="T73" fmla="*/ 296 h 320"/>
                  <a:gd name="T74" fmla="*/ 312 w 455"/>
                  <a:gd name="T75" fmla="*/ 304 h 32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455"/>
                  <a:gd name="T115" fmla="*/ 0 h 320"/>
                  <a:gd name="T116" fmla="*/ 455 w 455"/>
                  <a:gd name="T117" fmla="*/ 320 h 32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455" h="320">
                    <a:moveTo>
                      <a:pt x="312" y="304"/>
                    </a:moveTo>
                    <a:lnTo>
                      <a:pt x="328" y="296"/>
                    </a:lnTo>
                    <a:lnTo>
                      <a:pt x="320" y="272"/>
                    </a:lnTo>
                    <a:lnTo>
                      <a:pt x="354" y="264"/>
                    </a:lnTo>
                    <a:lnTo>
                      <a:pt x="379" y="248"/>
                    </a:lnTo>
                    <a:lnTo>
                      <a:pt x="404" y="256"/>
                    </a:lnTo>
                    <a:lnTo>
                      <a:pt x="387" y="224"/>
                    </a:lnTo>
                    <a:lnTo>
                      <a:pt x="387" y="192"/>
                    </a:lnTo>
                    <a:lnTo>
                      <a:pt x="387" y="160"/>
                    </a:lnTo>
                    <a:lnTo>
                      <a:pt x="413" y="152"/>
                    </a:lnTo>
                    <a:lnTo>
                      <a:pt x="421" y="128"/>
                    </a:lnTo>
                    <a:lnTo>
                      <a:pt x="446" y="120"/>
                    </a:lnTo>
                    <a:lnTo>
                      <a:pt x="455" y="104"/>
                    </a:lnTo>
                    <a:lnTo>
                      <a:pt x="430" y="96"/>
                    </a:lnTo>
                    <a:lnTo>
                      <a:pt x="430" y="64"/>
                    </a:lnTo>
                    <a:lnTo>
                      <a:pt x="396" y="56"/>
                    </a:lnTo>
                    <a:lnTo>
                      <a:pt x="371" y="40"/>
                    </a:lnTo>
                    <a:lnTo>
                      <a:pt x="337" y="24"/>
                    </a:lnTo>
                    <a:lnTo>
                      <a:pt x="286" y="16"/>
                    </a:lnTo>
                    <a:lnTo>
                      <a:pt x="278" y="0"/>
                    </a:lnTo>
                    <a:lnTo>
                      <a:pt x="227" y="32"/>
                    </a:lnTo>
                    <a:lnTo>
                      <a:pt x="185" y="24"/>
                    </a:lnTo>
                    <a:lnTo>
                      <a:pt x="143" y="32"/>
                    </a:lnTo>
                    <a:lnTo>
                      <a:pt x="84" y="32"/>
                    </a:lnTo>
                    <a:lnTo>
                      <a:pt x="25" y="64"/>
                    </a:lnTo>
                    <a:lnTo>
                      <a:pt x="0" y="88"/>
                    </a:lnTo>
                    <a:lnTo>
                      <a:pt x="8" y="104"/>
                    </a:lnTo>
                    <a:lnTo>
                      <a:pt x="25" y="168"/>
                    </a:lnTo>
                    <a:lnTo>
                      <a:pt x="34" y="184"/>
                    </a:lnTo>
                    <a:lnTo>
                      <a:pt x="67" y="192"/>
                    </a:lnTo>
                    <a:lnTo>
                      <a:pt x="126" y="192"/>
                    </a:lnTo>
                    <a:lnTo>
                      <a:pt x="151" y="200"/>
                    </a:lnTo>
                    <a:lnTo>
                      <a:pt x="168" y="272"/>
                    </a:lnTo>
                    <a:lnTo>
                      <a:pt x="177" y="272"/>
                    </a:lnTo>
                    <a:lnTo>
                      <a:pt x="236" y="296"/>
                    </a:lnTo>
                    <a:lnTo>
                      <a:pt x="244" y="320"/>
                    </a:lnTo>
                    <a:lnTo>
                      <a:pt x="278" y="296"/>
                    </a:lnTo>
                    <a:lnTo>
                      <a:pt x="312" y="304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lv-LV" dirty="0"/>
              </a:p>
            </p:txBody>
          </p:sp>
          <p:sp>
            <p:nvSpPr>
              <p:cNvPr id="228" name="Freeform 87"/>
              <p:cNvSpPr>
                <a:spLocks/>
              </p:cNvSpPr>
              <p:nvPr/>
            </p:nvSpPr>
            <p:spPr bwMode="auto">
              <a:xfrm>
                <a:off x="4831" y="2096"/>
                <a:ext cx="969" cy="928"/>
              </a:xfrm>
              <a:custGeom>
                <a:avLst/>
                <a:gdLst>
                  <a:gd name="T0" fmla="*/ 910 w 969"/>
                  <a:gd name="T1" fmla="*/ 96 h 928"/>
                  <a:gd name="T2" fmla="*/ 910 w 969"/>
                  <a:gd name="T3" fmla="*/ 40 h 928"/>
                  <a:gd name="T4" fmla="*/ 825 w 969"/>
                  <a:gd name="T5" fmla="*/ 0 h 928"/>
                  <a:gd name="T6" fmla="*/ 733 w 969"/>
                  <a:gd name="T7" fmla="*/ 32 h 928"/>
                  <a:gd name="T8" fmla="*/ 691 w 969"/>
                  <a:gd name="T9" fmla="*/ 72 h 928"/>
                  <a:gd name="T10" fmla="*/ 615 w 969"/>
                  <a:gd name="T11" fmla="*/ 160 h 928"/>
                  <a:gd name="T12" fmla="*/ 573 w 969"/>
                  <a:gd name="T13" fmla="*/ 176 h 928"/>
                  <a:gd name="T14" fmla="*/ 505 w 969"/>
                  <a:gd name="T15" fmla="*/ 184 h 928"/>
                  <a:gd name="T16" fmla="*/ 446 w 969"/>
                  <a:gd name="T17" fmla="*/ 200 h 928"/>
                  <a:gd name="T18" fmla="*/ 387 w 969"/>
                  <a:gd name="T19" fmla="*/ 224 h 928"/>
                  <a:gd name="T20" fmla="*/ 294 w 969"/>
                  <a:gd name="T21" fmla="*/ 208 h 928"/>
                  <a:gd name="T22" fmla="*/ 143 w 969"/>
                  <a:gd name="T23" fmla="*/ 224 h 928"/>
                  <a:gd name="T24" fmla="*/ 84 w 969"/>
                  <a:gd name="T25" fmla="*/ 272 h 928"/>
                  <a:gd name="T26" fmla="*/ 75 w 969"/>
                  <a:gd name="T27" fmla="*/ 304 h 928"/>
                  <a:gd name="T28" fmla="*/ 118 w 969"/>
                  <a:gd name="T29" fmla="*/ 408 h 928"/>
                  <a:gd name="T30" fmla="*/ 33 w 969"/>
                  <a:gd name="T31" fmla="*/ 512 h 928"/>
                  <a:gd name="T32" fmla="*/ 16 w 969"/>
                  <a:gd name="T33" fmla="*/ 592 h 928"/>
                  <a:gd name="T34" fmla="*/ 0 w 969"/>
                  <a:gd name="T35" fmla="*/ 680 h 928"/>
                  <a:gd name="T36" fmla="*/ 50 w 969"/>
                  <a:gd name="T37" fmla="*/ 696 h 928"/>
                  <a:gd name="T38" fmla="*/ 109 w 969"/>
                  <a:gd name="T39" fmla="*/ 696 h 928"/>
                  <a:gd name="T40" fmla="*/ 177 w 969"/>
                  <a:gd name="T41" fmla="*/ 704 h 928"/>
                  <a:gd name="T42" fmla="*/ 261 w 969"/>
                  <a:gd name="T43" fmla="*/ 712 h 928"/>
                  <a:gd name="T44" fmla="*/ 362 w 969"/>
                  <a:gd name="T45" fmla="*/ 664 h 928"/>
                  <a:gd name="T46" fmla="*/ 404 w 969"/>
                  <a:gd name="T47" fmla="*/ 616 h 928"/>
                  <a:gd name="T48" fmla="*/ 463 w 969"/>
                  <a:gd name="T49" fmla="*/ 600 h 928"/>
                  <a:gd name="T50" fmla="*/ 556 w 969"/>
                  <a:gd name="T51" fmla="*/ 600 h 928"/>
                  <a:gd name="T52" fmla="*/ 640 w 969"/>
                  <a:gd name="T53" fmla="*/ 648 h 928"/>
                  <a:gd name="T54" fmla="*/ 707 w 969"/>
                  <a:gd name="T55" fmla="*/ 696 h 928"/>
                  <a:gd name="T56" fmla="*/ 758 w 969"/>
                  <a:gd name="T57" fmla="*/ 760 h 928"/>
                  <a:gd name="T58" fmla="*/ 657 w 969"/>
                  <a:gd name="T59" fmla="*/ 800 h 928"/>
                  <a:gd name="T60" fmla="*/ 657 w 969"/>
                  <a:gd name="T61" fmla="*/ 888 h 928"/>
                  <a:gd name="T62" fmla="*/ 674 w 969"/>
                  <a:gd name="T63" fmla="*/ 928 h 928"/>
                  <a:gd name="T64" fmla="*/ 766 w 969"/>
                  <a:gd name="T65" fmla="*/ 904 h 928"/>
                  <a:gd name="T66" fmla="*/ 808 w 969"/>
                  <a:gd name="T67" fmla="*/ 768 h 928"/>
                  <a:gd name="T68" fmla="*/ 867 w 969"/>
                  <a:gd name="T69" fmla="*/ 704 h 928"/>
                  <a:gd name="T70" fmla="*/ 969 w 969"/>
                  <a:gd name="T71" fmla="*/ 688 h 928"/>
                  <a:gd name="T72" fmla="*/ 935 w 969"/>
                  <a:gd name="T73" fmla="*/ 104 h 92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969"/>
                  <a:gd name="T112" fmla="*/ 0 h 928"/>
                  <a:gd name="T113" fmla="*/ 969 w 969"/>
                  <a:gd name="T114" fmla="*/ 928 h 928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969" h="928">
                    <a:moveTo>
                      <a:pt x="935" y="104"/>
                    </a:moveTo>
                    <a:lnTo>
                      <a:pt x="910" y="96"/>
                    </a:lnTo>
                    <a:lnTo>
                      <a:pt x="893" y="56"/>
                    </a:lnTo>
                    <a:lnTo>
                      <a:pt x="910" y="40"/>
                    </a:lnTo>
                    <a:lnTo>
                      <a:pt x="867" y="16"/>
                    </a:lnTo>
                    <a:lnTo>
                      <a:pt x="825" y="0"/>
                    </a:lnTo>
                    <a:lnTo>
                      <a:pt x="766" y="32"/>
                    </a:lnTo>
                    <a:lnTo>
                      <a:pt x="733" y="32"/>
                    </a:lnTo>
                    <a:lnTo>
                      <a:pt x="724" y="72"/>
                    </a:lnTo>
                    <a:lnTo>
                      <a:pt x="691" y="72"/>
                    </a:lnTo>
                    <a:lnTo>
                      <a:pt x="632" y="96"/>
                    </a:lnTo>
                    <a:lnTo>
                      <a:pt x="615" y="160"/>
                    </a:lnTo>
                    <a:lnTo>
                      <a:pt x="623" y="192"/>
                    </a:lnTo>
                    <a:lnTo>
                      <a:pt x="573" y="176"/>
                    </a:lnTo>
                    <a:lnTo>
                      <a:pt x="530" y="200"/>
                    </a:lnTo>
                    <a:lnTo>
                      <a:pt x="505" y="184"/>
                    </a:lnTo>
                    <a:lnTo>
                      <a:pt x="480" y="216"/>
                    </a:lnTo>
                    <a:lnTo>
                      <a:pt x="446" y="200"/>
                    </a:lnTo>
                    <a:lnTo>
                      <a:pt x="412" y="200"/>
                    </a:lnTo>
                    <a:lnTo>
                      <a:pt x="387" y="224"/>
                    </a:lnTo>
                    <a:lnTo>
                      <a:pt x="353" y="200"/>
                    </a:lnTo>
                    <a:lnTo>
                      <a:pt x="294" y="208"/>
                    </a:lnTo>
                    <a:lnTo>
                      <a:pt x="202" y="216"/>
                    </a:lnTo>
                    <a:lnTo>
                      <a:pt x="143" y="224"/>
                    </a:lnTo>
                    <a:lnTo>
                      <a:pt x="101" y="248"/>
                    </a:lnTo>
                    <a:lnTo>
                      <a:pt x="84" y="272"/>
                    </a:lnTo>
                    <a:lnTo>
                      <a:pt x="50" y="272"/>
                    </a:lnTo>
                    <a:lnTo>
                      <a:pt x="75" y="304"/>
                    </a:lnTo>
                    <a:lnTo>
                      <a:pt x="109" y="368"/>
                    </a:lnTo>
                    <a:lnTo>
                      <a:pt x="118" y="408"/>
                    </a:lnTo>
                    <a:lnTo>
                      <a:pt x="84" y="416"/>
                    </a:lnTo>
                    <a:lnTo>
                      <a:pt x="33" y="512"/>
                    </a:lnTo>
                    <a:lnTo>
                      <a:pt x="50" y="584"/>
                    </a:lnTo>
                    <a:lnTo>
                      <a:pt x="16" y="592"/>
                    </a:lnTo>
                    <a:lnTo>
                      <a:pt x="8" y="632"/>
                    </a:lnTo>
                    <a:lnTo>
                      <a:pt x="0" y="680"/>
                    </a:lnTo>
                    <a:lnTo>
                      <a:pt x="16" y="672"/>
                    </a:lnTo>
                    <a:lnTo>
                      <a:pt x="50" y="696"/>
                    </a:lnTo>
                    <a:lnTo>
                      <a:pt x="75" y="720"/>
                    </a:lnTo>
                    <a:lnTo>
                      <a:pt x="109" y="696"/>
                    </a:lnTo>
                    <a:lnTo>
                      <a:pt x="143" y="704"/>
                    </a:lnTo>
                    <a:lnTo>
                      <a:pt x="177" y="704"/>
                    </a:lnTo>
                    <a:lnTo>
                      <a:pt x="227" y="696"/>
                    </a:lnTo>
                    <a:lnTo>
                      <a:pt x="261" y="712"/>
                    </a:lnTo>
                    <a:lnTo>
                      <a:pt x="286" y="688"/>
                    </a:lnTo>
                    <a:lnTo>
                      <a:pt x="362" y="664"/>
                    </a:lnTo>
                    <a:lnTo>
                      <a:pt x="396" y="616"/>
                    </a:lnTo>
                    <a:lnTo>
                      <a:pt x="404" y="616"/>
                    </a:lnTo>
                    <a:lnTo>
                      <a:pt x="412" y="608"/>
                    </a:lnTo>
                    <a:lnTo>
                      <a:pt x="463" y="600"/>
                    </a:lnTo>
                    <a:lnTo>
                      <a:pt x="488" y="576"/>
                    </a:lnTo>
                    <a:lnTo>
                      <a:pt x="556" y="600"/>
                    </a:lnTo>
                    <a:lnTo>
                      <a:pt x="615" y="600"/>
                    </a:lnTo>
                    <a:lnTo>
                      <a:pt x="640" y="648"/>
                    </a:lnTo>
                    <a:lnTo>
                      <a:pt x="691" y="664"/>
                    </a:lnTo>
                    <a:lnTo>
                      <a:pt x="707" y="696"/>
                    </a:lnTo>
                    <a:lnTo>
                      <a:pt x="741" y="728"/>
                    </a:lnTo>
                    <a:lnTo>
                      <a:pt x="758" y="760"/>
                    </a:lnTo>
                    <a:lnTo>
                      <a:pt x="682" y="776"/>
                    </a:lnTo>
                    <a:lnTo>
                      <a:pt x="657" y="800"/>
                    </a:lnTo>
                    <a:lnTo>
                      <a:pt x="674" y="824"/>
                    </a:lnTo>
                    <a:lnTo>
                      <a:pt x="657" y="888"/>
                    </a:lnTo>
                    <a:lnTo>
                      <a:pt x="640" y="912"/>
                    </a:lnTo>
                    <a:lnTo>
                      <a:pt x="674" y="928"/>
                    </a:lnTo>
                    <a:lnTo>
                      <a:pt x="724" y="904"/>
                    </a:lnTo>
                    <a:lnTo>
                      <a:pt x="766" y="904"/>
                    </a:lnTo>
                    <a:lnTo>
                      <a:pt x="766" y="872"/>
                    </a:lnTo>
                    <a:lnTo>
                      <a:pt x="808" y="768"/>
                    </a:lnTo>
                    <a:lnTo>
                      <a:pt x="834" y="736"/>
                    </a:lnTo>
                    <a:lnTo>
                      <a:pt x="867" y="704"/>
                    </a:lnTo>
                    <a:lnTo>
                      <a:pt x="918" y="680"/>
                    </a:lnTo>
                    <a:lnTo>
                      <a:pt x="969" y="688"/>
                    </a:lnTo>
                    <a:lnTo>
                      <a:pt x="969" y="104"/>
                    </a:lnTo>
                    <a:lnTo>
                      <a:pt x="935" y="104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lv-LV" dirty="0"/>
              </a:p>
            </p:txBody>
          </p:sp>
          <p:sp>
            <p:nvSpPr>
              <p:cNvPr id="229" name="Freeform 88"/>
              <p:cNvSpPr>
                <a:spLocks/>
              </p:cNvSpPr>
              <p:nvPr/>
            </p:nvSpPr>
            <p:spPr bwMode="auto">
              <a:xfrm>
                <a:off x="4578" y="1784"/>
                <a:ext cx="455" cy="320"/>
              </a:xfrm>
              <a:custGeom>
                <a:avLst/>
                <a:gdLst>
                  <a:gd name="T0" fmla="*/ 312 w 455"/>
                  <a:gd name="T1" fmla="*/ 304 h 320"/>
                  <a:gd name="T2" fmla="*/ 328 w 455"/>
                  <a:gd name="T3" fmla="*/ 296 h 320"/>
                  <a:gd name="T4" fmla="*/ 320 w 455"/>
                  <a:gd name="T5" fmla="*/ 272 h 320"/>
                  <a:gd name="T6" fmla="*/ 354 w 455"/>
                  <a:gd name="T7" fmla="*/ 264 h 320"/>
                  <a:gd name="T8" fmla="*/ 379 w 455"/>
                  <a:gd name="T9" fmla="*/ 248 h 320"/>
                  <a:gd name="T10" fmla="*/ 404 w 455"/>
                  <a:gd name="T11" fmla="*/ 256 h 320"/>
                  <a:gd name="T12" fmla="*/ 387 w 455"/>
                  <a:gd name="T13" fmla="*/ 224 h 320"/>
                  <a:gd name="T14" fmla="*/ 387 w 455"/>
                  <a:gd name="T15" fmla="*/ 192 h 320"/>
                  <a:gd name="T16" fmla="*/ 387 w 455"/>
                  <a:gd name="T17" fmla="*/ 160 h 320"/>
                  <a:gd name="T18" fmla="*/ 413 w 455"/>
                  <a:gd name="T19" fmla="*/ 152 h 320"/>
                  <a:gd name="T20" fmla="*/ 421 w 455"/>
                  <a:gd name="T21" fmla="*/ 128 h 320"/>
                  <a:gd name="T22" fmla="*/ 446 w 455"/>
                  <a:gd name="T23" fmla="*/ 120 h 320"/>
                  <a:gd name="T24" fmla="*/ 455 w 455"/>
                  <a:gd name="T25" fmla="*/ 104 h 320"/>
                  <a:gd name="T26" fmla="*/ 430 w 455"/>
                  <a:gd name="T27" fmla="*/ 96 h 320"/>
                  <a:gd name="T28" fmla="*/ 430 w 455"/>
                  <a:gd name="T29" fmla="*/ 64 h 320"/>
                  <a:gd name="T30" fmla="*/ 396 w 455"/>
                  <a:gd name="T31" fmla="*/ 56 h 320"/>
                  <a:gd name="T32" fmla="*/ 371 w 455"/>
                  <a:gd name="T33" fmla="*/ 40 h 320"/>
                  <a:gd name="T34" fmla="*/ 337 w 455"/>
                  <a:gd name="T35" fmla="*/ 24 h 320"/>
                  <a:gd name="T36" fmla="*/ 286 w 455"/>
                  <a:gd name="T37" fmla="*/ 16 h 320"/>
                  <a:gd name="T38" fmla="*/ 278 w 455"/>
                  <a:gd name="T39" fmla="*/ 0 h 320"/>
                  <a:gd name="T40" fmla="*/ 227 w 455"/>
                  <a:gd name="T41" fmla="*/ 32 h 320"/>
                  <a:gd name="T42" fmla="*/ 185 w 455"/>
                  <a:gd name="T43" fmla="*/ 24 h 320"/>
                  <a:gd name="T44" fmla="*/ 143 w 455"/>
                  <a:gd name="T45" fmla="*/ 32 h 320"/>
                  <a:gd name="T46" fmla="*/ 84 w 455"/>
                  <a:gd name="T47" fmla="*/ 32 h 320"/>
                  <a:gd name="T48" fmla="*/ 25 w 455"/>
                  <a:gd name="T49" fmla="*/ 64 h 320"/>
                  <a:gd name="T50" fmla="*/ 0 w 455"/>
                  <a:gd name="T51" fmla="*/ 88 h 320"/>
                  <a:gd name="T52" fmla="*/ 8 w 455"/>
                  <a:gd name="T53" fmla="*/ 104 h 320"/>
                  <a:gd name="T54" fmla="*/ 25 w 455"/>
                  <a:gd name="T55" fmla="*/ 168 h 320"/>
                  <a:gd name="T56" fmla="*/ 34 w 455"/>
                  <a:gd name="T57" fmla="*/ 184 h 320"/>
                  <a:gd name="T58" fmla="*/ 67 w 455"/>
                  <a:gd name="T59" fmla="*/ 192 h 320"/>
                  <a:gd name="T60" fmla="*/ 126 w 455"/>
                  <a:gd name="T61" fmla="*/ 192 h 320"/>
                  <a:gd name="T62" fmla="*/ 151 w 455"/>
                  <a:gd name="T63" fmla="*/ 200 h 320"/>
                  <a:gd name="T64" fmla="*/ 168 w 455"/>
                  <a:gd name="T65" fmla="*/ 272 h 320"/>
                  <a:gd name="T66" fmla="*/ 177 w 455"/>
                  <a:gd name="T67" fmla="*/ 272 h 320"/>
                  <a:gd name="T68" fmla="*/ 236 w 455"/>
                  <a:gd name="T69" fmla="*/ 296 h 320"/>
                  <a:gd name="T70" fmla="*/ 244 w 455"/>
                  <a:gd name="T71" fmla="*/ 320 h 320"/>
                  <a:gd name="T72" fmla="*/ 278 w 455"/>
                  <a:gd name="T73" fmla="*/ 296 h 320"/>
                  <a:gd name="T74" fmla="*/ 312 w 455"/>
                  <a:gd name="T75" fmla="*/ 304 h 32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455"/>
                  <a:gd name="T115" fmla="*/ 0 h 320"/>
                  <a:gd name="T116" fmla="*/ 455 w 455"/>
                  <a:gd name="T117" fmla="*/ 320 h 32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455" h="320">
                    <a:moveTo>
                      <a:pt x="312" y="304"/>
                    </a:moveTo>
                    <a:lnTo>
                      <a:pt x="328" y="296"/>
                    </a:lnTo>
                    <a:lnTo>
                      <a:pt x="320" y="272"/>
                    </a:lnTo>
                    <a:lnTo>
                      <a:pt x="354" y="264"/>
                    </a:lnTo>
                    <a:lnTo>
                      <a:pt x="379" y="248"/>
                    </a:lnTo>
                    <a:lnTo>
                      <a:pt x="404" y="256"/>
                    </a:lnTo>
                    <a:lnTo>
                      <a:pt x="387" y="224"/>
                    </a:lnTo>
                    <a:lnTo>
                      <a:pt x="387" y="192"/>
                    </a:lnTo>
                    <a:lnTo>
                      <a:pt x="387" y="160"/>
                    </a:lnTo>
                    <a:lnTo>
                      <a:pt x="413" y="152"/>
                    </a:lnTo>
                    <a:lnTo>
                      <a:pt x="421" y="128"/>
                    </a:lnTo>
                    <a:lnTo>
                      <a:pt x="446" y="120"/>
                    </a:lnTo>
                    <a:lnTo>
                      <a:pt x="455" y="104"/>
                    </a:lnTo>
                    <a:lnTo>
                      <a:pt x="430" y="96"/>
                    </a:lnTo>
                    <a:lnTo>
                      <a:pt x="430" y="64"/>
                    </a:lnTo>
                    <a:lnTo>
                      <a:pt x="396" y="56"/>
                    </a:lnTo>
                    <a:lnTo>
                      <a:pt x="371" y="40"/>
                    </a:lnTo>
                    <a:lnTo>
                      <a:pt x="337" y="24"/>
                    </a:lnTo>
                    <a:lnTo>
                      <a:pt x="286" y="16"/>
                    </a:lnTo>
                    <a:lnTo>
                      <a:pt x="278" y="0"/>
                    </a:lnTo>
                    <a:lnTo>
                      <a:pt x="227" y="32"/>
                    </a:lnTo>
                    <a:lnTo>
                      <a:pt x="185" y="24"/>
                    </a:lnTo>
                    <a:lnTo>
                      <a:pt x="143" y="32"/>
                    </a:lnTo>
                    <a:lnTo>
                      <a:pt x="84" y="32"/>
                    </a:lnTo>
                    <a:lnTo>
                      <a:pt x="25" y="64"/>
                    </a:lnTo>
                    <a:lnTo>
                      <a:pt x="0" y="88"/>
                    </a:lnTo>
                    <a:lnTo>
                      <a:pt x="8" y="104"/>
                    </a:lnTo>
                    <a:lnTo>
                      <a:pt x="25" y="168"/>
                    </a:lnTo>
                    <a:lnTo>
                      <a:pt x="34" y="184"/>
                    </a:lnTo>
                    <a:lnTo>
                      <a:pt x="67" y="192"/>
                    </a:lnTo>
                    <a:lnTo>
                      <a:pt x="126" y="192"/>
                    </a:lnTo>
                    <a:lnTo>
                      <a:pt x="151" y="200"/>
                    </a:lnTo>
                    <a:lnTo>
                      <a:pt x="168" y="272"/>
                    </a:lnTo>
                    <a:lnTo>
                      <a:pt x="177" y="272"/>
                    </a:lnTo>
                    <a:lnTo>
                      <a:pt x="236" y="296"/>
                    </a:lnTo>
                    <a:lnTo>
                      <a:pt x="244" y="320"/>
                    </a:lnTo>
                    <a:lnTo>
                      <a:pt x="278" y="296"/>
                    </a:lnTo>
                    <a:lnTo>
                      <a:pt x="312" y="304"/>
                    </a:lnTo>
                    <a:close/>
                  </a:path>
                </a:pathLst>
              </a:custGeom>
              <a:solidFill>
                <a:schemeClr val="bg2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lv-LV" dirty="0"/>
              </a:p>
            </p:txBody>
          </p:sp>
          <p:sp>
            <p:nvSpPr>
              <p:cNvPr id="230" name="Freeform 89"/>
              <p:cNvSpPr>
                <a:spLocks/>
              </p:cNvSpPr>
              <p:nvPr/>
            </p:nvSpPr>
            <p:spPr bwMode="auto">
              <a:xfrm>
                <a:off x="4831" y="2088"/>
                <a:ext cx="969" cy="928"/>
              </a:xfrm>
              <a:custGeom>
                <a:avLst/>
                <a:gdLst>
                  <a:gd name="T0" fmla="*/ 910 w 969"/>
                  <a:gd name="T1" fmla="*/ 96 h 928"/>
                  <a:gd name="T2" fmla="*/ 910 w 969"/>
                  <a:gd name="T3" fmla="*/ 40 h 928"/>
                  <a:gd name="T4" fmla="*/ 825 w 969"/>
                  <a:gd name="T5" fmla="*/ 0 h 928"/>
                  <a:gd name="T6" fmla="*/ 733 w 969"/>
                  <a:gd name="T7" fmla="*/ 32 h 928"/>
                  <a:gd name="T8" fmla="*/ 691 w 969"/>
                  <a:gd name="T9" fmla="*/ 72 h 928"/>
                  <a:gd name="T10" fmla="*/ 615 w 969"/>
                  <a:gd name="T11" fmla="*/ 160 h 928"/>
                  <a:gd name="T12" fmla="*/ 573 w 969"/>
                  <a:gd name="T13" fmla="*/ 176 h 928"/>
                  <a:gd name="T14" fmla="*/ 505 w 969"/>
                  <a:gd name="T15" fmla="*/ 184 h 928"/>
                  <a:gd name="T16" fmla="*/ 446 w 969"/>
                  <a:gd name="T17" fmla="*/ 200 h 928"/>
                  <a:gd name="T18" fmla="*/ 387 w 969"/>
                  <a:gd name="T19" fmla="*/ 224 h 928"/>
                  <a:gd name="T20" fmla="*/ 294 w 969"/>
                  <a:gd name="T21" fmla="*/ 208 h 928"/>
                  <a:gd name="T22" fmla="*/ 143 w 969"/>
                  <a:gd name="T23" fmla="*/ 224 h 928"/>
                  <a:gd name="T24" fmla="*/ 84 w 969"/>
                  <a:gd name="T25" fmla="*/ 272 h 928"/>
                  <a:gd name="T26" fmla="*/ 75 w 969"/>
                  <a:gd name="T27" fmla="*/ 304 h 928"/>
                  <a:gd name="T28" fmla="*/ 118 w 969"/>
                  <a:gd name="T29" fmla="*/ 408 h 928"/>
                  <a:gd name="T30" fmla="*/ 33 w 969"/>
                  <a:gd name="T31" fmla="*/ 512 h 928"/>
                  <a:gd name="T32" fmla="*/ 16 w 969"/>
                  <a:gd name="T33" fmla="*/ 592 h 928"/>
                  <a:gd name="T34" fmla="*/ 0 w 969"/>
                  <a:gd name="T35" fmla="*/ 680 h 928"/>
                  <a:gd name="T36" fmla="*/ 50 w 969"/>
                  <a:gd name="T37" fmla="*/ 696 h 928"/>
                  <a:gd name="T38" fmla="*/ 109 w 969"/>
                  <a:gd name="T39" fmla="*/ 696 h 928"/>
                  <a:gd name="T40" fmla="*/ 177 w 969"/>
                  <a:gd name="T41" fmla="*/ 704 h 928"/>
                  <a:gd name="T42" fmla="*/ 261 w 969"/>
                  <a:gd name="T43" fmla="*/ 712 h 928"/>
                  <a:gd name="T44" fmla="*/ 362 w 969"/>
                  <a:gd name="T45" fmla="*/ 664 h 928"/>
                  <a:gd name="T46" fmla="*/ 404 w 969"/>
                  <a:gd name="T47" fmla="*/ 616 h 928"/>
                  <a:gd name="T48" fmla="*/ 463 w 969"/>
                  <a:gd name="T49" fmla="*/ 600 h 928"/>
                  <a:gd name="T50" fmla="*/ 556 w 969"/>
                  <a:gd name="T51" fmla="*/ 600 h 928"/>
                  <a:gd name="T52" fmla="*/ 640 w 969"/>
                  <a:gd name="T53" fmla="*/ 648 h 928"/>
                  <a:gd name="T54" fmla="*/ 707 w 969"/>
                  <a:gd name="T55" fmla="*/ 696 h 928"/>
                  <a:gd name="T56" fmla="*/ 758 w 969"/>
                  <a:gd name="T57" fmla="*/ 760 h 928"/>
                  <a:gd name="T58" fmla="*/ 657 w 969"/>
                  <a:gd name="T59" fmla="*/ 800 h 928"/>
                  <a:gd name="T60" fmla="*/ 657 w 969"/>
                  <a:gd name="T61" fmla="*/ 888 h 928"/>
                  <a:gd name="T62" fmla="*/ 674 w 969"/>
                  <a:gd name="T63" fmla="*/ 928 h 928"/>
                  <a:gd name="T64" fmla="*/ 766 w 969"/>
                  <a:gd name="T65" fmla="*/ 904 h 928"/>
                  <a:gd name="T66" fmla="*/ 808 w 969"/>
                  <a:gd name="T67" fmla="*/ 768 h 928"/>
                  <a:gd name="T68" fmla="*/ 867 w 969"/>
                  <a:gd name="T69" fmla="*/ 704 h 928"/>
                  <a:gd name="T70" fmla="*/ 969 w 969"/>
                  <a:gd name="T71" fmla="*/ 688 h 928"/>
                  <a:gd name="T72" fmla="*/ 935 w 969"/>
                  <a:gd name="T73" fmla="*/ 104 h 92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969"/>
                  <a:gd name="T112" fmla="*/ 0 h 928"/>
                  <a:gd name="T113" fmla="*/ 969 w 969"/>
                  <a:gd name="T114" fmla="*/ 928 h 928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969" h="928">
                    <a:moveTo>
                      <a:pt x="935" y="104"/>
                    </a:moveTo>
                    <a:lnTo>
                      <a:pt x="910" y="96"/>
                    </a:lnTo>
                    <a:lnTo>
                      <a:pt x="893" y="56"/>
                    </a:lnTo>
                    <a:lnTo>
                      <a:pt x="910" y="40"/>
                    </a:lnTo>
                    <a:lnTo>
                      <a:pt x="867" y="16"/>
                    </a:lnTo>
                    <a:lnTo>
                      <a:pt x="825" y="0"/>
                    </a:lnTo>
                    <a:lnTo>
                      <a:pt x="766" y="32"/>
                    </a:lnTo>
                    <a:lnTo>
                      <a:pt x="733" y="32"/>
                    </a:lnTo>
                    <a:lnTo>
                      <a:pt x="724" y="72"/>
                    </a:lnTo>
                    <a:lnTo>
                      <a:pt x="691" y="72"/>
                    </a:lnTo>
                    <a:lnTo>
                      <a:pt x="632" y="96"/>
                    </a:lnTo>
                    <a:lnTo>
                      <a:pt x="615" y="160"/>
                    </a:lnTo>
                    <a:lnTo>
                      <a:pt x="623" y="192"/>
                    </a:lnTo>
                    <a:lnTo>
                      <a:pt x="573" y="176"/>
                    </a:lnTo>
                    <a:lnTo>
                      <a:pt x="530" y="200"/>
                    </a:lnTo>
                    <a:lnTo>
                      <a:pt x="505" y="184"/>
                    </a:lnTo>
                    <a:lnTo>
                      <a:pt x="480" y="216"/>
                    </a:lnTo>
                    <a:lnTo>
                      <a:pt x="446" y="200"/>
                    </a:lnTo>
                    <a:lnTo>
                      <a:pt x="412" y="200"/>
                    </a:lnTo>
                    <a:lnTo>
                      <a:pt x="387" y="224"/>
                    </a:lnTo>
                    <a:lnTo>
                      <a:pt x="353" y="200"/>
                    </a:lnTo>
                    <a:lnTo>
                      <a:pt x="294" y="208"/>
                    </a:lnTo>
                    <a:lnTo>
                      <a:pt x="202" y="216"/>
                    </a:lnTo>
                    <a:lnTo>
                      <a:pt x="143" y="224"/>
                    </a:lnTo>
                    <a:lnTo>
                      <a:pt x="101" y="248"/>
                    </a:lnTo>
                    <a:lnTo>
                      <a:pt x="84" y="272"/>
                    </a:lnTo>
                    <a:lnTo>
                      <a:pt x="50" y="272"/>
                    </a:lnTo>
                    <a:lnTo>
                      <a:pt x="75" y="304"/>
                    </a:lnTo>
                    <a:lnTo>
                      <a:pt x="109" y="368"/>
                    </a:lnTo>
                    <a:lnTo>
                      <a:pt x="118" y="408"/>
                    </a:lnTo>
                    <a:lnTo>
                      <a:pt x="84" y="416"/>
                    </a:lnTo>
                    <a:lnTo>
                      <a:pt x="33" y="512"/>
                    </a:lnTo>
                    <a:lnTo>
                      <a:pt x="50" y="584"/>
                    </a:lnTo>
                    <a:lnTo>
                      <a:pt x="16" y="592"/>
                    </a:lnTo>
                    <a:lnTo>
                      <a:pt x="8" y="632"/>
                    </a:lnTo>
                    <a:lnTo>
                      <a:pt x="0" y="680"/>
                    </a:lnTo>
                    <a:lnTo>
                      <a:pt x="16" y="672"/>
                    </a:lnTo>
                    <a:lnTo>
                      <a:pt x="50" y="696"/>
                    </a:lnTo>
                    <a:lnTo>
                      <a:pt x="75" y="720"/>
                    </a:lnTo>
                    <a:lnTo>
                      <a:pt x="109" y="696"/>
                    </a:lnTo>
                    <a:lnTo>
                      <a:pt x="143" y="704"/>
                    </a:lnTo>
                    <a:lnTo>
                      <a:pt x="177" y="704"/>
                    </a:lnTo>
                    <a:lnTo>
                      <a:pt x="227" y="696"/>
                    </a:lnTo>
                    <a:lnTo>
                      <a:pt x="261" y="712"/>
                    </a:lnTo>
                    <a:lnTo>
                      <a:pt x="286" y="688"/>
                    </a:lnTo>
                    <a:lnTo>
                      <a:pt x="362" y="664"/>
                    </a:lnTo>
                    <a:lnTo>
                      <a:pt x="396" y="616"/>
                    </a:lnTo>
                    <a:lnTo>
                      <a:pt x="404" y="616"/>
                    </a:lnTo>
                    <a:lnTo>
                      <a:pt x="412" y="608"/>
                    </a:lnTo>
                    <a:lnTo>
                      <a:pt x="463" y="600"/>
                    </a:lnTo>
                    <a:lnTo>
                      <a:pt x="488" y="576"/>
                    </a:lnTo>
                    <a:lnTo>
                      <a:pt x="556" y="600"/>
                    </a:lnTo>
                    <a:lnTo>
                      <a:pt x="615" y="600"/>
                    </a:lnTo>
                    <a:lnTo>
                      <a:pt x="640" y="648"/>
                    </a:lnTo>
                    <a:lnTo>
                      <a:pt x="691" y="664"/>
                    </a:lnTo>
                    <a:lnTo>
                      <a:pt x="707" y="696"/>
                    </a:lnTo>
                    <a:lnTo>
                      <a:pt x="741" y="728"/>
                    </a:lnTo>
                    <a:lnTo>
                      <a:pt x="758" y="760"/>
                    </a:lnTo>
                    <a:lnTo>
                      <a:pt x="682" y="776"/>
                    </a:lnTo>
                    <a:lnTo>
                      <a:pt x="657" y="800"/>
                    </a:lnTo>
                    <a:lnTo>
                      <a:pt x="674" y="824"/>
                    </a:lnTo>
                    <a:lnTo>
                      <a:pt x="657" y="888"/>
                    </a:lnTo>
                    <a:lnTo>
                      <a:pt x="640" y="912"/>
                    </a:lnTo>
                    <a:lnTo>
                      <a:pt x="674" y="928"/>
                    </a:lnTo>
                    <a:lnTo>
                      <a:pt x="724" y="904"/>
                    </a:lnTo>
                    <a:lnTo>
                      <a:pt x="766" y="904"/>
                    </a:lnTo>
                    <a:lnTo>
                      <a:pt x="766" y="872"/>
                    </a:lnTo>
                    <a:lnTo>
                      <a:pt x="808" y="768"/>
                    </a:lnTo>
                    <a:lnTo>
                      <a:pt x="834" y="736"/>
                    </a:lnTo>
                    <a:lnTo>
                      <a:pt x="867" y="704"/>
                    </a:lnTo>
                    <a:lnTo>
                      <a:pt x="918" y="680"/>
                    </a:lnTo>
                    <a:lnTo>
                      <a:pt x="969" y="688"/>
                    </a:lnTo>
                    <a:lnTo>
                      <a:pt x="969" y="104"/>
                    </a:lnTo>
                    <a:lnTo>
                      <a:pt x="935" y="104"/>
                    </a:lnTo>
                    <a:close/>
                  </a:path>
                </a:pathLst>
              </a:custGeom>
              <a:solidFill>
                <a:schemeClr val="bg2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lv-LV" dirty="0"/>
              </a:p>
            </p:txBody>
          </p:sp>
          <p:sp>
            <p:nvSpPr>
              <p:cNvPr id="231" name="Freeform 90"/>
              <p:cNvSpPr>
                <a:spLocks/>
              </p:cNvSpPr>
              <p:nvPr/>
            </p:nvSpPr>
            <p:spPr bwMode="auto">
              <a:xfrm>
                <a:off x="4822" y="1768"/>
                <a:ext cx="725" cy="600"/>
              </a:xfrm>
              <a:custGeom>
                <a:avLst/>
                <a:gdLst>
                  <a:gd name="T0" fmla="*/ 657 w 725"/>
                  <a:gd name="T1" fmla="*/ 320 h 600"/>
                  <a:gd name="T2" fmla="*/ 641 w 725"/>
                  <a:gd name="T3" fmla="*/ 280 h 600"/>
                  <a:gd name="T4" fmla="*/ 708 w 725"/>
                  <a:gd name="T5" fmla="*/ 256 h 600"/>
                  <a:gd name="T6" fmla="*/ 700 w 725"/>
                  <a:gd name="T7" fmla="*/ 208 h 600"/>
                  <a:gd name="T8" fmla="*/ 624 w 725"/>
                  <a:gd name="T9" fmla="*/ 168 h 600"/>
                  <a:gd name="T10" fmla="*/ 548 w 725"/>
                  <a:gd name="T11" fmla="*/ 136 h 600"/>
                  <a:gd name="T12" fmla="*/ 514 w 725"/>
                  <a:gd name="T13" fmla="*/ 104 h 600"/>
                  <a:gd name="T14" fmla="*/ 506 w 725"/>
                  <a:gd name="T15" fmla="*/ 40 h 600"/>
                  <a:gd name="T16" fmla="*/ 438 w 725"/>
                  <a:gd name="T17" fmla="*/ 8 h 600"/>
                  <a:gd name="T18" fmla="*/ 379 w 725"/>
                  <a:gd name="T19" fmla="*/ 16 h 600"/>
                  <a:gd name="T20" fmla="*/ 329 w 725"/>
                  <a:gd name="T21" fmla="*/ 16 h 600"/>
                  <a:gd name="T22" fmla="*/ 278 w 725"/>
                  <a:gd name="T23" fmla="*/ 0 h 600"/>
                  <a:gd name="T24" fmla="*/ 202 w 725"/>
                  <a:gd name="T25" fmla="*/ 64 h 600"/>
                  <a:gd name="T26" fmla="*/ 186 w 725"/>
                  <a:gd name="T27" fmla="*/ 88 h 600"/>
                  <a:gd name="T28" fmla="*/ 211 w 725"/>
                  <a:gd name="T29" fmla="*/ 128 h 600"/>
                  <a:gd name="T30" fmla="*/ 177 w 725"/>
                  <a:gd name="T31" fmla="*/ 152 h 600"/>
                  <a:gd name="T32" fmla="*/ 143 w 725"/>
                  <a:gd name="T33" fmla="*/ 184 h 600"/>
                  <a:gd name="T34" fmla="*/ 143 w 725"/>
                  <a:gd name="T35" fmla="*/ 248 h 600"/>
                  <a:gd name="T36" fmla="*/ 135 w 725"/>
                  <a:gd name="T37" fmla="*/ 272 h 600"/>
                  <a:gd name="T38" fmla="*/ 76 w 725"/>
                  <a:gd name="T39" fmla="*/ 296 h 600"/>
                  <a:gd name="T40" fmla="*/ 68 w 725"/>
                  <a:gd name="T41" fmla="*/ 328 h 600"/>
                  <a:gd name="T42" fmla="*/ 0 w 725"/>
                  <a:gd name="T43" fmla="*/ 344 h 600"/>
                  <a:gd name="T44" fmla="*/ 59 w 725"/>
                  <a:gd name="T45" fmla="*/ 464 h 600"/>
                  <a:gd name="T46" fmla="*/ 17 w 725"/>
                  <a:gd name="T47" fmla="*/ 536 h 600"/>
                  <a:gd name="T48" fmla="*/ 59 w 725"/>
                  <a:gd name="T49" fmla="*/ 600 h 600"/>
                  <a:gd name="T50" fmla="*/ 110 w 725"/>
                  <a:gd name="T51" fmla="*/ 576 h 600"/>
                  <a:gd name="T52" fmla="*/ 211 w 725"/>
                  <a:gd name="T53" fmla="*/ 544 h 600"/>
                  <a:gd name="T54" fmla="*/ 362 w 725"/>
                  <a:gd name="T55" fmla="*/ 528 h 600"/>
                  <a:gd name="T56" fmla="*/ 421 w 725"/>
                  <a:gd name="T57" fmla="*/ 528 h 600"/>
                  <a:gd name="T58" fmla="*/ 489 w 725"/>
                  <a:gd name="T59" fmla="*/ 544 h 600"/>
                  <a:gd name="T60" fmla="*/ 539 w 725"/>
                  <a:gd name="T61" fmla="*/ 528 h 600"/>
                  <a:gd name="T62" fmla="*/ 632 w 725"/>
                  <a:gd name="T63" fmla="*/ 520 h 600"/>
                  <a:gd name="T64" fmla="*/ 641 w 725"/>
                  <a:gd name="T65" fmla="*/ 424 h 600"/>
                  <a:gd name="T66" fmla="*/ 674 w 725"/>
                  <a:gd name="T67" fmla="*/ 368 h 60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725"/>
                  <a:gd name="T103" fmla="*/ 0 h 600"/>
                  <a:gd name="T104" fmla="*/ 725 w 725"/>
                  <a:gd name="T105" fmla="*/ 600 h 600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725" h="600">
                    <a:moveTo>
                      <a:pt x="657" y="344"/>
                    </a:moveTo>
                    <a:lnTo>
                      <a:pt x="657" y="320"/>
                    </a:lnTo>
                    <a:lnTo>
                      <a:pt x="632" y="304"/>
                    </a:lnTo>
                    <a:lnTo>
                      <a:pt x="641" y="280"/>
                    </a:lnTo>
                    <a:lnTo>
                      <a:pt x="691" y="272"/>
                    </a:lnTo>
                    <a:lnTo>
                      <a:pt x="708" y="256"/>
                    </a:lnTo>
                    <a:lnTo>
                      <a:pt x="725" y="232"/>
                    </a:lnTo>
                    <a:lnTo>
                      <a:pt x="700" y="208"/>
                    </a:lnTo>
                    <a:lnTo>
                      <a:pt x="632" y="192"/>
                    </a:lnTo>
                    <a:lnTo>
                      <a:pt x="624" y="168"/>
                    </a:lnTo>
                    <a:lnTo>
                      <a:pt x="582" y="160"/>
                    </a:lnTo>
                    <a:lnTo>
                      <a:pt x="548" y="136"/>
                    </a:lnTo>
                    <a:lnTo>
                      <a:pt x="548" y="120"/>
                    </a:lnTo>
                    <a:lnTo>
                      <a:pt x="514" y="104"/>
                    </a:lnTo>
                    <a:lnTo>
                      <a:pt x="514" y="72"/>
                    </a:lnTo>
                    <a:lnTo>
                      <a:pt x="506" y="40"/>
                    </a:lnTo>
                    <a:lnTo>
                      <a:pt x="472" y="16"/>
                    </a:lnTo>
                    <a:lnTo>
                      <a:pt x="438" y="8"/>
                    </a:lnTo>
                    <a:lnTo>
                      <a:pt x="396" y="32"/>
                    </a:lnTo>
                    <a:lnTo>
                      <a:pt x="379" y="16"/>
                    </a:lnTo>
                    <a:lnTo>
                      <a:pt x="346" y="8"/>
                    </a:lnTo>
                    <a:lnTo>
                      <a:pt x="329" y="16"/>
                    </a:lnTo>
                    <a:lnTo>
                      <a:pt x="303" y="0"/>
                    </a:lnTo>
                    <a:lnTo>
                      <a:pt x="278" y="0"/>
                    </a:lnTo>
                    <a:lnTo>
                      <a:pt x="245" y="64"/>
                    </a:lnTo>
                    <a:lnTo>
                      <a:pt x="202" y="64"/>
                    </a:lnTo>
                    <a:lnTo>
                      <a:pt x="177" y="80"/>
                    </a:lnTo>
                    <a:lnTo>
                      <a:pt x="186" y="88"/>
                    </a:lnTo>
                    <a:lnTo>
                      <a:pt x="186" y="120"/>
                    </a:lnTo>
                    <a:lnTo>
                      <a:pt x="211" y="128"/>
                    </a:lnTo>
                    <a:lnTo>
                      <a:pt x="202" y="144"/>
                    </a:lnTo>
                    <a:lnTo>
                      <a:pt x="177" y="152"/>
                    </a:lnTo>
                    <a:lnTo>
                      <a:pt x="169" y="176"/>
                    </a:lnTo>
                    <a:lnTo>
                      <a:pt x="143" y="184"/>
                    </a:lnTo>
                    <a:lnTo>
                      <a:pt x="143" y="216"/>
                    </a:lnTo>
                    <a:lnTo>
                      <a:pt x="143" y="248"/>
                    </a:lnTo>
                    <a:lnTo>
                      <a:pt x="160" y="280"/>
                    </a:lnTo>
                    <a:lnTo>
                      <a:pt x="135" y="272"/>
                    </a:lnTo>
                    <a:lnTo>
                      <a:pt x="110" y="288"/>
                    </a:lnTo>
                    <a:lnTo>
                      <a:pt x="76" y="296"/>
                    </a:lnTo>
                    <a:lnTo>
                      <a:pt x="84" y="320"/>
                    </a:lnTo>
                    <a:lnTo>
                      <a:pt x="68" y="328"/>
                    </a:lnTo>
                    <a:lnTo>
                      <a:pt x="34" y="320"/>
                    </a:lnTo>
                    <a:lnTo>
                      <a:pt x="0" y="344"/>
                    </a:lnTo>
                    <a:lnTo>
                      <a:pt x="17" y="384"/>
                    </a:lnTo>
                    <a:lnTo>
                      <a:pt x="59" y="464"/>
                    </a:lnTo>
                    <a:lnTo>
                      <a:pt x="17" y="512"/>
                    </a:lnTo>
                    <a:lnTo>
                      <a:pt x="17" y="536"/>
                    </a:lnTo>
                    <a:lnTo>
                      <a:pt x="51" y="544"/>
                    </a:lnTo>
                    <a:lnTo>
                      <a:pt x="59" y="600"/>
                    </a:lnTo>
                    <a:lnTo>
                      <a:pt x="93" y="600"/>
                    </a:lnTo>
                    <a:lnTo>
                      <a:pt x="110" y="576"/>
                    </a:lnTo>
                    <a:lnTo>
                      <a:pt x="152" y="552"/>
                    </a:lnTo>
                    <a:lnTo>
                      <a:pt x="211" y="544"/>
                    </a:lnTo>
                    <a:lnTo>
                      <a:pt x="303" y="536"/>
                    </a:lnTo>
                    <a:lnTo>
                      <a:pt x="362" y="528"/>
                    </a:lnTo>
                    <a:lnTo>
                      <a:pt x="396" y="552"/>
                    </a:lnTo>
                    <a:lnTo>
                      <a:pt x="421" y="528"/>
                    </a:lnTo>
                    <a:lnTo>
                      <a:pt x="455" y="528"/>
                    </a:lnTo>
                    <a:lnTo>
                      <a:pt x="489" y="544"/>
                    </a:lnTo>
                    <a:lnTo>
                      <a:pt x="514" y="512"/>
                    </a:lnTo>
                    <a:lnTo>
                      <a:pt x="539" y="528"/>
                    </a:lnTo>
                    <a:lnTo>
                      <a:pt x="582" y="504"/>
                    </a:lnTo>
                    <a:lnTo>
                      <a:pt x="632" y="520"/>
                    </a:lnTo>
                    <a:lnTo>
                      <a:pt x="624" y="488"/>
                    </a:lnTo>
                    <a:lnTo>
                      <a:pt x="641" y="424"/>
                    </a:lnTo>
                    <a:lnTo>
                      <a:pt x="700" y="400"/>
                    </a:lnTo>
                    <a:lnTo>
                      <a:pt x="674" y="368"/>
                    </a:lnTo>
                    <a:lnTo>
                      <a:pt x="657" y="344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lv-LV" dirty="0"/>
              </a:p>
            </p:txBody>
          </p:sp>
          <p:sp>
            <p:nvSpPr>
              <p:cNvPr id="232" name="Freeform 91"/>
              <p:cNvSpPr>
                <a:spLocks/>
              </p:cNvSpPr>
              <p:nvPr/>
            </p:nvSpPr>
            <p:spPr bwMode="auto">
              <a:xfrm>
                <a:off x="4569" y="1600"/>
                <a:ext cx="531" cy="280"/>
              </a:xfrm>
              <a:custGeom>
                <a:avLst/>
                <a:gdLst>
                  <a:gd name="T0" fmla="*/ 472 w 531"/>
                  <a:gd name="T1" fmla="*/ 80 h 280"/>
                  <a:gd name="T2" fmla="*/ 464 w 531"/>
                  <a:gd name="T3" fmla="*/ 40 h 280"/>
                  <a:gd name="T4" fmla="*/ 413 w 531"/>
                  <a:gd name="T5" fmla="*/ 32 h 280"/>
                  <a:gd name="T6" fmla="*/ 371 w 531"/>
                  <a:gd name="T7" fmla="*/ 40 h 280"/>
                  <a:gd name="T8" fmla="*/ 304 w 531"/>
                  <a:gd name="T9" fmla="*/ 0 h 280"/>
                  <a:gd name="T10" fmla="*/ 262 w 531"/>
                  <a:gd name="T11" fmla="*/ 0 h 280"/>
                  <a:gd name="T12" fmla="*/ 211 w 531"/>
                  <a:gd name="T13" fmla="*/ 32 h 280"/>
                  <a:gd name="T14" fmla="*/ 211 w 531"/>
                  <a:gd name="T15" fmla="*/ 40 h 280"/>
                  <a:gd name="T16" fmla="*/ 219 w 531"/>
                  <a:gd name="T17" fmla="*/ 72 h 280"/>
                  <a:gd name="T18" fmla="*/ 219 w 531"/>
                  <a:gd name="T19" fmla="*/ 104 h 280"/>
                  <a:gd name="T20" fmla="*/ 211 w 531"/>
                  <a:gd name="T21" fmla="*/ 128 h 280"/>
                  <a:gd name="T22" fmla="*/ 194 w 531"/>
                  <a:gd name="T23" fmla="*/ 128 h 280"/>
                  <a:gd name="T24" fmla="*/ 160 w 531"/>
                  <a:gd name="T25" fmla="*/ 128 h 280"/>
                  <a:gd name="T26" fmla="*/ 110 w 531"/>
                  <a:gd name="T27" fmla="*/ 80 h 280"/>
                  <a:gd name="T28" fmla="*/ 76 w 531"/>
                  <a:gd name="T29" fmla="*/ 64 h 280"/>
                  <a:gd name="T30" fmla="*/ 43 w 531"/>
                  <a:gd name="T31" fmla="*/ 88 h 280"/>
                  <a:gd name="T32" fmla="*/ 17 w 531"/>
                  <a:gd name="T33" fmla="*/ 160 h 280"/>
                  <a:gd name="T34" fmla="*/ 0 w 531"/>
                  <a:gd name="T35" fmla="*/ 192 h 280"/>
                  <a:gd name="T36" fmla="*/ 0 w 531"/>
                  <a:gd name="T37" fmla="*/ 224 h 280"/>
                  <a:gd name="T38" fmla="*/ 9 w 531"/>
                  <a:gd name="T39" fmla="*/ 280 h 280"/>
                  <a:gd name="T40" fmla="*/ 34 w 531"/>
                  <a:gd name="T41" fmla="*/ 256 h 280"/>
                  <a:gd name="T42" fmla="*/ 93 w 531"/>
                  <a:gd name="T43" fmla="*/ 224 h 280"/>
                  <a:gd name="T44" fmla="*/ 152 w 531"/>
                  <a:gd name="T45" fmla="*/ 224 h 280"/>
                  <a:gd name="T46" fmla="*/ 194 w 531"/>
                  <a:gd name="T47" fmla="*/ 216 h 280"/>
                  <a:gd name="T48" fmla="*/ 236 w 531"/>
                  <a:gd name="T49" fmla="*/ 224 h 280"/>
                  <a:gd name="T50" fmla="*/ 287 w 531"/>
                  <a:gd name="T51" fmla="*/ 192 h 280"/>
                  <a:gd name="T52" fmla="*/ 295 w 531"/>
                  <a:gd name="T53" fmla="*/ 208 h 280"/>
                  <a:gd name="T54" fmla="*/ 346 w 531"/>
                  <a:gd name="T55" fmla="*/ 216 h 280"/>
                  <a:gd name="T56" fmla="*/ 380 w 531"/>
                  <a:gd name="T57" fmla="*/ 232 h 280"/>
                  <a:gd name="T58" fmla="*/ 405 w 531"/>
                  <a:gd name="T59" fmla="*/ 248 h 280"/>
                  <a:gd name="T60" fmla="*/ 430 w 531"/>
                  <a:gd name="T61" fmla="*/ 248 h 280"/>
                  <a:gd name="T62" fmla="*/ 455 w 531"/>
                  <a:gd name="T63" fmla="*/ 232 h 280"/>
                  <a:gd name="T64" fmla="*/ 498 w 531"/>
                  <a:gd name="T65" fmla="*/ 232 h 280"/>
                  <a:gd name="T66" fmla="*/ 531 w 531"/>
                  <a:gd name="T67" fmla="*/ 176 h 280"/>
                  <a:gd name="T68" fmla="*/ 506 w 531"/>
                  <a:gd name="T69" fmla="*/ 112 h 280"/>
                  <a:gd name="T70" fmla="*/ 472 w 531"/>
                  <a:gd name="T71" fmla="*/ 80 h 280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531"/>
                  <a:gd name="T109" fmla="*/ 0 h 280"/>
                  <a:gd name="T110" fmla="*/ 531 w 531"/>
                  <a:gd name="T111" fmla="*/ 280 h 280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531" h="280">
                    <a:moveTo>
                      <a:pt x="472" y="80"/>
                    </a:moveTo>
                    <a:lnTo>
                      <a:pt x="464" y="40"/>
                    </a:lnTo>
                    <a:lnTo>
                      <a:pt x="413" y="32"/>
                    </a:lnTo>
                    <a:lnTo>
                      <a:pt x="371" y="40"/>
                    </a:lnTo>
                    <a:lnTo>
                      <a:pt x="304" y="0"/>
                    </a:lnTo>
                    <a:lnTo>
                      <a:pt x="262" y="0"/>
                    </a:lnTo>
                    <a:lnTo>
                      <a:pt x="211" y="32"/>
                    </a:lnTo>
                    <a:lnTo>
                      <a:pt x="211" y="40"/>
                    </a:lnTo>
                    <a:lnTo>
                      <a:pt x="219" y="72"/>
                    </a:lnTo>
                    <a:lnTo>
                      <a:pt x="219" y="104"/>
                    </a:lnTo>
                    <a:lnTo>
                      <a:pt x="211" y="128"/>
                    </a:lnTo>
                    <a:lnTo>
                      <a:pt x="194" y="128"/>
                    </a:lnTo>
                    <a:lnTo>
                      <a:pt x="160" y="128"/>
                    </a:lnTo>
                    <a:lnTo>
                      <a:pt x="110" y="80"/>
                    </a:lnTo>
                    <a:lnTo>
                      <a:pt x="76" y="64"/>
                    </a:lnTo>
                    <a:lnTo>
                      <a:pt x="43" y="88"/>
                    </a:lnTo>
                    <a:lnTo>
                      <a:pt x="17" y="160"/>
                    </a:lnTo>
                    <a:lnTo>
                      <a:pt x="0" y="192"/>
                    </a:lnTo>
                    <a:lnTo>
                      <a:pt x="0" y="224"/>
                    </a:lnTo>
                    <a:lnTo>
                      <a:pt x="9" y="280"/>
                    </a:lnTo>
                    <a:lnTo>
                      <a:pt x="34" y="256"/>
                    </a:lnTo>
                    <a:lnTo>
                      <a:pt x="93" y="224"/>
                    </a:lnTo>
                    <a:lnTo>
                      <a:pt x="152" y="224"/>
                    </a:lnTo>
                    <a:lnTo>
                      <a:pt x="194" y="216"/>
                    </a:lnTo>
                    <a:lnTo>
                      <a:pt x="236" y="224"/>
                    </a:lnTo>
                    <a:lnTo>
                      <a:pt x="287" y="192"/>
                    </a:lnTo>
                    <a:lnTo>
                      <a:pt x="295" y="208"/>
                    </a:lnTo>
                    <a:lnTo>
                      <a:pt x="346" y="216"/>
                    </a:lnTo>
                    <a:lnTo>
                      <a:pt x="380" y="232"/>
                    </a:lnTo>
                    <a:lnTo>
                      <a:pt x="405" y="248"/>
                    </a:lnTo>
                    <a:lnTo>
                      <a:pt x="430" y="248"/>
                    </a:lnTo>
                    <a:lnTo>
                      <a:pt x="455" y="232"/>
                    </a:lnTo>
                    <a:lnTo>
                      <a:pt x="498" y="232"/>
                    </a:lnTo>
                    <a:lnTo>
                      <a:pt x="531" y="176"/>
                    </a:lnTo>
                    <a:lnTo>
                      <a:pt x="506" y="112"/>
                    </a:lnTo>
                    <a:lnTo>
                      <a:pt x="472" y="8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lv-LV" dirty="0"/>
              </a:p>
            </p:txBody>
          </p:sp>
          <p:sp>
            <p:nvSpPr>
              <p:cNvPr id="233" name="Freeform 92"/>
              <p:cNvSpPr>
                <a:spLocks/>
              </p:cNvSpPr>
              <p:nvPr/>
            </p:nvSpPr>
            <p:spPr bwMode="auto">
              <a:xfrm>
                <a:off x="4822" y="1760"/>
                <a:ext cx="725" cy="600"/>
              </a:xfrm>
              <a:custGeom>
                <a:avLst/>
                <a:gdLst>
                  <a:gd name="T0" fmla="*/ 657 w 725"/>
                  <a:gd name="T1" fmla="*/ 320 h 600"/>
                  <a:gd name="T2" fmla="*/ 641 w 725"/>
                  <a:gd name="T3" fmla="*/ 280 h 600"/>
                  <a:gd name="T4" fmla="*/ 708 w 725"/>
                  <a:gd name="T5" fmla="*/ 256 h 600"/>
                  <a:gd name="T6" fmla="*/ 700 w 725"/>
                  <a:gd name="T7" fmla="*/ 208 h 600"/>
                  <a:gd name="T8" fmla="*/ 624 w 725"/>
                  <a:gd name="T9" fmla="*/ 168 h 600"/>
                  <a:gd name="T10" fmla="*/ 548 w 725"/>
                  <a:gd name="T11" fmla="*/ 136 h 600"/>
                  <a:gd name="T12" fmla="*/ 514 w 725"/>
                  <a:gd name="T13" fmla="*/ 104 h 600"/>
                  <a:gd name="T14" fmla="*/ 506 w 725"/>
                  <a:gd name="T15" fmla="*/ 40 h 600"/>
                  <a:gd name="T16" fmla="*/ 438 w 725"/>
                  <a:gd name="T17" fmla="*/ 8 h 600"/>
                  <a:gd name="T18" fmla="*/ 379 w 725"/>
                  <a:gd name="T19" fmla="*/ 16 h 600"/>
                  <a:gd name="T20" fmla="*/ 329 w 725"/>
                  <a:gd name="T21" fmla="*/ 16 h 600"/>
                  <a:gd name="T22" fmla="*/ 278 w 725"/>
                  <a:gd name="T23" fmla="*/ 0 h 600"/>
                  <a:gd name="T24" fmla="*/ 202 w 725"/>
                  <a:gd name="T25" fmla="*/ 64 h 600"/>
                  <a:gd name="T26" fmla="*/ 186 w 725"/>
                  <a:gd name="T27" fmla="*/ 88 h 600"/>
                  <a:gd name="T28" fmla="*/ 211 w 725"/>
                  <a:gd name="T29" fmla="*/ 128 h 600"/>
                  <a:gd name="T30" fmla="*/ 177 w 725"/>
                  <a:gd name="T31" fmla="*/ 152 h 600"/>
                  <a:gd name="T32" fmla="*/ 143 w 725"/>
                  <a:gd name="T33" fmla="*/ 184 h 600"/>
                  <a:gd name="T34" fmla="*/ 143 w 725"/>
                  <a:gd name="T35" fmla="*/ 248 h 600"/>
                  <a:gd name="T36" fmla="*/ 135 w 725"/>
                  <a:gd name="T37" fmla="*/ 272 h 600"/>
                  <a:gd name="T38" fmla="*/ 76 w 725"/>
                  <a:gd name="T39" fmla="*/ 296 h 600"/>
                  <a:gd name="T40" fmla="*/ 68 w 725"/>
                  <a:gd name="T41" fmla="*/ 328 h 600"/>
                  <a:gd name="T42" fmla="*/ 0 w 725"/>
                  <a:gd name="T43" fmla="*/ 344 h 600"/>
                  <a:gd name="T44" fmla="*/ 59 w 725"/>
                  <a:gd name="T45" fmla="*/ 464 h 600"/>
                  <a:gd name="T46" fmla="*/ 17 w 725"/>
                  <a:gd name="T47" fmla="*/ 536 h 600"/>
                  <a:gd name="T48" fmla="*/ 59 w 725"/>
                  <a:gd name="T49" fmla="*/ 600 h 600"/>
                  <a:gd name="T50" fmla="*/ 93 w 725"/>
                  <a:gd name="T51" fmla="*/ 600 h 600"/>
                  <a:gd name="T52" fmla="*/ 152 w 725"/>
                  <a:gd name="T53" fmla="*/ 552 h 600"/>
                  <a:gd name="T54" fmla="*/ 303 w 725"/>
                  <a:gd name="T55" fmla="*/ 536 h 600"/>
                  <a:gd name="T56" fmla="*/ 396 w 725"/>
                  <a:gd name="T57" fmla="*/ 552 h 600"/>
                  <a:gd name="T58" fmla="*/ 455 w 725"/>
                  <a:gd name="T59" fmla="*/ 528 h 600"/>
                  <a:gd name="T60" fmla="*/ 514 w 725"/>
                  <a:gd name="T61" fmla="*/ 512 h 600"/>
                  <a:gd name="T62" fmla="*/ 582 w 725"/>
                  <a:gd name="T63" fmla="*/ 504 h 600"/>
                  <a:gd name="T64" fmla="*/ 624 w 725"/>
                  <a:gd name="T65" fmla="*/ 488 h 600"/>
                  <a:gd name="T66" fmla="*/ 700 w 725"/>
                  <a:gd name="T67" fmla="*/ 400 h 600"/>
                  <a:gd name="T68" fmla="*/ 657 w 725"/>
                  <a:gd name="T69" fmla="*/ 344 h 60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725"/>
                  <a:gd name="T106" fmla="*/ 0 h 600"/>
                  <a:gd name="T107" fmla="*/ 725 w 725"/>
                  <a:gd name="T108" fmla="*/ 600 h 600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725" h="600">
                    <a:moveTo>
                      <a:pt x="657" y="344"/>
                    </a:moveTo>
                    <a:lnTo>
                      <a:pt x="657" y="320"/>
                    </a:lnTo>
                    <a:lnTo>
                      <a:pt x="632" y="304"/>
                    </a:lnTo>
                    <a:lnTo>
                      <a:pt x="641" y="280"/>
                    </a:lnTo>
                    <a:lnTo>
                      <a:pt x="691" y="272"/>
                    </a:lnTo>
                    <a:lnTo>
                      <a:pt x="708" y="256"/>
                    </a:lnTo>
                    <a:lnTo>
                      <a:pt x="725" y="232"/>
                    </a:lnTo>
                    <a:lnTo>
                      <a:pt x="700" y="208"/>
                    </a:lnTo>
                    <a:lnTo>
                      <a:pt x="632" y="192"/>
                    </a:lnTo>
                    <a:lnTo>
                      <a:pt x="624" y="168"/>
                    </a:lnTo>
                    <a:lnTo>
                      <a:pt x="582" y="160"/>
                    </a:lnTo>
                    <a:lnTo>
                      <a:pt x="548" y="136"/>
                    </a:lnTo>
                    <a:lnTo>
                      <a:pt x="548" y="120"/>
                    </a:lnTo>
                    <a:lnTo>
                      <a:pt x="514" y="104"/>
                    </a:lnTo>
                    <a:lnTo>
                      <a:pt x="514" y="72"/>
                    </a:lnTo>
                    <a:lnTo>
                      <a:pt x="506" y="40"/>
                    </a:lnTo>
                    <a:lnTo>
                      <a:pt x="472" y="16"/>
                    </a:lnTo>
                    <a:lnTo>
                      <a:pt x="438" y="8"/>
                    </a:lnTo>
                    <a:lnTo>
                      <a:pt x="396" y="32"/>
                    </a:lnTo>
                    <a:lnTo>
                      <a:pt x="379" y="16"/>
                    </a:lnTo>
                    <a:lnTo>
                      <a:pt x="346" y="8"/>
                    </a:lnTo>
                    <a:lnTo>
                      <a:pt x="329" y="16"/>
                    </a:lnTo>
                    <a:lnTo>
                      <a:pt x="303" y="0"/>
                    </a:lnTo>
                    <a:lnTo>
                      <a:pt x="278" y="0"/>
                    </a:lnTo>
                    <a:lnTo>
                      <a:pt x="245" y="64"/>
                    </a:lnTo>
                    <a:lnTo>
                      <a:pt x="202" y="64"/>
                    </a:lnTo>
                    <a:lnTo>
                      <a:pt x="177" y="80"/>
                    </a:lnTo>
                    <a:lnTo>
                      <a:pt x="186" y="88"/>
                    </a:lnTo>
                    <a:lnTo>
                      <a:pt x="186" y="120"/>
                    </a:lnTo>
                    <a:lnTo>
                      <a:pt x="211" y="128"/>
                    </a:lnTo>
                    <a:lnTo>
                      <a:pt x="202" y="144"/>
                    </a:lnTo>
                    <a:lnTo>
                      <a:pt x="177" y="152"/>
                    </a:lnTo>
                    <a:lnTo>
                      <a:pt x="169" y="176"/>
                    </a:lnTo>
                    <a:lnTo>
                      <a:pt x="143" y="184"/>
                    </a:lnTo>
                    <a:lnTo>
                      <a:pt x="143" y="216"/>
                    </a:lnTo>
                    <a:lnTo>
                      <a:pt x="143" y="248"/>
                    </a:lnTo>
                    <a:lnTo>
                      <a:pt x="160" y="280"/>
                    </a:lnTo>
                    <a:lnTo>
                      <a:pt x="135" y="272"/>
                    </a:lnTo>
                    <a:lnTo>
                      <a:pt x="110" y="288"/>
                    </a:lnTo>
                    <a:lnTo>
                      <a:pt x="76" y="296"/>
                    </a:lnTo>
                    <a:lnTo>
                      <a:pt x="84" y="320"/>
                    </a:lnTo>
                    <a:lnTo>
                      <a:pt x="68" y="328"/>
                    </a:lnTo>
                    <a:lnTo>
                      <a:pt x="34" y="320"/>
                    </a:lnTo>
                    <a:lnTo>
                      <a:pt x="0" y="344"/>
                    </a:lnTo>
                    <a:lnTo>
                      <a:pt x="17" y="384"/>
                    </a:lnTo>
                    <a:lnTo>
                      <a:pt x="59" y="464"/>
                    </a:lnTo>
                    <a:lnTo>
                      <a:pt x="17" y="512"/>
                    </a:lnTo>
                    <a:lnTo>
                      <a:pt x="17" y="536"/>
                    </a:lnTo>
                    <a:lnTo>
                      <a:pt x="51" y="544"/>
                    </a:lnTo>
                    <a:lnTo>
                      <a:pt x="59" y="600"/>
                    </a:lnTo>
                    <a:lnTo>
                      <a:pt x="93" y="600"/>
                    </a:lnTo>
                    <a:lnTo>
                      <a:pt x="110" y="576"/>
                    </a:lnTo>
                    <a:lnTo>
                      <a:pt x="152" y="552"/>
                    </a:lnTo>
                    <a:lnTo>
                      <a:pt x="211" y="544"/>
                    </a:lnTo>
                    <a:lnTo>
                      <a:pt x="303" y="536"/>
                    </a:lnTo>
                    <a:lnTo>
                      <a:pt x="362" y="528"/>
                    </a:lnTo>
                    <a:lnTo>
                      <a:pt x="396" y="552"/>
                    </a:lnTo>
                    <a:lnTo>
                      <a:pt x="421" y="528"/>
                    </a:lnTo>
                    <a:lnTo>
                      <a:pt x="455" y="528"/>
                    </a:lnTo>
                    <a:lnTo>
                      <a:pt x="489" y="544"/>
                    </a:lnTo>
                    <a:lnTo>
                      <a:pt x="514" y="512"/>
                    </a:lnTo>
                    <a:lnTo>
                      <a:pt x="539" y="528"/>
                    </a:lnTo>
                    <a:lnTo>
                      <a:pt x="582" y="504"/>
                    </a:lnTo>
                    <a:lnTo>
                      <a:pt x="632" y="520"/>
                    </a:lnTo>
                    <a:lnTo>
                      <a:pt x="624" y="488"/>
                    </a:lnTo>
                    <a:lnTo>
                      <a:pt x="641" y="424"/>
                    </a:lnTo>
                    <a:lnTo>
                      <a:pt x="700" y="400"/>
                    </a:lnTo>
                    <a:lnTo>
                      <a:pt x="674" y="368"/>
                    </a:lnTo>
                    <a:lnTo>
                      <a:pt x="657" y="344"/>
                    </a:lnTo>
                    <a:close/>
                  </a:path>
                </a:pathLst>
              </a:custGeom>
              <a:solidFill>
                <a:schemeClr val="bg2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lv-LV" dirty="0"/>
              </a:p>
            </p:txBody>
          </p:sp>
          <p:sp>
            <p:nvSpPr>
              <p:cNvPr id="234" name="Freeform 93"/>
              <p:cNvSpPr>
                <a:spLocks/>
              </p:cNvSpPr>
              <p:nvPr/>
            </p:nvSpPr>
            <p:spPr bwMode="auto">
              <a:xfrm>
                <a:off x="4569" y="1592"/>
                <a:ext cx="531" cy="280"/>
              </a:xfrm>
              <a:custGeom>
                <a:avLst/>
                <a:gdLst>
                  <a:gd name="T0" fmla="*/ 472 w 531"/>
                  <a:gd name="T1" fmla="*/ 80 h 280"/>
                  <a:gd name="T2" fmla="*/ 464 w 531"/>
                  <a:gd name="T3" fmla="*/ 40 h 280"/>
                  <a:gd name="T4" fmla="*/ 413 w 531"/>
                  <a:gd name="T5" fmla="*/ 32 h 280"/>
                  <a:gd name="T6" fmla="*/ 371 w 531"/>
                  <a:gd name="T7" fmla="*/ 40 h 280"/>
                  <a:gd name="T8" fmla="*/ 304 w 531"/>
                  <a:gd name="T9" fmla="*/ 0 h 280"/>
                  <a:gd name="T10" fmla="*/ 262 w 531"/>
                  <a:gd name="T11" fmla="*/ 0 h 280"/>
                  <a:gd name="T12" fmla="*/ 211 w 531"/>
                  <a:gd name="T13" fmla="*/ 32 h 280"/>
                  <a:gd name="T14" fmla="*/ 211 w 531"/>
                  <a:gd name="T15" fmla="*/ 40 h 280"/>
                  <a:gd name="T16" fmla="*/ 219 w 531"/>
                  <a:gd name="T17" fmla="*/ 72 h 280"/>
                  <a:gd name="T18" fmla="*/ 219 w 531"/>
                  <a:gd name="T19" fmla="*/ 104 h 280"/>
                  <a:gd name="T20" fmla="*/ 211 w 531"/>
                  <a:gd name="T21" fmla="*/ 128 h 280"/>
                  <a:gd name="T22" fmla="*/ 194 w 531"/>
                  <a:gd name="T23" fmla="*/ 128 h 280"/>
                  <a:gd name="T24" fmla="*/ 160 w 531"/>
                  <a:gd name="T25" fmla="*/ 128 h 280"/>
                  <a:gd name="T26" fmla="*/ 110 w 531"/>
                  <a:gd name="T27" fmla="*/ 80 h 280"/>
                  <a:gd name="T28" fmla="*/ 76 w 531"/>
                  <a:gd name="T29" fmla="*/ 64 h 280"/>
                  <a:gd name="T30" fmla="*/ 43 w 531"/>
                  <a:gd name="T31" fmla="*/ 88 h 280"/>
                  <a:gd name="T32" fmla="*/ 17 w 531"/>
                  <a:gd name="T33" fmla="*/ 160 h 280"/>
                  <a:gd name="T34" fmla="*/ 0 w 531"/>
                  <a:gd name="T35" fmla="*/ 192 h 280"/>
                  <a:gd name="T36" fmla="*/ 0 w 531"/>
                  <a:gd name="T37" fmla="*/ 224 h 280"/>
                  <a:gd name="T38" fmla="*/ 9 w 531"/>
                  <a:gd name="T39" fmla="*/ 280 h 280"/>
                  <a:gd name="T40" fmla="*/ 34 w 531"/>
                  <a:gd name="T41" fmla="*/ 256 h 280"/>
                  <a:gd name="T42" fmla="*/ 93 w 531"/>
                  <a:gd name="T43" fmla="*/ 224 h 280"/>
                  <a:gd name="T44" fmla="*/ 152 w 531"/>
                  <a:gd name="T45" fmla="*/ 224 h 280"/>
                  <a:gd name="T46" fmla="*/ 194 w 531"/>
                  <a:gd name="T47" fmla="*/ 216 h 280"/>
                  <a:gd name="T48" fmla="*/ 236 w 531"/>
                  <a:gd name="T49" fmla="*/ 224 h 280"/>
                  <a:gd name="T50" fmla="*/ 287 w 531"/>
                  <a:gd name="T51" fmla="*/ 192 h 280"/>
                  <a:gd name="T52" fmla="*/ 295 w 531"/>
                  <a:gd name="T53" fmla="*/ 208 h 280"/>
                  <a:gd name="T54" fmla="*/ 346 w 531"/>
                  <a:gd name="T55" fmla="*/ 216 h 280"/>
                  <a:gd name="T56" fmla="*/ 380 w 531"/>
                  <a:gd name="T57" fmla="*/ 232 h 280"/>
                  <a:gd name="T58" fmla="*/ 405 w 531"/>
                  <a:gd name="T59" fmla="*/ 248 h 280"/>
                  <a:gd name="T60" fmla="*/ 430 w 531"/>
                  <a:gd name="T61" fmla="*/ 248 h 280"/>
                  <a:gd name="T62" fmla="*/ 455 w 531"/>
                  <a:gd name="T63" fmla="*/ 232 h 280"/>
                  <a:gd name="T64" fmla="*/ 498 w 531"/>
                  <a:gd name="T65" fmla="*/ 232 h 280"/>
                  <a:gd name="T66" fmla="*/ 531 w 531"/>
                  <a:gd name="T67" fmla="*/ 176 h 280"/>
                  <a:gd name="T68" fmla="*/ 506 w 531"/>
                  <a:gd name="T69" fmla="*/ 112 h 280"/>
                  <a:gd name="T70" fmla="*/ 472 w 531"/>
                  <a:gd name="T71" fmla="*/ 80 h 280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531"/>
                  <a:gd name="T109" fmla="*/ 0 h 280"/>
                  <a:gd name="T110" fmla="*/ 531 w 531"/>
                  <a:gd name="T111" fmla="*/ 280 h 280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531" h="280">
                    <a:moveTo>
                      <a:pt x="472" y="80"/>
                    </a:moveTo>
                    <a:lnTo>
                      <a:pt x="464" y="40"/>
                    </a:lnTo>
                    <a:lnTo>
                      <a:pt x="413" y="32"/>
                    </a:lnTo>
                    <a:lnTo>
                      <a:pt x="371" y="40"/>
                    </a:lnTo>
                    <a:lnTo>
                      <a:pt x="304" y="0"/>
                    </a:lnTo>
                    <a:lnTo>
                      <a:pt x="262" y="0"/>
                    </a:lnTo>
                    <a:lnTo>
                      <a:pt x="211" y="32"/>
                    </a:lnTo>
                    <a:lnTo>
                      <a:pt x="211" y="40"/>
                    </a:lnTo>
                    <a:lnTo>
                      <a:pt x="219" y="72"/>
                    </a:lnTo>
                    <a:lnTo>
                      <a:pt x="219" y="104"/>
                    </a:lnTo>
                    <a:lnTo>
                      <a:pt x="211" y="128"/>
                    </a:lnTo>
                    <a:lnTo>
                      <a:pt x="194" y="128"/>
                    </a:lnTo>
                    <a:lnTo>
                      <a:pt x="160" y="128"/>
                    </a:lnTo>
                    <a:lnTo>
                      <a:pt x="110" y="80"/>
                    </a:lnTo>
                    <a:lnTo>
                      <a:pt x="76" y="64"/>
                    </a:lnTo>
                    <a:lnTo>
                      <a:pt x="43" y="88"/>
                    </a:lnTo>
                    <a:lnTo>
                      <a:pt x="17" y="160"/>
                    </a:lnTo>
                    <a:lnTo>
                      <a:pt x="0" y="192"/>
                    </a:lnTo>
                    <a:lnTo>
                      <a:pt x="0" y="224"/>
                    </a:lnTo>
                    <a:lnTo>
                      <a:pt x="9" y="280"/>
                    </a:lnTo>
                    <a:lnTo>
                      <a:pt x="34" y="256"/>
                    </a:lnTo>
                    <a:lnTo>
                      <a:pt x="93" y="224"/>
                    </a:lnTo>
                    <a:lnTo>
                      <a:pt x="152" y="224"/>
                    </a:lnTo>
                    <a:lnTo>
                      <a:pt x="194" y="216"/>
                    </a:lnTo>
                    <a:lnTo>
                      <a:pt x="236" y="224"/>
                    </a:lnTo>
                    <a:lnTo>
                      <a:pt x="287" y="192"/>
                    </a:lnTo>
                    <a:lnTo>
                      <a:pt x="295" y="208"/>
                    </a:lnTo>
                    <a:lnTo>
                      <a:pt x="346" y="216"/>
                    </a:lnTo>
                    <a:lnTo>
                      <a:pt x="380" y="232"/>
                    </a:lnTo>
                    <a:lnTo>
                      <a:pt x="405" y="248"/>
                    </a:lnTo>
                    <a:lnTo>
                      <a:pt x="430" y="248"/>
                    </a:lnTo>
                    <a:lnTo>
                      <a:pt x="455" y="232"/>
                    </a:lnTo>
                    <a:lnTo>
                      <a:pt x="498" y="232"/>
                    </a:lnTo>
                    <a:lnTo>
                      <a:pt x="531" y="176"/>
                    </a:lnTo>
                    <a:lnTo>
                      <a:pt x="506" y="112"/>
                    </a:lnTo>
                    <a:lnTo>
                      <a:pt x="472" y="80"/>
                    </a:lnTo>
                    <a:close/>
                  </a:path>
                </a:pathLst>
              </a:custGeom>
              <a:solidFill>
                <a:schemeClr val="bg2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lv-LV" dirty="0"/>
              </a:p>
            </p:txBody>
          </p:sp>
          <p:sp>
            <p:nvSpPr>
              <p:cNvPr id="235" name="Freeform 94"/>
              <p:cNvSpPr>
                <a:spLocks/>
              </p:cNvSpPr>
              <p:nvPr/>
            </p:nvSpPr>
            <p:spPr bwMode="auto">
              <a:xfrm>
                <a:off x="4679" y="1392"/>
                <a:ext cx="337" cy="248"/>
              </a:xfrm>
              <a:custGeom>
                <a:avLst/>
                <a:gdLst>
                  <a:gd name="T0" fmla="*/ 295 w 337"/>
                  <a:gd name="T1" fmla="*/ 128 h 248"/>
                  <a:gd name="T2" fmla="*/ 295 w 337"/>
                  <a:gd name="T3" fmla="*/ 64 h 248"/>
                  <a:gd name="T4" fmla="*/ 295 w 337"/>
                  <a:gd name="T5" fmla="*/ 16 h 248"/>
                  <a:gd name="T6" fmla="*/ 286 w 337"/>
                  <a:gd name="T7" fmla="*/ 0 h 248"/>
                  <a:gd name="T8" fmla="*/ 236 w 337"/>
                  <a:gd name="T9" fmla="*/ 8 h 248"/>
                  <a:gd name="T10" fmla="*/ 126 w 337"/>
                  <a:gd name="T11" fmla="*/ 16 h 248"/>
                  <a:gd name="T12" fmla="*/ 67 w 337"/>
                  <a:gd name="T13" fmla="*/ 40 h 248"/>
                  <a:gd name="T14" fmla="*/ 25 w 337"/>
                  <a:gd name="T15" fmla="*/ 64 h 248"/>
                  <a:gd name="T16" fmla="*/ 8 w 337"/>
                  <a:gd name="T17" fmla="*/ 88 h 248"/>
                  <a:gd name="T18" fmla="*/ 0 w 337"/>
                  <a:gd name="T19" fmla="*/ 112 h 248"/>
                  <a:gd name="T20" fmla="*/ 25 w 337"/>
                  <a:gd name="T21" fmla="*/ 128 h 248"/>
                  <a:gd name="T22" fmla="*/ 17 w 337"/>
                  <a:gd name="T23" fmla="*/ 152 h 248"/>
                  <a:gd name="T24" fmla="*/ 25 w 337"/>
                  <a:gd name="T25" fmla="*/ 176 h 248"/>
                  <a:gd name="T26" fmla="*/ 42 w 337"/>
                  <a:gd name="T27" fmla="*/ 184 h 248"/>
                  <a:gd name="T28" fmla="*/ 67 w 337"/>
                  <a:gd name="T29" fmla="*/ 184 h 248"/>
                  <a:gd name="T30" fmla="*/ 93 w 337"/>
                  <a:gd name="T31" fmla="*/ 176 h 248"/>
                  <a:gd name="T32" fmla="*/ 101 w 337"/>
                  <a:gd name="T33" fmla="*/ 240 h 248"/>
                  <a:gd name="T34" fmla="*/ 152 w 337"/>
                  <a:gd name="T35" fmla="*/ 208 h 248"/>
                  <a:gd name="T36" fmla="*/ 194 w 337"/>
                  <a:gd name="T37" fmla="*/ 208 h 248"/>
                  <a:gd name="T38" fmla="*/ 261 w 337"/>
                  <a:gd name="T39" fmla="*/ 248 h 248"/>
                  <a:gd name="T40" fmla="*/ 303 w 337"/>
                  <a:gd name="T41" fmla="*/ 240 h 248"/>
                  <a:gd name="T42" fmla="*/ 320 w 337"/>
                  <a:gd name="T43" fmla="*/ 240 h 248"/>
                  <a:gd name="T44" fmla="*/ 337 w 337"/>
                  <a:gd name="T45" fmla="*/ 176 h 248"/>
                  <a:gd name="T46" fmla="*/ 295 w 337"/>
                  <a:gd name="T47" fmla="*/ 128 h 24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337"/>
                  <a:gd name="T73" fmla="*/ 0 h 248"/>
                  <a:gd name="T74" fmla="*/ 337 w 337"/>
                  <a:gd name="T75" fmla="*/ 248 h 24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337" h="248">
                    <a:moveTo>
                      <a:pt x="295" y="128"/>
                    </a:moveTo>
                    <a:lnTo>
                      <a:pt x="295" y="64"/>
                    </a:lnTo>
                    <a:lnTo>
                      <a:pt x="295" y="16"/>
                    </a:lnTo>
                    <a:lnTo>
                      <a:pt x="286" y="0"/>
                    </a:lnTo>
                    <a:lnTo>
                      <a:pt x="236" y="8"/>
                    </a:lnTo>
                    <a:lnTo>
                      <a:pt x="126" y="16"/>
                    </a:lnTo>
                    <a:lnTo>
                      <a:pt x="67" y="40"/>
                    </a:lnTo>
                    <a:lnTo>
                      <a:pt x="25" y="64"/>
                    </a:lnTo>
                    <a:lnTo>
                      <a:pt x="8" y="88"/>
                    </a:lnTo>
                    <a:lnTo>
                      <a:pt x="0" y="112"/>
                    </a:lnTo>
                    <a:lnTo>
                      <a:pt x="25" y="128"/>
                    </a:lnTo>
                    <a:lnTo>
                      <a:pt x="17" y="152"/>
                    </a:lnTo>
                    <a:lnTo>
                      <a:pt x="25" y="176"/>
                    </a:lnTo>
                    <a:lnTo>
                      <a:pt x="42" y="184"/>
                    </a:lnTo>
                    <a:lnTo>
                      <a:pt x="67" y="184"/>
                    </a:lnTo>
                    <a:lnTo>
                      <a:pt x="93" y="176"/>
                    </a:lnTo>
                    <a:lnTo>
                      <a:pt x="101" y="240"/>
                    </a:lnTo>
                    <a:lnTo>
                      <a:pt x="152" y="208"/>
                    </a:lnTo>
                    <a:lnTo>
                      <a:pt x="194" y="208"/>
                    </a:lnTo>
                    <a:lnTo>
                      <a:pt x="261" y="248"/>
                    </a:lnTo>
                    <a:lnTo>
                      <a:pt x="303" y="240"/>
                    </a:lnTo>
                    <a:lnTo>
                      <a:pt x="320" y="240"/>
                    </a:lnTo>
                    <a:lnTo>
                      <a:pt x="337" y="176"/>
                    </a:lnTo>
                    <a:lnTo>
                      <a:pt x="295" y="1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lv-LV" dirty="0"/>
              </a:p>
            </p:txBody>
          </p:sp>
          <p:sp>
            <p:nvSpPr>
              <p:cNvPr id="236" name="Freeform 95"/>
              <p:cNvSpPr>
                <a:spLocks/>
              </p:cNvSpPr>
              <p:nvPr/>
            </p:nvSpPr>
            <p:spPr bwMode="auto">
              <a:xfrm>
                <a:off x="4687" y="-8"/>
                <a:ext cx="1121" cy="2200"/>
              </a:xfrm>
              <a:custGeom>
                <a:avLst/>
                <a:gdLst>
                  <a:gd name="T0" fmla="*/ 995 w 1121"/>
                  <a:gd name="T1" fmla="*/ 64 h 2200"/>
                  <a:gd name="T2" fmla="*/ 1003 w 1121"/>
                  <a:gd name="T3" fmla="*/ 160 h 2200"/>
                  <a:gd name="T4" fmla="*/ 919 w 1121"/>
                  <a:gd name="T5" fmla="*/ 168 h 2200"/>
                  <a:gd name="T6" fmla="*/ 877 w 1121"/>
                  <a:gd name="T7" fmla="*/ 168 h 2200"/>
                  <a:gd name="T8" fmla="*/ 893 w 1121"/>
                  <a:gd name="T9" fmla="*/ 88 h 2200"/>
                  <a:gd name="T10" fmla="*/ 851 w 1121"/>
                  <a:gd name="T11" fmla="*/ 16 h 2200"/>
                  <a:gd name="T12" fmla="*/ 700 w 1121"/>
                  <a:gd name="T13" fmla="*/ 48 h 2200"/>
                  <a:gd name="T14" fmla="*/ 809 w 1121"/>
                  <a:gd name="T15" fmla="*/ 176 h 2200"/>
                  <a:gd name="T16" fmla="*/ 877 w 1121"/>
                  <a:gd name="T17" fmla="*/ 224 h 2200"/>
                  <a:gd name="T18" fmla="*/ 851 w 1121"/>
                  <a:gd name="T19" fmla="*/ 304 h 2200"/>
                  <a:gd name="T20" fmla="*/ 784 w 1121"/>
                  <a:gd name="T21" fmla="*/ 328 h 2200"/>
                  <a:gd name="T22" fmla="*/ 725 w 1121"/>
                  <a:gd name="T23" fmla="*/ 448 h 2200"/>
                  <a:gd name="T24" fmla="*/ 818 w 1121"/>
                  <a:gd name="T25" fmla="*/ 560 h 2200"/>
                  <a:gd name="T26" fmla="*/ 599 w 1121"/>
                  <a:gd name="T27" fmla="*/ 568 h 2200"/>
                  <a:gd name="T28" fmla="*/ 607 w 1121"/>
                  <a:gd name="T29" fmla="*/ 640 h 2200"/>
                  <a:gd name="T30" fmla="*/ 700 w 1121"/>
                  <a:gd name="T31" fmla="*/ 664 h 2200"/>
                  <a:gd name="T32" fmla="*/ 674 w 1121"/>
                  <a:gd name="T33" fmla="*/ 712 h 2200"/>
                  <a:gd name="T34" fmla="*/ 548 w 1121"/>
                  <a:gd name="T35" fmla="*/ 688 h 2200"/>
                  <a:gd name="T36" fmla="*/ 447 w 1121"/>
                  <a:gd name="T37" fmla="*/ 592 h 2200"/>
                  <a:gd name="T38" fmla="*/ 430 w 1121"/>
                  <a:gd name="T39" fmla="*/ 512 h 2200"/>
                  <a:gd name="T40" fmla="*/ 253 w 1121"/>
                  <a:gd name="T41" fmla="*/ 424 h 2200"/>
                  <a:gd name="T42" fmla="*/ 396 w 1121"/>
                  <a:gd name="T43" fmla="*/ 440 h 2200"/>
                  <a:gd name="T44" fmla="*/ 658 w 1121"/>
                  <a:gd name="T45" fmla="*/ 416 h 2200"/>
                  <a:gd name="T46" fmla="*/ 717 w 1121"/>
                  <a:gd name="T47" fmla="*/ 288 h 2200"/>
                  <a:gd name="T48" fmla="*/ 599 w 1121"/>
                  <a:gd name="T49" fmla="*/ 192 h 2200"/>
                  <a:gd name="T50" fmla="*/ 304 w 1121"/>
                  <a:gd name="T51" fmla="*/ 128 h 2200"/>
                  <a:gd name="T52" fmla="*/ 186 w 1121"/>
                  <a:gd name="T53" fmla="*/ 96 h 2200"/>
                  <a:gd name="T54" fmla="*/ 110 w 1121"/>
                  <a:gd name="T55" fmla="*/ 112 h 2200"/>
                  <a:gd name="T56" fmla="*/ 42 w 1121"/>
                  <a:gd name="T57" fmla="*/ 176 h 2200"/>
                  <a:gd name="T58" fmla="*/ 26 w 1121"/>
                  <a:gd name="T59" fmla="*/ 336 h 2200"/>
                  <a:gd name="T60" fmla="*/ 93 w 1121"/>
                  <a:gd name="T61" fmla="*/ 448 h 2200"/>
                  <a:gd name="T62" fmla="*/ 169 w 1121"/>
                  <a:gd name="T63" fmla="*/ 656 h 2200"/>
                  <a:gd name="T64" fmla="*/ 287 w 1121"/>
                  <a:gd name="T65" fmla="*/ 808 h 2200"/>
                  <a:gd name="T66" fmla="*/ 388 w 1121"/>
                  <a:gd name="T67" fmla="*/ 944 h 2200"/>
                  <a:gd name="T68" fmla="*/ 287 w 1121"/>
                  <a:gd name="T69" fmla="*/ 1152 h 2200"/>
                  <a:gd name="T70" fmla="*/ 304 w 1121"/>
                  <a:gd name="T71" fmla="*/ 1264 h 2200"/>
                  <a:gd name="T72" fmla="*/ 396 w 1121"/>
                  <a:gd name="T73" fmla="*/ 1296 h 2200"/>
                  <a:gd name="T74" fmla="*/ 346 w 1121"/>
                  <a:gd name="T75" fmla="*/ 1312 h 2200"/>
                  <a:gd name="T76" fmla="*/ 287 w 1121"/>
                  <a:gd name="T77" fmla="*/ 1368 h 2200"/>
                  <a:gd name="T78" fmla="*/ 287 w 1121"/>
                  <a:gd name="T79" fmla="*/ 1408 h 2200"/>
                  <a:gd name="T80" fmla="*/ 329 w 1121"/>
                  <a:gd name="T81" fmla="*/ 1568 h 2200"/>
                  <a:gd name="T82" fmla="*/ 354 w 1121"/>
                  <a:gd name="T83" fmla="*/ 1680 h 2200"/>
                  <a:gd name="T84" fmla="*/ 413 w 1121"/>
                  <a:gd name="T85" fmla="*/ 1768 h 2200"/>
                  <a:gd name="T86" fmla="*/ 481 w 1121"/>
                  <a:gd name="T87" fmla="*/ 1776 h 2200"/>
                  <a:gd name="T88" fmla="*/ 573 w 1121"/>
                  <a:gd name="T89" fmla="*/ 1776 h 2200"/>
                  <a:gd name="T90" fmla="*/ 649 w 1121"/>
                  <a:gd name="T91" fmla="*/ 1840 h 2200"/>
                  <a:gd name="T92" fmla="*/ 683 w 1121"/>
                  <a:gd name="T93" fmla="*/ 1904 h 2200"/>
                  <a:gd name="T94" fmla="*/ 767 w 1121"/>
                  <a:gd name="T95" fmla="*/ 1960 h 2200"/>
                  <a:gd name="T96" fmla="*/ 843 w 1121"/>
                  <a:gd name="T97" fmla="*/ 2024 h 2200"/>
                  <a:gd name="T98" fmla="*/ 767 w 1121"/>
                  <a:gd name="T99" fmla="*/ 2072 h 2200"/>
                  <a:gd name="T100" fmla="*/ 809 w 1121"/>
                  <a:gd name="T101" fmla="*/ 2136 h 2200"/>
                  <a:gd name="T102" fmla="*/ 877 w 1121"/>
                  <a:gd name="T103" fmla="*/ 2128 h 2200"/>
                  <a:gd name="T104" fmla="*/ 1011 w 1121"/>
                  <a:gd name="T105" fmla="*/ 2112 h 2200"/>
                  <a:gd name="T106" fmla="*/ 1054 w 1121"/>
                  <a:gd name="T107" fmla="*/ 2192 h 2200"/>
                  <a:gd name="T108" fmla="*/ 1113 w 1121"/>
                  <a:gd name="T109" fmla="*/ 1360 h 2200"/>
                  <a:gd name="T110" fmla="*/ 1014 w 1121"/>
                  <a:gd name="T111" fmla="*/ 13 h 2200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121"/>
                  <a:gd name="T169" fmla="*/ 0 h 2200"/>
                  <a:gd name="T170" fmla="*/ 1121 w 1121"/>
                  <a:gd name="T171" fmla="*/ 2200 h 2200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121" h="2200">
                    <a:moveTo>
                      <a:pt x="1014" y="13"/>
                    </a:moveTo>
                    <a:lnTo>
                      <a:pt x="1011" y="6"/>
                    </a:lnTo>
                    <a:lnTo>
                      <a:pt x="995" y="64"/>
                    </a:lnTo>
                    <a:lnTo>
                      <a:pt x="1011" y="112"/>
                    </a:lnTo>
                    <a:lnTo>
                      <a:pt x="1011" y="136"/>
                    </a:lnTo>
                    <a:lnTo>
                      <a:pt x="1003" y="160"/>
                    </a:lnTo>
                    <a:lnTo>
                      <a:pt x="961" y="184"/>
                    </a:lnTo>
                    <a:lnTo>
                      <a:pt x="936" y="184"/>
                    </a:lnTo>
                    <a:lnTo>
                      <a:pt x="919" y="168"/>
                    </a:lnTo>
                    <a:lnTo>
                      <a:pt x="902" y="160"/>
                    </a:lnTo>
                    <a:lnTo>
                      <a:pt x="893" y="168"/>
                    </a:lnTo>
                    <a:lnTo>
                      <a:pt x="877" y="168"/>
                    </a:lnTo>
                    <a:lnTo>
                      <a:pt x="877" y="144"/>
                    </a:lnTo>
                    <a:lnTo>
                      <a:pt x="877" y="112"/>
                    </a:lnTo>
                    <a:lnTo>
                      <a:pt x="893" y="88"/>
                    </a:lnTo>
                    <a:lnTo>
                      <a:pt x="902" y="64"/>
                    </a:lnTo>
                    <a:lnTo>
                      <a:pt x="893" y="48"/>
                    </a:lnTo>
                    <a:lnTo>
                      <a:pt x="851" y="16"/>
                    </a:lnTo>
                    <a:lnTo>
                      <a:pt x="801" y="24"/>
                    </a:lnTo>
                    <a:lnTo>
                      <a:pt x="750" y="40"/>
                    </a:lnTo>
                    <a:lnTo>
                      <a:pt x="700" y="48"/>
                    </a:lnTo>
                    <a:lnTo>
                      <a:pt x="742" y="64"/>
                    </a:lnTo>
                    <a:lnTo>
                      <a:pt x="784" y="88"/>
                    </a:lnTo>
                    <a:lnTo>
                      <a:pt x="809" y="176"/>
                    </a:lnTo>
                    <a:lnTo>
                      <a:pt x="818" y="200"/>
                    </a:lnTo>
                    <a:lnTo>
                      <a:pt x="843" y="200"/>
                    </a:lnTo>
                    <a:lnTo>
                      <a:pt x="877" y="224"/>
                    </a:lnTo>
                    <a:lnTo>
                      <a:pt x="902" y="264"/>
                    </a:lnTo>
                    <a:lnTo>
                      <a:pt x="910" y="312"/>
                    </a:lnTo>
                    <a:lnTo>
                      <a:pt x="851" y="304"/>
                    </a:lnTo>
                    <a:lnTo>
                      <a:pt x="801" y="312"/>
                    </a:lnTo>
                    <a:lnTo>
                      <a:pt x="784" y="320"/>
                    </a:lnTo>
                    <a:lnTo>
                      <a:pt x="784" y="328"/>
                    </a:lnTo>
                    <a:lnTo>
                      <a:pt x="776" y="360"/>
                    </a:lnTo>
                    <a:lnTo>
                      <a:pt x="750" y="400"/>
                    </a:lnTo>
                    <a:lnTo>
                      <a:pt x="725" y="448"/>
                    </a:lnTo>
                    <a:lnTo>
                      <a:pt x="717" y="480"/>
                    </a:lnTo>
                    <a:lnTo>
                      <a:pt x="733" y="496"/>
                    </a:lnTo>
                    <a:lnTo>
                      <a:pt x="818" y="560"/>
                    </a:lnTo>
                    <a:lnTo>
                      <a:pt x="750" y="584"/>
                    </a:lnTo>
                    <a:lnTo>
                      <a:pt x="666" y="584"/>
                    </a:lnTo>
                    <a:lnTo>
                      <a:pt x="599" y="568"/>
                    </a:lnTo>
                    <a:lnTo>
                      <a:pt x="582" y="584"/>
                    </a:lnTo>
                    <a:lnTo>
                      <a:pt x="573" y="608"/>
                    </a:lnTo>
                    <a:lnTo>
                      <a:pt x="607" y="640"/>
                    </a:lnTo>
                    <a:lnTo>
                      <a:pt x="658" y="648"/>
                    </a:lnTo>
                    <a:lnTo>
                      <a:pt x="683" y="648"/>
                    </a:lnTo>
                    <a:lnTo>
                      <a:pt x="700" y="664"/>
                    </a:lnTo>
                    <a:lnTo>
                      <a:pt x="700" y="680"/>
                    </a:lnTo>
                    <a:lnTo>
                      <a:pt x="683" y="704"/>
                    </a:lnTo>
                    <a:lnTo>
                      <a:pt x="674" y="712"/>
                    </a:lnTo>
                    <a:lnTo>
                      <a:pt x="649" y="712"/>
                    </a:lnTo>
                    <a:lnTo>
                      <a:pt x="599" y="696"/>
                    </a:lnTo>
                    <a:lnTo>
                      <a:pt x="548" y="688"/>
                    </a:lnTo>
                    <a:lnTo>
                      <a:pt x="523" y="680"/>
                    </a:lnTo>
                    <a:lnTo>
                      <a:pt x="506" y="664"/>
                    </a:lnTo>
                    <a:lnTo>
                      <a:pt x="447" y="592"/>
                    </a:lnTo>
                    <a:lnTo>
                      <a:pt x="438" y="552"/>
                    </a:lnTo>
                    <a:lnTo>
                      <a:pt x="438" y="536"/>
                    </a:lnTo>
                    <a:lnTo>
                      <a:pt x="430" y="512"/>
                    </a:lnTo>
                    <a:lnTo>
                      <a:pt x="380" y="496"/>
                    </a:lnTo>
                    <a:lnTo>
                      <a:pt x="337" y="480"/>
                    </a:lnTo>
                    <a:lnTo>
                      <a:pt x="253" y="424"/>
                    </a:lnTo>
                    <a:lnTo>
                      <a:pt x="287" y="424"/>
                    </a:lnTo>
                    <a:lnTo>
                      <a:pt x="321" y="440"/>
                    </a:lnTo>
                    <a:lnTo>
                      <a:pt x="396" y="440"/>
                    </a:lnTo>
                    <a:lnTo>
                      <a:pt x="565" y="448"/>
                    </a:lnTo>
                    <a:lnTo>
                      <a:pt x="624" y="432"/>
                    </a:lnTo>
                    <a:lnTo>
                      <a:pt x="658" y="416"/>
                    </a:lnTo>
                    <a:lnTo>
                      <a:pt x="683" y="384"/>
                    </a:lnTo>
                    <a:lnTo>
                      <a:pt x="708" y="320"/>
                    </a:lnTo>
                    <a:lnTo>
                      <a:pt x="717" y="288"/>
                    </a:lnTo>
                    <a:lnTo>
                      <a:pt x="708" y="256"/>
                    </a:lnTo>
                    <a:lnTo>
                      <a:pt x="666" y="208"/>
                    </a:lnTo>
                    <a:lnTo>
                      <a:pt x="599" y="192"/>
                    </a:lnTo>
                    <a:lnTo>
                      <a:pt x="447" y="152"/>
                    </a:lnTo>
                    <a:lnTo>
                      <a:pt x="371" y="128"/>
                    </a:lnTo>
                    <a:lnTo>
                      <a:pt x="304" y="128"/>
                    </a:lnTo>
                    <a:lnTo>
                      <a:pt x="152" y="128"/>
                    </a:lnTo>
                    <a:lnTo>
                      <a:pt x="177" y="104"/>
                    </a:lnTo>
                    <a:lnTo>
                      <a:pt x="186" y="96"/>
                    </a:lnTo>
                    <a:lnTo>
                      <a:pt x="169" y="88"/>
                    </a:lnTo>
                    <a:lnTo>
                      <a:pt x="127" y="80"/>
                    </a:lnTo>
                    <a:lnTo>
                      <a:pt x="110" y="112"/>
                    </a:lnTo>
                    <a:lnTo>
                      <a:pt x="76" y="120"/>
                    </a:lnTo>
                    <a:lnTo>
                      <a:pt x="76" y="144"/>
                    </a:lnTo>
                    <a:lnTo>
                      <a:pt x="42" y="176"/>
                    </a:lnTo>
                    <a:lnTo>
                      <a:pt x="9" y="224"/>
                    </a:lnTo>
                    <a:lnTo>
                      <a:pt x="0" y="272"/>
                    </a:lnTo>
                    <a:lnTo>
                      <a:pt x="26" y="336"/>
                    </a:lnTo>
                    <a:lnTo>
                      <a:pt x="68" y="352"/>
                    </a:lnTo>
                    <a:lnTo>
                      <a:pt x="110" y="392"/>
                    </a:lnTo>
                    <a:lnTo>
                      <a:pt x="93" y="448"/>
                    </a:lnTo>
                    <a:lnTo>
                      <a:pt x="144" y="544"/>
                    </a:lnTo>
                    <a:lnTo>
                      <a:pt x="211" y="608"/>
                    </a:lnTo>
                    <a:lnTo>
                      <a:pt x="169" y="656"/>
                    </a:lnTo>
                    <a:lnTo>
                      <a:pt x="177" y="712"/>
                    </a:lnTo>
                    <a:lnTo>
                      <a:pt x="245" y="752"/>
                    </a:lnTo>
                    <a:lnTo>
                      <a:pt x="287" y="808"/>
                    </a:lnTo>
                    <a:lnTo>
                      <a:pt x="270" y="856"/>
                    </a:lnTo>
                    <a:lnTo>
                      <a:pt x="337" y="896"/>
                    </a:lnTo>
                    <a:lnTo>
                      <a:pt x="388" y="944"/>
                    </a:lnTo>
                    <a:lnTo>
                      <a:pt x="380" y="1008"/>
                    </a:lnTo>
                    <a:lnTo>
                      <a:pt x="337" y="1080"/>
                    </a:lnTo>
                    <a:lnTo>
                      <a:pt x="287" y="1152"/>
                    </a:lnTo>
                    <a:lnTo>
                      <a:pt x="262" y="1248"/>
                    </a:lnTo>
                    <a:lnTo>
                      <a:pt x="278" y="1232"/>
                    </a:lnTo>
                    <a:lnTo>
                      <a:pt x="304" y="1264"/>
                    </a:lnTo>
                    <a:lnTo>
                      <a:pt x="346" y="1280"/>
                    </a:lnTo>
                    <a:lnTo>
                      <a:pt x="396" y="1288"/>
                    </a:lnTo>
                    <a:lnTo>
                      <a:pt x="396" y="1296"/>
                    </a:lnTo>
                    <a:lnTo>
                      <a:pt x="388" y="1304"/>
                    </a:lnTo>
                    <a:lnTo>
                      <a:pt x="363" y="1312"/>
                    </a:lnTo>
                    <a:lnTo>
                      <a:pt x="346" y="1312"/>
                    </a:lnTo>
                    <a:lnTo>
                      <a:pt x="337" y="1336"/>
                    </a:lnTo>
                    <a:lnTo>
                      <a:pt x="287" y="1344"/>
                    </a:lnTo>
                    <a:lnTo>
                      <a:pt x="287" y="1368"/>
                    </a:lnTo>
                    <a:lnTo>
                      <a:pt x="287" y="1392"/>
                    </a:lnTo>
                    <a:lnTo>
                      <a:pt x="278" y="1392"/>
                    </a:lnTo>
                    <a:lnTo>
                      <a:pt x="287" y="1408"/>
                    </a:lnTo>
                    <a:lnTo>
                      <a:pt x="287" y="1456"/>
                    </a:lnTo>
                    <a:lnTo>
                      <a:pt x="287" y="1520"/>
                    </a:lnTo>
                    <a:lnTo>
                      <a:pt x="329" y="1568"/>
                    </a:lnTo>
                    <a:lnTo>
                      <a:pt x="312" y="1632"/>
                    </a:lnTo>
                    <a:lnTo>
                      <a:pt x="346" y="1640"/>
                    </a:lnTo>
                    <a:lnTo>
                      <a:pt x="354" y="1680"/>
                    </a:lnTo>
                    <a:lnTo>
                      <a:pt x="388" y="1712"/>
                    </a:lnTo>
                    <a:lnTo>
                      <a:pt x="413" y="1776"/>
                    </a:lnTo>
                    <a:lnTo>
                      <a:pt x="413" y="1768"/>
                    </a:lnTo>
                    <a:lnTo>
                      <a:pt x="438" y="1768"/>
                    </a:lnTo>
                    <a:lnTo>
                      <a:pt x="464" y="1784"/>
                    </a:lnTo>
                    <a:lnTo>
                      <a:pt x="481" y="1776"/>
                    </a:lnTo>
                    <a:lnTo>
                      <a:pt x="514" y="1784"/>
                    </a:lnTo>
                    <a:lnTo>
                      <a:pt x="531" y="1800"/>
                    </a:lnTo>
                    <a:lnTo>
                      <a:pt x="573" y="1776"/>
                    </a:lnTo>
                    <a:lnTo>
                      <a:pt x="607" y="1784"/>
                    </a:lnTo>
                    <a:lnTo>
                      <a:pt x="641" y="1808"/>
                    </a:lnTo>
                    <a:lnTo>
                      <a:pt x="649" y="1840"/>
                    </a:lnTo>
                    <a:lnTo>
                      <a:pt x="649" y="1872"/>
                    </a:lnTo>
                    <a:lnTo>
                      <a:pt x="683" y="1888"/>
                    </a:lnTo>
                    <a:lnTo>
                      <a:pt x="683" y="1904"/>
                    </a:lnTo>
                    <a:lnTo>
                      <a:pt x="717" y="1928"/>
                    </a:lnTo>
                    <a:lnTo>
                      <a:pt x="759" y="1936"/>
                    </a:lnTo>
                    <a:lnTo>
                      <a:pt x="767" y="1960"/>
                    </a:lnTo>
                    <a:lnTo>
                      <a:pt x="835" y="1976"/>
                    </a:lnTo>
                    <a:lnTo>
                      <a:pt x="860" y="2000"/>
                    </a:lnTo>
                    <a:lnTo>
                      <a:pt x="843" y="2024"/>
                    </a:lnTo>
                    <a:lnTo>
                      <a:pt x="826" y="2040"/>
                    </a:lnTo>
                    <a:lnTo>
                      <a:pt x="776" y="2048"/>
                    </a:lnTo>
                    <a:lnTo>
                      <a:pt x="767" y="2072"/>
                    </a:lnTo>
                    <a:lnTo>
                      <a:pt x="792" y="2088"/>
                    </a:lnTo>
                    <a:lnTo>
                      <a:pt x="792" y="2112"/>
                    </a:lnTo>
                    <a:lnTo>
                      <a:pt x="809" y="2136"/>
                    </a:lnTo>
                    <a:lnTo>
                      <a:pt x="835" y="2168"/>
                    </a:lnTo>
                    <a:lnTo>
                      <a:pt x="868" y="2168"/>
                    </a:lnTo>
                    <a:lnTo>
                      <a:pt x="877" y="2128"/>
                    </a:lnTo>
                    <a:lnTo>
                      <a:pt x="910" y="2128"/>
                    </a:lnTo>
                    <a:lnTo>
                      <a:pt x="969" y="2096"/>
                    </a:lnTo>
                    <a:lnTo>
                      <a:pt x="1011" y="2112"/>
                    </a:lnTo>
                    <a:lnTo>
                      <a:pt x="1054" y="2136"/>
                    </a:lnTo>
                    <a:lnTo>
                      <a:pt x="1037" y="2152"/>
                    </a:lnTo>
                    <a:lnTo>
                      <a:pt x="1054" y="2192"/>
                    </a:lnTo>
                    <a:lnTo>
                      <a:pt x="1079" y="2200"/>
                    </a:lnTo>
                    <a:lnTo>
                      <a:pt x="1113" y="2200"/>
                    </a:lnTo>
                    <a:lnTo>
                      <a:pt x="1113" y="1360"/>
                    </a:lnTo>
                    <a:lnTo>
                      <a:pt x="1121" y="0"/>
                    </a:lnTo>
                    <a:lnTo>
                      <a:pt x="1116" y="8"/>
                    </a:lnTo>
                    <a:lnTo>
                      <a:pt x="1014" y="1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lv-LV" dirty="0"/>
              </a:p>
            </p:txBody>
          </p:sp>
          <p:sp>
            <p:nvSpPr>
              <p:cNvPr id="237" name="Freeform 96"/>
              <p:cNvSpPr>
                <a:spLocks/>
              </p:cNvSpPr>
              <p:nvPr/>
            </p:nvSpPr>
            <p:spPr bwMode="auto">
              <a:xfrm>
                <a:off x="4679" y="1384"/>
                <a:ext cx="337" cy="248"/>
              </a:xfrm>
              <a:custGeom>
                <a:avLst/>
                <a:gdLst>
                  <a:gd name="T0" fmla="*/ 295 w 337"/>
                  <a:gd name="T1" fmla="*/ 128 h 248"/>
                  <a:gd name="T2" fmla="*/ 295 w 337"/>
                  <a:gd name="T3" fmla="*/ 64 h 248"/>
                  <a:gd name="T4" fmla="*/ 295 w 337"/>
                  <a:gd name="T5" fmla="*/ 16 h 248"/>
                  <a:gd name="T6" fmla="*/ 286 w 337"/>
                  <a:gd name="T7" fmla="*/ 0 h 248"/>
                  <a:gd name="T8" fmla="*/ 236 w 337"/>
                  <a:gd name="T9" fmla="*/ 8 h 248"/>
                  <a:gd name="T10" fmla="*/ 126 w 337"/>
                  <a:gd name="T11" fmla="*/ 16 h 248"/>
                  <a:gd name="T12" fmla="*/ 67 w 337"/>
                  <a:gd name="T13" fmla="*/ 40 h 248"/>
                  <a:gd name="T14" fmla="*/ 25 w 337"/>
                  <a:gd name="T15" fmla="*/ 64 h 248"/>
                  <a:gd name="T16" fmla="*/ 8 w 337"/>
                  <a:gd name="T17" fmla="*/ 88 h 248"/>
                  <a:gd name="T18" fmla="*/ 0 w 337"/>
                  <a:gd name="T19" fmla="*/ 112 h 248"/>
                  <a:gd name="T20" fmla="*/ 25 w 337"/>
                  <a:gd name="T21" fmla="*/ 128 h 248"/>
                  <a:gd name="T22" fmla="*/ 17 w 337"/>
                  <a:gd name="T23" fmla="*/ 152 h 248"/>
                  <a:gd name="T24" fmla="*/ 25 w 337"/>
                  <a:gd name="T25" fmla="*/ 176 h 248"/>
                  <a:gd name="T26" fmla="*/ 42 w 337"/>
                  <a:gd name="T27" fmla="*/ 184 h 248"/>
                  <a:gd name="T28" fmla="*/ 67 w 337"/>
                  <a:gd name="T29" fmla="*/ 184 h 248"/>
                  <a:gd name="T30" fmla="*/ 93 w 337"/>
                  <a:gd name="T31" fmla="*/ 176 h 248"/>
                  <a:gd name="T32" fmla="*/ 101 w 337"/>
                  <a:gd name="T33" fmla="*/ 240 h 248"/>
                  <a:gd name="T34" fmla="*/ 152 w 337"/>
                  <a:gd name="T35" fmla="*/ 208 h 248"/>
                  <a:gd name="T36" fmla="*/ 194 w 337"/>
                  <a:gd name="T37" fmla="*/ 208 h 248"/>
                  <a:gd name="T38" fmla="*/ 261 w 337"/>
                  <a:gd name="T39" fmla="*/ 248 h 248"/>
                  <a:gd name="T40" fmla="*/ 303 w 337"/>
                  <a:gd name="T41" fmla="*/ 240 h 248"/>
                  <a:gd name="T42" fmla="*/ 320 w 337"/>
                  <a:gd name="T43" fmla="*/ 240 h 248"/>
                  <a:gd name="T44" fmla="*/ 337 w 337"/>
                  <a:gd name="T45" fmla="*/ 176 h 248"/>
                  <a:gd name="T46" fmla="*/ 295 w 337"/>
                  <a:gd name="T47" fmla="*/ 128 h 24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337"/>
                  <a:gd name="T73" fmla="*/ 0 h 248"/>
                  <a:gd name="T74" fmla="*/ 337 w 337"/>
                  <a:gd name="T75" fmla="*/ 248 h 24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337" h="248">
                    <a:moveTo>
                      <a:pt x="295" y="128"/>
                    </a:moveTo>
                    <a:lnTo>
                      <a:pt x="295" y="64"/>
                    </a:lnTo>
                    <a:lnTo>
                      <a:pt x="295" y="16"/>
                    </a:lnTo>
                    <a:lnTo>
                      <a:pt x="286" y="0"/>
                    </a:lnTo>
                    <a:lnTo>
                      <a:pt x="236" y="8"/>
                    </a:lnTo>
                    <a:lnTo>
                      <a:pt x="126" y="16"/>
                    </a:lnTo>
                    <a:lnTo>
                      <a:pt x="67" y="40"/>
                    </a:lnTo>
                    <a:lnTo>
                      <a:pt x="25" y="64"/>
                    </a:lnTo>
                    <a:lnTo>
                      <a:pt x="8" y="88"/>
                    </a:lnTo>
                    <a:lnTo>
                      <a:pt x="0" y="112"/>
                    </a:lnTo>
                    <a:lnTo>
                      <a:pt x="25" y="128"/>
                    </a:lnTo>
                    <a:lnTo>
                      <a:pt x="17" y="152"/>
                    </a:lnTo>
                    <a:lnTo>
                      <a:pt x="25" y="176"/>
                    </a:lnTo>
                    <a:lnTo>
                      <a:pt x="42" y="184"/>
                    </a:lnTo>
                    <a:lnTo>
                      <a:pt x="67" y="184"/>
                    </a:lnTo>
                    <a:lnTo>
                      <a:pt x="93" y="176"/>
                    </a:lnTo>
                    <a:lnTo>
                      <a:pt x="101" y="240"/>
                    </a:lnTo>
                    <a:lnTo>
                      <a:pt x="152" y="208"/>
                    </a:lnTo>
                    <a:lnTo>
                      <a:pt x="194" y="208"/>
                    </a:lnTo>
                    <a:lnTo>
                      <a:pt x="261" y="248"/>
                    </a:lnTo>
                    <a:lnTo>
                      <a:pt x="303" y="240"/>
                    </a:lnTo>
                    <a:lnTo>
                      <a:pt x="320" y="240"/>
                    </a:lnTo>
                    <a:lnTo>
                      <a:pt x="337" y="176"/>
                    </a:lnTo>
                    <a:lnTo>
                      <a:pt x="295" y="128"/>
                    </a:lnTo>
                    <a:close/>
                  </a:path>
                </a:pathLst>
              </a:custGeom>
              <a:solidFill>
                <a:schemeClr val="bg2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lv-LV" dirty="0"/>
              </a:p>
            </p:txBody>
          </p:sp>
          <p:sp>
            <p:nvSpPr>
              <p:cNvPr id="238" name="Freeform 97"/>
              <p:cNvSpPr>
                <a:spLocks/>
              </p:cNvSpPr>
              <p:nvPr/>
            </p:nvSpPr>
            <p:spPr bwMode="auto">
              <a:xfrm>
                <a:off x="4687" y="2"/>
                <a:ext cx="1115" cy="2190"/>
              </a:xfrm>
              <a:custGeom>
                <a:avLst/>
                <a:gdLst>
                  <a:gd name="T0" fmla="*/ 1011 w 1115"/>
                  <a:gd name="T1" fmla="*/ 102 h 2190"/>
                  <a:gd name="T2" fmla="*/ 961 w 1115"/>
                  <a:gd name="T3" fmla="*/ 174 h 2190"/>
                  <a:gd name="T4" fmla="*/ 902 w 1115"/>
                  <a:gd name="T5" fmla="*/ 150 h 2190"/>
                  <a:gd name="T6" fmla="*/ 877 w 1115"/>
                  <a:gd name="T7" fmla="*/ 134 h 2190"/>
                  <a:gd name="T8" fmla="*/ 902 w 1115"/>
                  <a:gd name="T9" fmla="*/ 54 h 2190"/>
                  <a:gd name="T10" fmla="*/ 801 w 1115"/>
                  <a:gd name="T11" fmla="*/ 14 h 2190"/>
                  <a:gd name="T12" fmla="*/ 742 w 1115"/>
                  <a:gd name="T13" fmla="*/ 54 h 2190"/>
                  <a:gd name="T14" fmla="*/ 818 w 1115"/>
                  <a:gd name="T15" fmla="*/ 190 h 2190"/>
                  <a:gd name="T16" fmla="*/ 902 w 1115"/>
                  <a:gd name="T17" fmla="*/ 254 h 2190"/>
                  <a:gd name="T18" fmla="*/ 801 w 1115"/>
                  <a:gd name="T19" fmla="*/ 302 h 2190"/>
                  <a:gd name="T20" fmla="*/ 776 w 1115"/>
                  <a:gd name="T21" fmla="*/ 350 h 2190"/>
                  <a:gd name="T22" fmla="*/ 717 w 1115"/>
                  <a:gd name="T23" fmla="*/ 470 h 2190"/>
                  <a:gd name="T24" fmla="*/ 750 w 1115"/>
                  <a:gd name="T25" fmla="*/ 574 h 2190"/>
                  <a:gd name="T26" fmla="*/ 582 w 1115"/>
                  <a:gd name="T27" fmla="*/ 574 h 2190"/>
                  <a:gd name="T28" fmla="*/ 658 w 1115"/>
                  <a:gd name="T29" fmla="*/ 638 h 2190"/>
                  <a:gd name="T30" fmla="*/ 700 w 1115"/>
                  <a:gd name="T31" fmla="*/ 670 h 2190"/>
                  <a:gd name="T32" fmla="*/ 649 w 1115"/>
                  <a:gd name="T33" fmla="*/ 702 h 2190"/>
                  <a:gd name="T34" fmla="*/ 523 w 1115"/>
                  <a:gd name="T35" fmla="*/ 670 h 2190"/>
                  <a:gd name="T36" fmla="*/ 438 w 1115"/>
                  <a:gd name="T37" fmla="*/ 542 h 2190"/>
                  <a:gd name="T38" fmla="*/ 380 w 1115"/>
                  <a:gd name="T39" fmla="*/ 486 h 2190"/>
                  <a:gd name="T40" fmla="*/ 287 w 1115"/>
                  <a:gd name="T41" fmla="*/ 414 h 2190"/>
                  <a:gd name="T42" fmla="*/ 565 w 1115"/>
                  <a:gd name="T43" fmla="*/ 438 h 2190"/>
                  <a:gd name="T44" fmla="*/ 683 w 1115"/>
                  <a:gd name="T45" fmla="*/ 374 h 2190"/>
                  <a:gd name="T46" fmla="*/ 708 w 1115"/>
                  <a:gd name="T47" fmla="*/ 246 h 2190"/>
                  <a:gd name="T48" fmla="*/ 447 w 1115"/>
                  <a:gd name="T49" fmla="*/ 142 h 2190"/>
                  <a:gd name="T50" fmla="*/ 152 w 1115"/>
                  <a:gd name="T51" fmla="*/ 118 h 2190"/>
                  <a:gd name="T52" fmla="*/ 169 w 1115"/>
                  <a:gd name="T53" fmla="*/ 78 h 2190"/>
                  <a:gd name="T54" fmla="*/ 76 w 1115"/>
                  <a:gd name="T55" fmla="*/ 110 h 2190"/>
                  <a:gd name="T56" fmla="*/ 9 w 1115"/>
                  <a:gd name="T57" fmla="*/ 214 h 2190"/>
                  <a:gd name="T58" fmla="*/ 68 w 1115"/>
                  <a:gd name="T59" fmla="*/ 342 h 2190"/>
                  <a:gd name="T60" fmla="*/ 144 w 1115"/>
                  <a:gd name="T61" fmla="*/ 534 h 2190"/>
                  <a:gd name="T62" fmla="*/ 177 w 1115"/>
                  <a:gd name="T63" fmla="*/ 702 h 2190"/>
                  <a:gd name="T64" fmla="*/ 270 w 1115"/>
                  <a:gd name="T65" fmla="*/ 846 h 2190"/>
                  <a:gd name="T66" fmla="*/ 380 w 1115"/>
                  <a:gd name="T67" fmla="*/ 998 h 2190"/>
                  <a:gd name="T68" fmla="*/ 262 w 1115"/>
                  <a:gd name="T69" fmla="*/ 1238 h 2190"/>
                  <a:gd name="T70" fmla="*/ 346 w 1115"/>
                  <a:gd name="T71" fmla="*/ 1270 h 2190"/>
                  <a:gd name="T72" fmla="*/ 388 w 1115"/>
                  <a:gd name="T73" fmla="*/ 1294 h 2190"/>
                  <a:gd name="T74" fmla="*/ 337 w 1115"/>
                  <a:gd name="T75" fmla="*/ 1326 h 2190"/>
                  <a:gd name="T76" fmla="*/ 287 w 1115"/>
                  <a:gd name="T77" fmla="*/ 1382 h 2190"/>
                  <a:gd name="T78" fmla="*/ 287 w 1115"/>
                  <a:gd name="T79" fmla="*/ 1446 h 2190"/>
                  <a:gd name="T80" fmla="*/ 312 w 1115"/>
                  <a:gd name="T81" fmla="*/ 1622 h 2190"/>
                  <a:gd name="T82" fmla="*/ 388 w 1115"/>
                  <a:gd name="T83" fmla="*/ 1702 h 2190"/>
                  <a:gd name="T84" fmla="*/ 438 w 1115"/>
                  <a:gd name="T85" fmla="*/ 1758 h 2190"/>
                  <a:gd name="T86" fmla="*/ 514 w 1115"/>
                  <a:gd name="T87" fmla="*/ 1774 h 2190"/>
                  <a:gd name="T88" fmla="*/ 607 w 1115"/>
                  <a:gd name="T89" fmla="*/ 1774 h 2190"/>
                  <a:gd name="T90" fmla="*/ 649 w 1115"/>
                  <a:gd name="T91" fmla="*/ 1862 h 2190"/>
                  <a:gd name="T92" fmla="*/ 717 w 1115"/>
                  <a:gd name="T93" fmla="*/ 1918 h 2190"/>
                  <a:gd name="T94" fmla="*/ 835 w 1115"/>
                  <a:gd name="T95" fmla="*/ 1966 h 2190"/>
                  <a:gd name="T96" fmla="*/ 826 w 1115"/>
                  <a:gd name="T97" fmla="*/ 2030 h 2190"/>
                  <a:gd name="T98" fmla="*/ 792 w 1115"/>
                  <a:gd name="T99" fmla="*/ 2078 h 2190"/>
                  <a:gd name="T100" fmla="*/ 835 w 1115"/>
                  <a:gd name="T101" fmla="*/ 2158 h 2190"/>
                  <a:gd name="T102" fmla="*/ 877 w 1115"/>
                  <a:gd name="T103" fmla="*/ 2118 h 2190"/>
                  <a:gd name="T104" fmla="*/ 1011 w 1115"/>
                  <a:gd name="T105" fmla="*/ 2102 h 2190"/>
                  <a:gd name="T106" fmla="*/ 1054 w 1115"/>
                  <a:gd name="T107" fmla="*/ 2182 h 2190"/>
                  <a:gd name="T108" fmla="*/ 1115 w 1115"/>
                  <a:gd name="T109" fmla="*/ 0 h 2190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1115"/>
                  <a:gd name="T166" fmla="*/ 0 h 2190"/>
                  <a:gd name="T167" fmla="*/ 1115 w 1115"/>
                  <a:gd name="T168" fmla="*/ 2190 h 2190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1115" h="2190">
                    <a:moveTo>
                      <a:pt x="1011" y="0"/>
                    </a:moveTo>
                    <a:lnTo>
                      <a:pt x="995" y="54"/>
                    </a:lnTo>
                    <a:lnTo>
                      <a:pt x="1011" y="102"/>
                    </a:lnTo>
                    <a:lnTo>
                      <a:pt x="1011" y="126"/>
                    </a:lnTo>
                    <a:lnTo>
                      <a:pt x="1003" y="150"/>
                    </a:lnTo>
                    <a:lnTo>
                      <a:pt x="961" y="174"/>
                    </a:lnTo>
                    <a:lnTo>
                      <a:pt x="936" y="174"/>
                    </a:lnTo>
                    <a:lnTo>
                      <a:pt x="919" y="158"/>
                    </a:lnTo>
                    <a:lnTo>
                      <a:pt x="902" y="150"/>
                    </a:lnTo>
                    <a:lnTo>
                      <a:pt x="893" y="158"/>
                    </a:lnTo>
                    <a:lnTo>
                      <a:pt x="877" y="158"/>
                    </a:lnTo>
                    <a:lnTo>
                      <a:pt x="877" y="134"/>
                    </a:lnTo>
                    <a:lnTo>
                      <a:pt x="877" y="102"/>
                    </a:lnTo>
                    <a:lnTo>
                      <a:pt x="893" y="78"/>
                    </a:lnTo>
                    <a:lnTo>
                      <a:pt x="902" y="54"/>
                    </a:lnTo>
                    <a:lnTo>
                      <a:pt x="893" y="38"/>
                    </a:lnTo>
                    <a:lnTo>
                      <a:pt x="851" y="6"/>
                    </a:lnTo>
                    <a:lnTo>
                      <a:pt x="801" y="14"/>
                    </a:lnTo>
                    <a:lnTo>
                      <a:pt x="750" y="30"/>
                    </a:lnTo>
                    <a:lnTo>
                      <a:pt x="700" y="38"/>
                    </a:lnTo>
                    <a:lnTo>
                      <a:pt x="742" y="54"/>
                    </a:lnTo>
                    <a:lnTo>
                      <a:pt x="784" y="78"/>
                    </a:lnTo>
                    <a:lnTo>
                      <a:pt x="809" y="166"/>
                    </a:lnTo>
                    <a:lnTo>
                      <a:pt x="818" y="190"/>
                    </a:lnTo>
                    <a:lnTo>
                      <a:pt x="843" y="190"/>
                    </a:lnTo>
                    <a:lnTo>
                      <a:pt x="877" y="214"/>
                    </a:lnTo>
                    <a:lnTo>
                      <a:pt x="902" y="254"/>
                    </a:lnTo>
                    <a:lnTo>
                      <a:pt x="910" y="302"/>
                    </a:lnTo>
                    <a:lnTo>
                      <a:pt x="851" y="294"/>
                    </a:lnTo>
                    <a:lnTo>
                      <a:pt x="801" y="302"/>
                    </a:lnTo>
                    <a:lnTo>
                      <a:pt x="784" y="310"/>
                    </a:lnTo>
                    <a:lnTo>
                      <a:pt x="784" y="318"/>
                    </a:lnTo>
                    <a:lnTo>
                      <a:pt x="776" y="350"/>
                    </a:lnTo>
                    <a:lnTo>
                      <a:pt x="750" y="390"/>
                    </a:lnTo>
                    <a:lnTo>
                      <a:pt x="725" y="438"/>
                    </a:lnTo>
                    <a:lnTo>
                      <a:pt x="717" y="470"/>
                    </a:lnTo>
                    <a:lnTo>
                      <a:pt x="733" y="486"/>
                    </a:lnTo>
                    <a:lnTo>
                      <a:pt x="818" y="550"/>
                    </a:lnTo>
                    <a:lnTo>
                      <a:pt x="750" y="574"/>
                    </a:lnTo>
                    <a:lnTo>
                      <a:pt x="666" y="574"/>
                    </a:lnTo>
                    <a:lnTo>
                      <a:pt x="599" y="558"/>
                    </a:lnTo>
                    <a:lnTo>
                      <a:pt x="582" y="574"/>
                    </a:lnTo>
                    <a:lnTo>
                      <a:pt x="573" y="598"/>
                    </a:lnTo>
                    <a:lnTo>
                      <a:pt x="607" y="630"/>
                    </a:lnTo>
                    <a:lnTo>
                      <a:pt x="658" y="638"/>
                    </a:lnTo>
                    <a:lnTo>
                      <a:pt x="683" y="638"/>
                    </a:lnTo>
                    <a:lnTo>
                      <a:pt x="700" y="654"/>
                    </a:lnTo>
                    <a:lnTo>
                      <a:pt x="700" y="670"/>
                    </a:lnTo>
                    <a:lnTo>
                      <a:pt x="683" y="694"/>
                    </a:lnTo>
                    <a:lnTo>
                      <a:pt x="674" y="702"/>
                    </a:lnTo>
                    <a:lnTo>
                      <a:pt x="649" y="702"/>
                    </a:lnTo>
                    <a:lnTo>
                      <a:pt x="599" y="686"/>
                    </a:lnTo>
                    <a:lnTo>
                      <a:pt x="548" y="678"/>
                    </a:lnTo>
                    <a:lnTo>
                      <a:pt x="523" y="670"/>
                    </a:lnTo>
                    <a:lnTo>
                      <a:pt x="506" y="654"/>
                    </a:lnTo>
                    <a:lnTo>
                      <a:pt x="447" y="582"/>
                    </a:lnTo>
                    <a:lnTo>
                      <a:pt x="438" y="542"/>
                    </a:lnTo>
                    <a:lnTo>
                      <a:pt x="438" y="526"/>
                    </a:lnTo>
                    <a:lnTo>
                      <a:pt x="430" y="502"/>
                    </a:lnTo>
                    <a:lnTo>
                      <a:pt x="380" y="486"/>
                    </a:lnTo>
                    <a:lnTo>
                      <a:pt x="337" y="470"/>
                    </a:lnTo>
                    <a:lnTo>
                      <a:pt x="253" y="414"/>
                    </a:lnTo>
                    <a:lnTo>
                      <a:pt x="287" y="414"/>
                    </a:lnTo>
                    <a:lnTo>
                      <a:pt x="321" y="430"/>
                    </a:lnTo>
                    <a:lnTo>
                      <a:pt x="396" y="430"/>
                    </a:lnTo>
                    <a:lnTo>
                      <a:pt x="565" y="438"/>
                    </a:lnTo>
                    <a:lnTo>
                      <a:pt x="624" y="422"/>
                    </a:lnTo>
                    <a:lnTo>
                      <a:pt x="658" y="406"/>
                    </a:lnTo>
                    <a:lnTo>
                      <a:pt x="683" y="374"/>
                    </a:lnTo>
                    <a:lnTo>
                      <a:pt x="708" y="310"/>
                    </a:lnTo>
                    <a:lnTo>
                      <a:pt x="717" y="278"/>
                    </a:lnTo>
                    <a:lnTo>
                      <a:pt x="708" y="246"/>
                    </a:lnTo>
                    <a:lnTo>
                      <a:pt x="666" y="198"/>
                    </a:lnTo>
                    <a:lnTo>
                      <a:pt x="599" y="182"/>
                    </a:lnTo>
                    <a:lnTo>
                      <a:pt x="447" y="142"/>
                    </a:lnTo>
                    <a:lnTo>
                      <a:pt x="371" y="118"/>
                    </a:lnTo>
                    <a:lnTo>
                      <a:pt x="304" y="118"/>
                    </a:lnTo>
                    <a:lnTo>
                      <a:pt x="152" y="118"/>
                    </a:lnTo>
                    <a:lnTo>
                      <a:pt x="177" y="94"/>
                    </a:lnTo>
                    <a:lnTo>
                      <a:pt x="186" y="86"/>
                    </a:lnTo>
                    <a:lnTo>
                      <a:pt x="169" y="78"/>
                    </a:lnTo>
                    <a:lnTo>
                      <a:pt x="127" y="70"/>
                    </a:lnTo>
                    <a:lnTo>
                      <a:pt x="110" y="102"/>
                    </a:lnTo>
                    <a:lnTo>
                      <a:pt x="76" y="110"/>
                    </a:lnTo>
                    <a:lnTo>
                      <a:pt x="76" y="134"/>
                    </a:lnTo>
                    <a:lnTo>
                      <a:pt x="42" y="166"/>
                    </a:lnTo>
                    <a:lnTo>
                      <a:pt x="9" y="214"/>
                    </a:lnTo>
                    <a:lnTo>
                      <a:pt x="0" y="262"/>
                    </a:lnTo>
                    <a:lnTo>
                      <a:pt x="26" y="326"/>
                    </a:lnTo>
                    <a:lnTo>
                      <a:pt x="68" y="342"/>
                    </a:lnTo>
                    <a:lnTo>
                      <a:pt x="110" y="382"/>
                    </a:lnTo>
                    <a:lnTo>
                      <a:pt x="93" y="438"/>
                    </a:lnTo>
                    <a:lnTo>
                      <a:pt x="144" y="534"/>
                    </a:lnTo>
                    <a:lnTo>
                      <a:pt x="211" y="598"/>
                    </a:lnTo>
                    <a:lnTo>
                      <a:pt x="169" y="646"/>
                    </a:lnTo>
                    <a:lnTo>
                      <a:pt x="177" y="702"/>
                    </a:lnTo>
                    <a:lnTo>
                      <a:pt x="245" y="742"/>
                    </a:lnTo>
                    <a:lnTo>
                      <a:pt x="287" y="798"/>
                    </a:lnTo>
                    <a:lnTo>
                      <a:pt x="270" y="846"/>
                    </a:lnTo>
                    <a:lnTo>
                      <a:pt x="337" y="886"/>
                    </a:lnTo>
                    <a:lnTo>
                      <a:pt x="388" y="934"/>
                    </a:lnTo>
                    <a:lnTo>
                      <a:pt x="380" y="998"/>
                    </a:lnTo>
                    <a:lnTo>
                      <a:pt x="337" y="1070"/>
                    </a:lnTo>
                    <a:lnTo>
                      <a:pt x="287" y="1142"/>
                    </a:lnTo>
                    <a:lnTo>
                      <a:pt x="262" y="1238"/>
                    </a:lnTo>
                    <a:lnTo>
                      <a:pt x="278" y="1222"/>
                    </a:lnTo>
                    <a:lnTo>
                      <a:pt x="304" y="1254"/>
                    </a:lnTo>
                    <a:lnTo>
                      <a:pt x="346" y="1270"/>
                    </a:lnTo>
                    <a:lnTo>
                      <a:pt x="396" y="1278"/>
                    </a:lnTo>
                    <a:lnTo>
                      <a:pt x="396" y="1286"/>
                    </a:lnTo>
                    <a:lnTo>
                      <a:pt x="388" y="1294"/>
                    </a:lnTo>
                    <a:lnTo>
                      <a:pt x="363" y="1302"/>
                    </a:lnTo>
                    <a:lnTo>
                      <a:pt x="346" y="1302"/>
                    </a:lnTo>
                    <a:lnTo>
                      <a:pt x="337" y="1326"/>
                    </a:lnTo>
                    <a:lnTo>
                      <a:pt x="287" y="1334"/>
                    </a:lnTo>
                    <a:lnTo>
                      <a:pt x="287" y="1358"/>
                    </a:lnTo>
                    <a:lnTo>
                      <a:pt x="287" y="1382"/>
                    </a:lnTo>
                    <a:lnTo>
                      <a:pt x="278" y="1382"/>
                    </a:lnTo>
                    <a:lnTo>
                      <a:pt x="287" y="1398"/>
                    </a:lnTo>
                    <a:lnTo>
                      <a:pt x="287" y="1446"/>
                    </a:lnTo>
                    <a:lnTo>
                      <a:pt x="287" y="1510"/>
                    </a:lnTo>
                    <a:lnTo>
                      <a:pt x="329" y="1558"/>
                    </a:lnTo>
                    <a:lnTo>
                      <a:pt x="312" y="1622"/>
                    </a:lnTo>
                    <a:lnTo>
                      <a:pt x="346" y="1630"/>
                    </a:lnTo>
                    <a:lnTo>
                      <a:pt x="354" y="1670"/>
                    </a:lnTo>
                    <a:lnTo>
                      <a:pt x="388" y="1702"/>
                    </a:lnTo>
                    <a:lnTo>
                      <a:pt x="413" y="1766"/>
                    </a:lnTo>
                    <a:lnTo>
                      <a:pt x="413" y="1758"/>
                    </a:lnTo>
                    <a:lnTo>
                      <a:pt x="438" y="1758"/>
                    </a:lnTo>
                    <a:lnTo>
                      <a:pt x="464" y="1774"/>
                    </a:lnTo>
                    <a:lnTo>
                      <a:pt x="481" y="1766"/>
                    </a:lnTo>
                    <a:lnTo>
                      <a:pt x="514" y="1774"/>
                    </a:lnTo>
                    <a:lnTo>
                      <a:pt x="531" y="1790"/>
                    </a:lnTo>
                    <a:lnTo>
                      <a:pt x="573" y="1766"/>
                    </a:lnTo>
                    <a:lnTo>
                      <a:pt x="607" y="1774"/>
                    </a:lnTo>
                    <a:lnTo>
                      <a:pt x="641" y="1798"/>
                    </a:lnTo>
                    <a:lnTo>
                      <a:pt x="649" y="1830"/>
                    </a:lnTo>
                    <a:lnTo>
                      <a:pt x="649" y="1862"/>
                    </a:lnTo>
                    <a:lnTo>
                      <a:pt x="683" y="1878"/>
                    </a:lnTo>
                    <a:lnTo>
                      <a:pt x="683" y="1894"/>
                    </a:lnTo>
                    <a:lnTo>
                      <a:pt x="717" y="1918"/>
                    </a:lnTo>
                    <a:lnTo>
                      <a:pt x="759" y="1926"/>
                    </a:lnTo>
                    <a:lnTo>
                      <a:pt x="767" y="1950"/>
                    </a:lnTo>
                    <a:lnTo>
                      <a:pt x="835" y="1966"/>
                    </a:lnTo>
                    <a:lnTo>
                      <a:pt x="860" y="1990"/>
                    </a:lnTo>
                    <a:lnTo>
                      <a:pt x="843" y="2014"/>
                    </a:lnTo>
                    <a:lnTo>
                      <a:pt x="826" y="2030"/>
                    </a:lnTo>
                    <a:lnTo>
                      <a:pt x="776" y="2038"/>
                    </a:lnTo>
                    <a:lnTo>
                      <a:pt x="767" y="2062"/>
                    </a:lnTo>
                    <a:lnTo>
                      <a:pt x="792" y="2078"/>
                    </a:lnTo>
                    <a:lnTo>
                      <a:pt x="792" y="2102"/>
                    </a:lnTo>
                    <a:lnTo>
                      <a:pt x="809" y="2126"/>
                    </a:lnTo>
                    <a:lnTo>
                      <a:pt x="835" y="2158"/>
                    </a:lnTo>
                    <a:lnTo>
                      <a:pt x="868" y="2158"/>
                    </a:lnTo>
                    <a:lnTo>
                      <a:pt x="877" y="2118"/>
                    </a:lnTo>
                    <a:lnTo>
                      <a:pt x="910" y="2118"/>
                    </a:lnTo>
                    <a:lnTo>
                      <a:pt x="969" y="2086"/>
                    </a:lnTo>
                    <a:lnTo>
                      <a:pt x="1011" y="2102"/>
                    </a:lnTo>
                    <a:lnTo>
                      <a:pt x="1054" y="2126"/>
                    </a:lnTo>
                    <a:lnTo>
                      <a:pt x="1037" y="2142"/>
                    </a:lnTo>
                    <a:lnTo>
                      <a:pt x="1054" y="2182"/>
                    </a:lnTo>
                    <a:lnTo>
                      <a:pt x="1079" y="2190"/>
                    </a:lnTo>
                    <a:lnTo>
                      <a:pt x="1113" y="2190"/>
                    </a:lnTo>
                    <a:lnTo>
                      <a:pt x="1115" y="0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chemeClr val="bg2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lv-LV" dirty="0"/>
              </a:p>
            </p:txBody>
          </p:sp>
          <p:sp>
            <p:nvSpPr>
              <p:cNvPr id="239" name="Freeform 98"/>
              <p:cNvSpPr>
                <a:spLocks/>
              </p:cNvSpPr>
              <p:nvPr/>
            </p:nvSpPr>
            <p:spPr bwMode="auto">
              <a:xfrm>
                <a:off x="4274" y="136"/>
                <a:ext cx="801" cy="1272"/>
              </a:xfrm>
              <a:custGeom>
                <a:avLst/>
                <a:gdLst>
                  <a:gd name="T0" fmla="*/ 683 w 801"/>
                  <a:gd name="T1" fmla="*/ 720 h 1272"/>
                  <a:gd name="T2" fmla="*/ 658 w 801"/>
                  <a:gd name="T3" fmla="*/ 616 h 1272"/>
                  <a:gd name="T4" fmla="*/ 582 w 801"/>
                  <a:gd name="T5" fmla="*/ 520 h 1272"/>
                  <a:gd name="T6" fmla="*/ 557 w 801"/>
                  <a:gd name="T7" fmla="*/ 408 h 1272"/>
                  <a:gd name="T8" fmla="*/ 523 w 801"/>
                  <a:gd name="T9" fmla="*/ 256 h 1272"/>
                  <a:gd name="T10" fmla="*/ 439 w 801"/>
                  <a:gd name="T11" fmla="*/ 200 h 1272"/>
                  <a:gd name="T12" fmla="*/ 422 w 801"/>
                  <a:gd name="T13" fmla="*/ 88 h 1272"/>
                  <a:gd name="T14" fmla="*/ 413 w 801"/>
                  <a:gd name="T15" fmla="*/ 32 h 1272"/>
                  <a:gd name="T16" fmla="*/ 295 w 801"/>
                  <a:gd name="T17" fmla="*/ 0 h 1272"/>
                  <a:gd name="T18" fmla="*/ 262 w 801"/>
                  <a:gd name="T19" fmla="*/ 112 h 1272"/>
                  <a:gd name="T20" fmla="*/ 186 w 801"/>
                  <a:gd name="T21" fmla="*/ 168 h 1272"/>
                  <a:gd name="T22" fmla="*/ 43 w 801"/>
                  <a:gd name="T23" fmla="*/ 136 h 1272"/>
                  <a:gd name="T24" fmla="*/ 51 w 801"/>
                  <a:gd name="T25" fmla="*/ 216 h 1272"/>
                  <a:gd name="T26" fmla="*/ 177 w 801"/>
                  <a:gd name="T27" fmla="*/ 296 h 1272"/>
                  <a:gd name="T28" fmla="*/ 220 w 801"/>
                  <a:gd name="T29" fmla="*/ 368 h 1272"/>
                  <a:gd name="T30" fmla="*/ 228 w 801"/>
                  <a:gd name="T31" fmla="*/ 464 h 1272"/>
                  <a:gd name="T32" fmla="*/ 262 w 801"/>
                  <a:gd name="T33" fmla="*/ 552 h 1272"/>
                  <a:gd name="T34" fmla="*/ 329 w 801"/>
                  <a:gd name="T35" fmla="*/ 576 h 1272"/>
                  <a:gd name="T36" fmla="*/ 354 w 801"/>
                  <a:gd name="T37" fmla="*/ 600 h 1272"/>
                  <a:gd name="T38" fmla="*/ 354 w 801"/>
                  <a:gd name="T39" fmla="*/ 632 h 1272"/>
                  <a:gd name="T40" fmla="*/ 236 w 801"/>
                  <a:gd name="T41" fmla="*/ 832 h 1272"/>
                  <a:gd name="T42" fmla="*/ 177 w 801"/>
                  <a:gd name="T43" fmla="*/ 896 h 1272"/>
                  <a:gd name="T44" fmla="*/ 186 w 801"/>
                  <a:gd name="T45" fmla="*/ 976 h 1272"/>
                  <a:gd name="T46" fmla="*/ 228 w 801"/>
                  <a:gd name="T47" fmla="*/ 1080 h 1272"/>
                  <a:gd name="T48" fmla="*/ 236 w 801"/>
                  <a:gd name="T49" fmla="*/ 1160 h 1272"/>
                  <a:gd name="T50" fmla="*/ 287 w 801"/>
                  <a:gd name="T51" fmla="*/ 1208 h 1272"/>
                  <a:gd name="T52" fmla="*/ 312 w 801"/>
                  <a:gd name="T53" fmla="*/ 1272 h 1272"/>
                  <a:gd name="T54" fmla="*/ 380 w 801"/>
                  <a:gd name="T55" fmla="*/ 1264 h 1272"/>
                  <a:gd name="T56" fmla="*/ 506 w 801"/>
                  <a:gd name="T57" fmla="*/ 1192 h 1272"/>
                  <a:gd name="T58" fmla="*/ 675 w 801"/>
                  <a:gd name="T59" fmla="*/ 1112 h 1272"/>
                  <a:gd name="T60" fmla="*/ 750 w 801"/>
                  <a:gd name="T61" fmla="*/ 944 h 1272"/>
                  <a:gd name="T62" fmla="*/ 801 w 801"/>
                  <a:gd name="T63" fmla="*/ 808 h 1272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801"/>
                  <a:gd name="T97" fmla="*/ 0 h 1272"/>
                  <a:gd name="T98" fmla="*/ 801 w 801"/>
                  <a:gd name="T99" fmla="*/ 1272 h 1272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801" h="1272">
                    <a:moveTo>
                      <a:pt x="750" y="760"/>
                    </a:moveTo>
                    <a:lnTo>
                      <a:pt x="683" y="720"/>
                    </a:lnTo>
                    <a:lnTo>
                      <a:pt x="700" y="672"/>
                    </a:lnTo>
                    <a:lnTo>
                      <a:pt x="658" y="616"/>
                    </a:lnTo>
                    <a:lnTo>
                      <a:pt x="590" y="576"/>
                    </a:lnTo>
                    <a:lnTo>
                      <a:pt x="582" y="520"/>
                    </a:lnTo>
                    <a:lnTo>
                      <a:pt x="624" y="472"/>
                    </a:lnTo>
                    <a:lnTo>
                      <a:pt x="557" y="408"/>
                    </a:lnTo>
                    <a:lnTo>
                      <a:pt x="506" y="312"/>
                    </a:lnTo>
                    <a:lnTo>
                      <a:pt x="523" y="256"/>
                    </a:lnTo>
                    <a:lnTo>
                      <a:pt x="481" y="216"/>
                    </a:lnTo>
                    <a:lnTo>
                      <a:pt x="439" y="200"/>
                    </a:lnTo>
                    <a:lnTo>
                      <a:pt x="413" y="136"/>
                    </a:lnTo>
                    <a:lnTo>
                      <a:pt x="422" y="88"/>
                    </a:lnTo>
                    <a:lnTo>
                      <a:pt x="430" y="72"/>
                    </a:lnTo>
                    <a:lnTo>
                      <a:pt x="413" y="32"/>
                    </a:lnTo>
                    <a:lnTo>
                      <a:pt x="346" y="0"/>
                    </a:lnTo>
                    <a:lnTo>
                      <a:pt x="295" y="0"/>
                    </a:lnTo>
                    <a:lnTo>
                      <a:pt x="262" y="40"/>
                    </a:lnTo>
                    <a:lnTo>
                      <a:pt x="262" y="112"/>
                    </a:lnTo>
                    <a:lnTo>
                      <a:pt x="245" y="184"/>
                    </a:lnTo>
                    <a:lnTo>
                      <a:pt x="186" y="168"/>
                    </a:lnTo>
                    <a:lnTo>
                      <a:pt x="144" y="184"/>
                    </a:lnTo>
                    <a:lnTo>
                      <a:pt x="43" y="136"/>
                    </a:lnTo>
                    <a:lnTo>
                      <a:pt x="0" y="160"/>
                    </a:lnTo>
                    <a:lnTo>
                      <a:pt x="51" y="216"/>
                    </a:lnTo>
                    <a:lnTo>
                      <a:pt x="144" y="256"/>
                    </a:lnTo>
                    <a:lnTo>
                      <a:pt x="177" y="296"/>
                    </a:lnTo>
                    <a:lnTo>
                      <a:pt x="177" y="336"/>
                    </a:lnTo>
                    <a:lnTo>
                      <a:pt x="220" y="368"/>
                    </a:lnTo>
                    <a:lnTo>
                      <a:pt x="220" y="416"/>
                    </a:lnTo>
                    <a:lnTo>
                      <a:pt x="228" y="464"/>
                    </a:lnTo>
                    <a:lnTo>
                      <a:pt x="245" y="504"/>
                    </a:lnTo>
                    <a:lnTo>
                      <a:pt x="262" y="552"/>
                    </a:lnTo>
                    <a:lnTo>
                      <a:pt x="295" y="560"/>
                    </a:lnTo>
                    <a:lnTo>
                      <a:pt x="329" y="576"/>
                    </a:lnTo>
                    <a:lnTo>
                      <a:pt x="354" y="584"/>
                    </a:lnTo>
                    <a:lnTo>
                      <a:pt x="354" y="600"/>
                    </a:lnTo>
                    <a:lnTo>
                      <a:pt x="363" y="616"/>
                    </a:lnTo>
                    <a:lnTo>
                      <a:pt x="354" y="632"/>
                    </a:lnTo>
                    <a:lnTo>
                      <a:pt x="321" y="696"/>
                    </a:lnTo>
                    <a:lnTo>
                      <a:pt x="236" y="832"/>
                    </a:lnTo>
                    <a:lnTo>
                      <a:pt x="203" y="864"/>
                    </a:lnTo>
                    <a:lnTo>
                      <a:pt x="177" y="896"/>
                    </a:lnTo>
                    <a:lnTo>
                      <a:pt x="177" y="936"/>
                    </a:lnTo>
                    <a:lnTo>
                      <a:pt x="186" y="976"/>
                    </a:lnTo>
                    <a:lnTo>
                      <a:pt x="211" y="1048"/>
                    </a:lnTo>
                    <a:lnTo>
                      <a:pt x="228" y="1080"/>
                    </a:lnTo>
                    <a:lnTo>
                      <a:pt x="228" y="1120"/>
                    </a:lnTo>
                    <a:lnTo>
                      <a:pt x="236" y="1160"/>
                    </a:lnTo>
                    <a:lnTo>
                      <a:pt x="253" y="1192"/>
                    </a:lnTo>
                    <a:lnTo>
                      <a:pt x="287" y="1208"/>
                    </a:lnTo>
                    <a:lnTo>
                      <a:pt x="321" y="1224"/>
                    </a:lnTo>
                    <a:lnTo>
                      <a:pt x="312" y="1272"/>
                    </a:lnTo>
                    <a:lnTo>
                      <a:pt x="363" y="1272"/>
                    </a:lnTo>
                    <a:lnTo>
                      <a:pt x="380" y="1264"/>
                    </a:lnTo>
                    <a:lnTo>
                      <a:pt x="405" y="1248"/>
                    </a:lnTo>
                    <a:lnTo>
                      <a:pt x="506" y="1192"/>
                    </a:lnTo>
                    <a:lnTo>
                      <a:pt x="599" y="1152"/>
                    </a:lnTo>
                    <a:lnTo>
                      <a:pt x="675" y="1112"/>
                    </a:lnTo>
                    <a:lnTo>
                      <a:pt x="700" y="1016"/>
                    </a:lnTo>
                    <a:lnTo>
                      <a:pt x="750" y="944"/>
                    </a:lnTo>
                    <a:lnTo>
                      <a:pt x="793" y="872"/>
                    </a:lnTo>
                    <a:lnTo>
                      <a:pt x="801" y="808"/>
                    </a:lnTo>
                    <a:lnTo>
                      <a:pt x="750" y="76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lv-LV" dirty="0"/>
              </a:p>
            </p:txBody>
          </p:sp>
          <p:sp>
            <p:nvSpPr>
              <p:cNvPr id="240" name="Freeform 99"/>
              <p:cNvSpPr>
                <a:spLocks/>
              </p:cNvSpPr>
              <p:nvPr/>
            </p:nvSpPr>
            <p:spPr bwMode="auto">
              <a:xfrm>
                <a:off x="3845" y="312"/>
                <a:ext cx="691" cy="1696"/>
              </a:xfrm>
              <a:custGeom>
                <a:avLst/>
                <a:gdLst>
                  <a:gd name="T0" fmla="*/ 354 w 691"/>
                  <a:gd name="T1" fmla="*/ 72 h 1696"/>
                  <a:gd name="T2" fmla="*/ 295 w 691"/>
                  <a:gd name="T3" fmla="*/ 128 h 1696"/>
                  <a:gd name="T4" fmla="*/ 261 w 691"/>
                  <a:gd name="T5" fmla="*/ 216 h 1696"/>
                  <a:gd name="T6" fmla="*/ 210 w 691"/>
                  <a:gd name="T7" fmla="*/ 312 h 1696"/>
                  <a:gd name="T8" fmla="*/ 168 w 691"/>
                  <a:gd name="T9" fmla="*/ 400 h 1696"/>
                  <a:gd name="T10" fmla="*/ 118 w 691"/>
                  <a:gd name="T11" fmla="*/ 576 h 1696"/>
                  <a:gd name="T12" fmla="*/ 143 w 691"/>
                  <a:gd name="T13" fmla="*/ 656 h 1696"/>
                  <a:gd name="T14" fmla="*/ 33 w 691"/>
                  <a:gd name="T15" fmla="*/ 736 h 1696"/>
                  <a:gd name="T16" fmla="*/ 50 w 691"/>
                  <a:gd name="T17" fmla="*/ 936 h 1696"/>
                  <a:gd name="T18" fmla="*/ 92 w 691"/>
                  <a:gd name="T19" fmla="*/ 1016 h 1696"/>
                  <a:gd name="T20" fmla="*/ 67 w 691"/>
                  <a:gd name="T21" fmla="*/ 1144 h 1696"/>
                  <a:gd name="T22" fmla="*/ 17 w 691"/>
                  <a:gd name="T23" fmla="*/ 1272 h 1696"/>
                  <a:gd name="T24" fmla="*/ 8 w 691"/>
                  <a:gd name="T25" fmla="*/ 1328 h 1696"/>
                  <a:gd name="T26" fmla="*/ 42 w 691"/>
                  <a:gd name="T27" fmla="*/ 1376 h 1696"/>
                  <a:gd name="T28" fmla="*/ 84 w 691"/>
                  <a:gd name="T29" fmla="*/ 1504 h 1696"/>
                  <a:gd name="T30" fmla="*/ 118 w 691"/>
                  <a:gd name="T31" fmla="*/ 1568 h 1696"/>
                  <a:gd name="T32" fmla="*/ 109 w 691"/>
                  <a:gd name="T33" fmla="*/ 1616 h 1696"/>
                  <a:gd name="T34" fmla="*/ 135 w 691"/>
                  <a:gd name="T35" fmla="*/ 1664 h 1696"/>
                  <a:gd name="T36" fmla="*/ 202 w 691"/>
                  <a:gd name="T37" fmla="*/ 1696 h 1696"/>
                  <a:gd name="T38" fmla="*/ 244 w 691"/>
                  <a:gd name="T39" fmla="*/ 1648 h 1696"/>
                  <a:gd name="T40" fmla="*/ 286 w 691"/>
                  <a:gd name="T41" fmla="*/ 1600 h 1696"/>
                  <a:gd name="T42" fmla="*/ 387 w 691"/>
                  <a:gd name="T43" fmla="*/ 1472 h 1696"/>
                  <a:gd name="T44" fmla="*/ 387 w 691"/>
                  <a:gd name="T45" fmla="*/ 1408 h 1696"/>
                  <a:gd name="T46" fmla="*/ 396 w 691"/>
                  <a:gd name="T47" fmla="*/ 1336 h 1696"/>
                  <a:gd name="T48" fmla="*/ 421 w 691"/>
                  <a:gd name="T49" fmla="*/ 1272 h 1696"/>
                  <a:gd name="T50" fmla="*/ 497 w 691"/>
                  <a:gd name="T51" fmla="*/ 1224 h 1696"/>
                  <a:gd name="T52" fmla="*/ 505 w 691"/>
                  <a:gd name="T53" fmla="*/ 1168 h 1696"/>
                  <a:gd name="T54" fmla="*/ 480 w 691"/>
                  <a:gd name="T55" fmla="*/ 1088 h 1696"/>
                  <a:gd name="T56" fmla="*/ 396 w 691"/>
                  <a:gd name="T57" fmla="*/ 1040 h 1696"/>
                  <a:gd name="T58" fmla="*/ 387 w 691"/>
                  <a:gd name="T59" fmla="*/ 984 h 1696"/>
                  <a:gd name="T60" fmla="*/ 387 w 691"/>
                  <a:gd name="T61" fmla="*/ 832 h 1696"/>
                  <a:gd name="T62" fmla="*/ 480 w 691"/>
                  <a:gd name="T63" fmla="*/ 704 h 1696"/>
                  <a:gd name="T64" fmla="*/ 556 w 691"/>
                  <a:gd name="T65" fmla="*/ 624 h 1696"/>
                  <a:gd name="T66" fmla="*/ 581 w 691"/>
                  <a:gd name="T67" fmla="*/ 560 h 1696"/>
                  <a:gd name="T68" fmla="*/ 573 w 691"/>
                  <a:gd name="T69" fmla="*/ 496 h 1696"/>
                  <a:gd name="T70" fmla="*/ 606 w 691"/>
                  <a:gd name="T71" fmla="*/ 424 h 1696"/>
                  <a:gd name="T72" fmla="*/ 682 w 691"/>
                  <a:gd name="T73" fmla="*/ 376 h 1696"/>
                  <a:gd name="T74" fmla="*/ 674 w 691"/>
                  <a:gd name="T75" fmla="*/ 328 h 1696"/>
                  <a:gd name="T76" fmla="*/ 649 w 691"/>
                  <a:gd name="T77" fmla="*/ 240 h 1696"/>
                  <a:gd name="T78" fmla="*/ 606 w 691"/>
                  <a:gd name="T79" fmla="*/ 160 h 1696"/>
                  <a:gd name="T80" fmla="*/ 573 w 691"/>
                  <a:gd name="T81" fmla="*/ 80 h 1696"/>
                  <a:gd name="T82" fmla="*/ 446 w 691"/>
                  <a:gd name="T83" fmla="*/ 0 h 1696"/>
                  <a:gd name="T84" fmla="*/ 429 w 691"/>
                  <a:gd name="T85" fmla="*/ 88 h 169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691"/>
                  <a:gd name="T130" fmla="*/ 0 h 1696"/>
                  <a:gd name="T131" fmla="*/ 691 w 691"/>
                  <a:gd name="T132" fmla="*/ 1696 h 169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691" h="1696">
                    <a:moveTo>
                      <a:pt x="429" y="88"/>
                    </a:moveTo>
                    <a:lnTo>
                      <a:pt x="354" y="72"/>
                    </a:lnTo>
                    <a:lnTo>
                      <a:pt x="337" y="128"/>
                    </a:lnTo>
                    <a:lnTo>
                      <a:pt x="295" y="128"/>
                    </a:lnTo>
                    <a:lnTo>
                      <a:pt x="261" y="168"/>
                    </a:lnTo>
                    <a:lnTo>
                      <a:pt x="261" y="216"/>
                    </a:lnTo>
                    <a:lnTo>
                      <a:pt x="269" y="256"/>
                    </a:lnTo>
                    <a:lnTo>
                      <a:pt x="210" y="312"/>
                    </a:lnTo>
                    <a:lnTo>
                      <a:pt x="210" y="376"/>
                    </a:lnTo>
                    <a:lnTo>
                      <a:pt x="168" y="400"/>
                    </a:lnTo>
                    <a:lnTo>
                      <a:pt x="168" y="496"/>
                    </a:lnTo>
                    <a:lnTo>
                      <a:pt x="118" y="576"/>
                    </a:lnTo>
                    <a:lnTo>
                      <a:pt x="160" y="600"/>
                    </a:lnTo>
                    <a:lnTo>
                      <a:pt x="143" y="656"/>
                    </a:lnTo>
                    <a:lnTo>
                      <a:pt x="67" y="664"/>
                    </a:lnTo>
                    <a:lnTo>
                      <a:pt x="33" y="736"/>
                    </a:lnTo>
                    <a:lnTo>
                      <a:pt x="50" y="856"/>
                    </a:lnTo>
                    <a:lnTo>
                      <a:pt x="50" y="936"/>
                    </a:lnTo>
                    <a:lnTo>
                      <a:pt x="92" y="976"/>
                    </a:lnTo>
                    <a:lnTo>
                      <a:pt x="92" y="1016"/>
                    </a:lnTo>
                    <a:lnTo>
                      <a:pt x="67" y="1056"/>
                    </a:lnTo>
                    <a:lnTo>
                      <a:pt x="67" y="1144"/>
                    </a:lnTo>
                    <a:lnTo>
                      <a:pt x="33" y="1176"/>
                    </a:lnTo>
                    <a:lnTo>
                      <a:pt x="17" y="1272"/>
                    </a:lnTo>
                    <a:lnTo>
                      <a:pt x="0" y="1280"/>
                    </a:lnTo>
                    <a:lnTo>
                      <a:pt x="8" y="1328"/>
                    </a:lnTo>
                    <a:lnTo>
                      <a:pt x="33" y="1352"/>
                    </a:lnTo>
                    <a:lnTo>
                      <a:pt x="42" y="1376"/>
                    </a:lnTo>
                    <a:lnTo>
                      <a:pt x="42" y="1440"/>
                    </a:lnTo>
                    <a:lnTo>
                      <a:pt x="84" y="1504"/>
                    </a:lnTo>
                    <a:lnTo>
                      <a:pt x="109" y="1536"/>
                    </a:lnTo>
                    <a:lnTo>
                      <a:pt x="118" y="1568"/>
                    </a:lnTo>
                    <a:lnTo>
                      <a:pt x="109" y="1592"/>
                    </a:lnTo>
                    <a:lnTo>
                      <a:pt x="109" y="1616"/>
                    </a:lnTo>
                    <a:lnTo>
                      <a:pt x="126" y="1632"/>
                    </a:lnTo>
                    <a:lnTo>
                      <a:pt x="135" y="1664"/>
                    </a:lnTo>
                    <a:lnTo>
                      <a:pt x="135" y="1696"/>
                    </a:lnTo>
                    <a:lnTo>
                      <a:pt x="202" y="1696"/>
                    </a:lnTo>
                    <a:lnTo>
                      <a:pt x="236" y="1680"/>
                    </a:lnTo>
                    <a:lnTo>
                      <a:pt x="244" y="1648"/>
                    </a:lnTo>
                    <a:lnTo>
                      <a:pt x="261" y="1616"/>
                    </a:lnTo>
                    <a:lnTo>
                      <a:pt x="286" y="1600"/>
                    </a:lnTo>
                    <a:lnTo>
                      <a:pt x="354" y="1608"/>
                    </a:lnTo>
                    <a:lnTo>
                      <a:pt x="387" y="1472"/>
                    </a:lnTo>
                    <a:lnTo>
                      <a:pt x="396" y="1440"/>
                    </a:lnTo>
                    <a:lnTo>
                      <a:pt x="387" y="1408"/>
                    </a:lnTo>
                    <a:lnTo>
                      <a:pt x="387" y="1368"/>
                    </a:lnTo>
                    <a:lnTo>
                      <a:pt x="396" y="1336"/>
                    </a:lnTo>
                    <a:lnTo>
                      <a:pt x="404" y="1296"/>
                    </a:lnTo>
                    <a:lnTo>
                      <a:pt x="421" y="1272"/>
                    </a:lnTo>
                    <a:lnTo>
                      <a:pt x="472" y="1240"/>
                    </a:lnTo>
                    <a:lnTo>
                      <a:pt x="497" y="1224"/>
                    </a:lnTo>
                    <a:lnTo>
                      <a:pt x="497" y="1192"/>
                    </a:lnTo>
                    <a:lnTo>
                      <a:pt x="505" y="1168"/>
                    </a:lnTo>
                    <a:lnTo>
                      <a:pt x="522" y="1144"/>
                    </a:lnTo>
                    <a:lnTo>
                      <a:pt x="480" y="1088"/>
                    </a:lnTo>
                    <a:lnTo>
                      <a:pt x="413" y="1048"/>
                    </a:lnTo>
                    <a:lnTo>
                      <a:pt x="396" y="1040"/>
                    </a:lnTo>
                    <a:lnTo>
                      <a:pt x="387" y="1024"/>
                    </a:lnTo>
                    <a:lnTo>
                      <a:pt x="387" y="984"/>
                    </a:lnTo>
                    <a:lnTo>
                      <a:pt x="379" y="904"/>
                    </a:lnTo>
                    <a:lnTo>
                      <a:pt x="387" y="832"/>
                    </a:lnTo>
                    <a:lnTo>
                      <a:pt x="429" y="760"/>
                    </a:lnTo>
                    <a:lnTo>
                      <a:pt x="480" y="704"/>
                    </a:lnTo>
                    <a:lnTo>
                      <a:pt x="539" y="648"/>
                    </a:lnTo>
                    <a:lnTo>
                      <a:pt x="556" y="624"/>
                    </a:lnTo>
                    <a:lnTo>
                      <a:pt x="564" y="584"/>
                    </a:lnTo>
                    <a:lnTo>
                      <a:pt x="581" y="560"/>
                    </a:lnTo>
                    <a:lnTo>
                      <a:pt x="581" y="536"/>
                    </a:lnTo>
                    <a:lnTo>
                      <a:pt x="573" y="496"/>
                    </a:lnTo>
                    <a:lnTo>
                      <a:pt x="581" y="464"/>
                    </a:lnTo>
                    <a:lnTo>
                      <a:pt x="606" y="424"/>
                    </a:lnTo>
                    <a:lnTo>
                      <a:pt x="615" y="384"/>
                    </a:lnTo>
                    <a:lnTo>
                      <a:pt x="682" y="376"/>
                    </a:lnTo>
                    <a:lnTo>
                      <a:pt x="691" y="376"/>
                    </a:lnTo>
                    <a:lnTo>
                      <a:pt x="674" y="328"/>
                    </a:lnTo>
                    <a:lnTo>
                      <a:pt x="657" y="288"/>
                    </a:lnTo>
                    <a:lnTo>
                      <a:pt x="649" y="240"/>
                    </a:lnTo>
                    <a:lnTo>
                      <a:pt x="649" y="192"/>
                    </a:lnTo>
                    <a:lnTo>
                      <a:pt x="606" y="160"/>
                    </a:lnTo>
                    <a:lnTo>
                      <a:pt x="606" y="120"/>
                    </a:lnTo>
                    <a:lnTo>
                      <a:pt x="573" y="80"/>
                    </a:lnTo>
                    <a:lnTo>
                      <a:pt x="480" y="40"/>
                    </a:lnTo>
                    <a:lnTo>
                      <a:pt x="446" y="0"/>
                    </a:lnTo>
                    <a:lnTo>
                      <a:pt x="429" y="8"/>
                    </a:lnTo>
                    <a:lnTo>
                      <a:pt x="429" y="8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lv-LV" dirty="0"/>
              </a:p>
            </p:txBody>
          </p:sp>
          <p:sp>
            <p:nvSpPr>
              <p:cNvPr id="241" name="Freeform 100"/>
              <p:cNvSpPr>
                <a:spLocks/>
              </p:cNvSpPr>
              <p:nvPr/>
            </p:nvSpPr>
            <p:spPr bwMode="auto">
              <a:xfrm>
                <a:off x="4274" y="128"/>
                <a:ext cx="801" cy="1272"/>
              </a:xfrm>
              <a:custGeom>
                <a:avLst/>
                <a:gdLst>
                  <a:gd name="T0" fmla="*/ 683 w 801"/>
                  <a:gd name="T1" fmla="*/ 720 h 1272"/>
                  <a:gd name="T2" fmla="*/ 658 w 801"/>
                  <a:gd name="T3" fmla="*/ 616 h 1272"/>
                  <a:gd name="T4" fmla="*/ 582 w 801"/>
                  <a:gd name="T5" fmla="*/ 520 h 1272"/>
                  <a:gd name="T6" fmla="*/ 557 w 801"/>
                  <a:gd name="T7" fmla="*/ 408 h 1272"/>
                  <a:gd name="T8" fmla="*/ 523 w 801"/>
                  <a:gd name="T9" fmla="*/ 256 h 1272"/>
                  <a:gd name="T10" fmla="*/ 439 w 801"/>
                  <a:gd name="T11" fmla="*/ 200 h 1272"/>
                  <a:gd name="T12" fmla="*/ 422 w 801"/>
                  <a:gd name="T13" fmla="*/ 88 h 1272"/>
                  <a:gd name="T14" fmla="*/ 413 w 801"/>
                  <a:gd name="T15" fmla="*/ 32 h 1272"/>
                  <a:gd name="T16" fmla="*/ 295 w 801"/>
                  <a:gd name="T17" fmla="*/ 0 h 1272"/>
                  <a:gd name="T18" fmla="*/ 262 w 801"/>
                  <a:gd name="T19" fmla="*/ 112 h 1272"/>
                  <a:gd name="T20" fmla="*/ 186 w 801"/>
                  <a:gd name="T21" fmla="*/ 168 h 1272"/>
                  <a:gd name="T22" fmla="*/ 43 w 801"/>
                  <a:gd name="T23" fmla="*/ 136 h 1272"/>
                  <a:gd name="T24" fmla="*/ 51 w 801"/>
                  <a:gd name="T25" fmla="*/ 216 h 1272"/>
                  <a:gd name="T26" fmla="*/ 177 w 801"/>
                  <a:gd name="T27" fmla="*/ 296 h 1272"/>
                  <a:gd name="T28" fmla="*/ 220 w 801"/>
                  <a:gd name="T29" fmla="*/ 368 h 1272"/>
                  <a:gd name="T30" fmla="*/ 228 w 801"/>
                  <a:gd name="T31" fmla="*/ 464 h 1272"/>
                  <a:gd name="T32" fmla="*/ 262 w 801"/>
                  <a:gd name="T33" fmla="*/ 552 h 1272"/>
                  <a:gd name="T34" fmla="*/ 329 w 801"/>
                  <a:gd name="T35" fmla="*/ 576 h 1272"/>
                  <a:gd name="T36" fmla="*/ 354 w 801"/>
                  <a:gd name="T37" fmla="*/ 600 h 1272"/>
                  <a:gd name="T38" fmla="*/ 354 w 801"/>
                  <a:gd name="T39" fmla="*/ 632 h 1272"/>
                  <a:gd name="T40" fmla="*/ 236 w 801"/>
                  <a:gd name="T41" fmla="*/ 832 h 1272"/>
                  <a:gd name="T42" fmla="*/ 177 w 801"/>
                  <a:gd name="T43" fmla="*/ 896 h 1272"/>
                  <a:gd name="T44" fmla="*/ 186 w 801"/>
                  <a:gd name="T45" fmla="*/ 976 h 1272"/>
                  <a:gd name="T46" fmla="*/ 228 w 801"/>
                  <a:gd name="T47" fmla="*/ 1080 h 1272"/>
                  <a:gd name="T48" fmla="*/ 236 w 801"/>
                  <a:gd name="T49" fmla="*/ 1160 h 1272"/>
                  <a:gd name="T50" fmla="*/ 287 w 801"/>
                  <a:gd name="T51" fmla="*/ 1208 h 1272"/>
                  <a:gd name="T52" fmla="*/ 312 w 801"/>
                  <a:gd name="T53" fmla="*/ 1272 h 1272"/>
                  <a:gd name="T54" fmla="*/ 380 w 801"/>
                  <a:gd name="T55" fmla="*/ 1264 h 1272"/>
                  <a:gd name="T56" fmla="*/ 506 w 801"/>
                  <a:gd name="T57" fmla="*/ 1192 h 1272"/>
                  <a:gd name="T58" fmla="*/ 675 w 801"/>
                  <a:gd name="T59" fmla="*/ 1112 h 1272"/>
                  <a:gd name="T60" fmla="*/ 750 w 801"/>
                  <a:gd name="T61" fmla="*/ 944 h 1272"/>
                  <a:gd name="T62" fmla="*/ 801 w 801"/>
                  <a:gd name="T63" fmla="*/ 808 h 1272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801"/>
                  <a:gd name="T97" fmla="*/ 0 h 1272"/>
                  <a:gd name="T98" fmla="*/ 801 w 801"/>
                  <a:gd name="T99" fmla="*/ 1272 h 1272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801" h="1272">
                    <a:moveTo>
                      <a:pt x="750" y="760"/>
                    </a:moveTo>
                    <a:lnTo>
                      <a:pt x="683" y="720"/>
                    </a:lnTo>
                    <a:lnTo>
                      <a:pt x="700" y="672"/>
                    </a:lnTo>
                    <a:lnTo>
                      <a:pt x="658" y="616"/>
                    </a:lnTo>
                    <a:lnTo>
                      <a:pt x="590" y="576"/>
                    </a:lnTo>
                    <a:lnTo>
                      <a:pt x="582" y="520"/>
                    </a:lnTo>
                    <a:lnTo>
                      <a:pt x="624" y="472"/>
                    </a:lnTo>
                    <a:lnTo>
                      <a:pt x="557" y="408"/>
                    </a:lnTo>
                    <a:lnTo>
                      <a:pt x="506" y="312"/>
                    </a:lnTo>
                    <a:lnTo>
                      <a:pt x="523" y="256"/>
                    </a:lnTo>
                    <a:lnTo>
                      <a:pt x="481" y="216"/>
                    </a:lnTo>
                    <a:lnTo>
                      <a:pt x="439" y="200"/>
                    </a:lnTo>
                    <a:lnTo>
                      <a:pt x="413" y="136"/>
                    </a:lnTo>
                    <a:lnTo>
                      <a:pt x="422" y="88"/>
                    </a:lnTo>
                    <a:lnTo>
                      <a:pt x="430" y="72"/>
                    </a:lnTo>
                    <a:lnTo>
                      <a:pt x="413" y="32"/>
                    </a:lnTo>
                    <a:lnTo>
                      <a:pt x="346" y="0"/>
                    </a:lnTo>
                    <a:lnTo>
                      <a:pt x="295" y="0"/>
                    </a:lnTo>
                    <a:lnTo>
                      <a:pt x="262" y="40"/>
                    </a:lnTo>
                    <a:lnTo>
                      <a:pt x="262" y="112"/>
                    </a:lnTo>
                    <a:lnTo>
                      <a:pt x="245" y="184"/>
                    </a:lnTo>
                    <a:lnTo>
                      <a:pt x="186" y="168"/>
                    </a:lnTo>
                    <a:lnTo>
                      <a:pt x="144" y="184"/>
                    </a:lnTo>
                    <a:lnTo>
                      <a:pt x="43" y="136"/>
                    </a:lnTo>
                    <a:lnTo>
                      <a:pt x="0" y="160"/>
                    </a:lnTo>
                    <a:lnTo>
                      <a:pt x="51" y="216"/>
                    </a:lnTo>
                    <a:lnTo>
                      <a:pt x="144" y="256"/>
                    </a:lnTo>
                    <a:lnTo>
                      <a:pt x="177" y="296"/>
                    </a:lnTo>
                    <a:lnTo>
                      <a:pt x="177" y="336"/>
                    </a:lnTo>
                    <a:lnTo>
                      <a:pt x="220" y="368"/>
                    </a:lnTo>
                    <a:lnTo>
                      <a:pt x="220" y="416"/>
                    </a:lnTo>
                    <a:lnTo>
                      <a:pt x="228" y="464"/>
                    </a:lnTo>
                    <a:lnTo>
                      <a:pt x="245" y="504"/>
                    </a:lnTo>
                    <a:lnTo>
                      <a:pt x="262" y="552"/>
                    </a:lnTo>
                    <a:lnTo>
                      <a:pt x="295" y="560"/>
                    </a:lnTo>
                    <a:lnTo>
                      <a:pt x="329" y="576"/>
                    </a:lnTo>
                    <a:lnTo>
                      <a:pt x="354" y="584"/>
                    </a:lnTo>
                    <a:lnTo>
                      <a:pt x="354" y="600"/>
                    </a:lnTo>
                    <a:lnTo>
                      <a:pt x="363" y="616"/>
                    </a:lnTo>
                    <a:lnTo>
                      <a:pt x="354" y="632"/>
                    </a:lnTo>
                    <a:lnTo>
                      <a:pt x="321" y="696"/>
                    </a:lnTo>
                    <a:lnTo>
                      <a:pt x="236" y="832"/>
                    </a:lnTo>
                    <a:lnTo>
                      <a:pt x="203" y="864"/>
                    </a:lnTo>
                    <a:lnTo>
                      <a:pt x="177" y="896"/>
                    </a:lnTo>
                    <a:lnTo>
                      <a:pt x="177" y="936"/>
                    </a:lnTo>
                    <a:lnTo>
                      <a:pt x="186" y="976"/>
                    </a:lnTo>
                    <a:lnTo>
                      <a:pt x="211" y="1048"/>
                    </a:lnTo>
                    <a:lnTo>
                      <a:pt x="228" y="1080"/>
                    </a:lnTo>
                    <a:lnTo>
                      <a:pt x="228" y="1120"/>
                    </a:lnTo>
                    <a:lnTo>
                      <a:pt x="236" y="1160"/>
                    </a:lnTo>
                    <a:lnTo>
                      <a:pt x="253" y="1192"/>
                    </a:lnTo>
                    <a:lnTo>
                      <a:pt x="287" y="1208"/>
                    </a:lnTo>
                    <a:lnTo>
                      <a:pt x="321" y="1224"/>
                    </a:lnTo>
                    <a:lnTo>
                      <a:pt x="312" y="1272"/>
                    </a:lnTo>
                    <a:lnTo>
                      <a:pt x="363" y="1272"/>
                    </a:lnTo>
                    <a:lnTo>
                      <a:pt x="380" y="1264"/>
                    </a:lnTo>
                    <a:lnTo>
                      <a:pt x="405" y="1248"/>
                    </a:lnTo>
                    <a:lnTo>
                      <a:pt x="506" y="1192"/>
                    </a:lnTo>
                    <a:lnTo>
                      <a:pt x="599" y="1152"/>
                    </a:lnTo>
                    <a:lnTo>
                      <a:pt x="675" y="1112"/>
                    </a:lnTo>
                    <a:lnTo>
                      <a:pt x="700" y="1016"/>
                    </a:lnTo>
                    <a:lnTo>
                      <a:pt x="750" y="944"/>
                    </a:lnTo>
                    <a:lnTo>
                      <a:pt x="793" y="872"/>
                    </a:lnTo>
                    <a:lnTo>
                      <a:pt x="801" y="808"/>
                    </a:lnTo>
                    <a:lnTo>
                      <a:pt x="750" y="760"/>
                    </a:lnTo>
                    <a:close/>
                  </a:path>
                </a:pathLst>
              </a:custGeom>
              <a:solidFill>
                <a:schemeClr val="bg2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lv-LV" dirty="0"/>
              </a:p>
            </p:txBody>
          </p:sp>
          <p:sp>
            <p:nvSpPr>
              <p:cNvPr id="242" name="Freeform 101"/>
              <p:cNvSpPr>
                <a:spLocks/>
              </p:cNvSpPr>
              <p:nvPr/>
            </p:nvSpPr>
            <p:spPr bwMode="auto">
              <a:xfrm>
                <a:off x="3845" y="304"/>
                <a:ext cx="691" cy="1696"/>
              </a:xfrm>
              <a:custGeom>
                <a:avLst/>
                <a:gdLst>
                  <a:gd name="T0" fmla="*/ 354 w 691"/>
                  <a:gd name="T1" fmla="*/ 72 h 1696"/>
                  <a:gd name="T2" fmla="*/ 295 w 691"/>
                  <a:gd name="T3" fmla="*/ 128 h 1696"/>
                  <a:gd name="T4" fmla="*/ 261 w 691"/>
                  <a:gd name="T5" fmla="*/ 216 h 1696"/>
                  <a:gd name="T6" fmla="*/ 210 w 691"/>
                  <a:gd name="T7" fmla="*/ 312 h 1696"/>
                  <a:gd name="T8" fmla="*/ 168 w 691"/>
                  <a:gd name="T9" fmla="*/ 400 h 1696"/>
                  <a:gd name="T10" fmla="*/ 118 w 691"/>
                  <a:gd name="T11" fmla="*/ 576 h 1696"/>
                  <a:gd name="T12" fmla="*/ 143 w 691"/>
                  <a:gd name="T13" fmla="*/ 656 h 1696"/>
                  <a:gd name="T14" fmla="*/ 33 w 691"/>
                  <a:gd name="T15" fmla="*/ 736 h 1696"/>
                  <a:gd name="T16" fmla="*/ 50 w 691"/>
                  <a:gd name="T17" fmla="*/ 936 h 1696"/>
                  <a:gd name="T18" fmla="*/ 92 w 691"/>
                  <a:gd name="T19" fmla="*/ 1016 h 1696"/>
                  <a:gd name="T20" fmla="*/ 67 w 691"/>
                  <a:gd name="T21" fmla="*/ 1144 h 1696"/>
                  <a:gd name="T22" fmla="*/ 17 w 691"/>
                  <a:gd name="T23" fmla="*/ 1272 h 1696"/>
                  <a:gd name="T24" fmla="*/ 8 w 691"/>
                  <a:gd name="T25" fmla="*/ 1328 h 1696"/>
                  <a:gd name="T26" fmla="*/ 42 w 691"/>
                  <a:gd name="T27" fmla="*/ 1376 h 1696"/>
                  <a:gd name="T28" fmla="*/ 84 w 691"/>
                  <a:gd name="T29" fmla="*/ 1504 h 1696"/>
                  <a:gd name="T30" fmla="*/ 118 w 691"/>
                  <a:gd name="T31" fmla="*/ 1568 h 1696"/>
                  <a:gd name="T32" fmla="*/ 109 w 691"/>
                  <a:gd name="T33" fmla="*/ 1616 h 1696"/>
                  <a:gd name="T34" fmla="*/ 135 w 691"/>
                  <a:gd name="T35" fmla="*/ 1664 h 1696"/>
                  <a:gd name="T36" fmla="*/ 202 w 691"/>
                  <a:gd name="T37" fmla="*/ 1696 h 1696"/>
                  <a:gd name="T38" fmla="*/ 244 w 691"/>
                  <a:gd name="T39" fmla="*/ 1648 h 1696"/>
                  <a:gd name="T40" fmla="*/ 286 w 691"/>
                  <a:gd name="T41" fmla="*/ 1600 h 1696"/>
                  <a:gd name="T42" fmla="*/ 387 w 691"/>
                  <a:gd name="T43" fmla="*/ 1472 h 1696"/>
                  <a:gd name="T44" fmla="*/ 387 w 691"/>
                  <a:gd name="T45" fmla="*/ 1408 h 1696"/>
                  <a:gd name="T46" fmla="*/ 396 w 691"/>
                  <a:gd name="T47" fmla="*/ 1336 h 1696"/>
                  <a:gd name="T48" fmla="*/ 421 w 691"/>
                  <a:gd name="T49" fmla="*/ 1272 h 1696"/>
                  <a:gd name="T50" fmla="*/ 497 w 691"/>
                  <a:gd name="T51" fmla="*/ 1224 h 1696"/>
                  <a:gd name="T52" fmla="*/ 505 w 691"/>
                  <a:gd name="T53" fmla="*/ 1168 h 1696"/>
                  <a:gd name="T54" fmla="*/ 480 w 691"/>
                  <a:gd name="T55" fmla="*/ 1088 h 1696"/>
                  <a:gd name="T56" fmla="*/ 396 w 691"/>
                  <a:gd name="T57" fmla="*/ 1040 h 1696"/>
                  <a:gd name="T58" fmla="*/ 387 w 691"/>
                  <a:gd name="T59" fmla="*/ 984 h 1696"/>
                  <a:gd name="T60" fmla="*/ 387 w 691"/>
                  <a:gd name="T61" fmla="*/ 832 h 1696"/>
                  <a:gd name="T62" fmla="*/ 480 w 691"/>
                  <a:gd name="T63" fmla="*/ 704 h 1696"/>
                  <a:gd name="T64" fmla="*/ 556 w 691"/>
                  <a:gd name="T65" fmla="*/ 624 h 1696"/>
                  <a:gd name="T66" fmla="*/ 581 w 691"/>
                  <a:gd name="T67" fmla="*/ 560 h 1696"/>
                  <a:gd name="T68" fmla="*/ 573 w 691"/>
                  <a:gd name="T69" fmla="*/ 496 h 1696"/>
                  <a:gd name="T70" fmla="*/ 606 w 691"/>
                  <a:gd name="T71" fmla="*/ 424 h 1696"/>
                  <a:gd name="T72" fmla="*/ 682 w 691"/>
                  <a:gd name="T73" fmla="*/ 376 h 1696"/>
                  <a:gd name="T74" fmla="*/ 674 w 691"/>
                  <a:gd name="T75" fmla="*/ 328 h 1696"/>
                  <a:gd name="T76" fmla="*/ 649 w 691"/>
                  <a:gd name="T77" fmla="*/ 240 h 1696"/>
                  <a:gd name="T78" fmla="*/ 606 w 691"/>
                  <a:gd name="T79" fmla="*/ 160 h 1696"/>
                  <a:gd name="T80" fmla="*/ 573 w 691"/>
                  <a:gd name="T81" fmla="*/ 80 h 1696"/>
                  <a:gd name="T82" fmla="*/ 446 w 691"/>
                  <a:gd name="T83" fmla="*/ 0 h 1696"/>
                  <a:gd name="T84" fmla="*/ 429 w 691"/>
                  <a:gd name="T85" fmla="*/ 88 h 169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691"/>
                  <a:gd name="T130" fmla="*/ 0 h 1696"/>
                  <a:gd name="T131" fmla="*/ 691 w 691"/>
                  <a:gd name="T132" fmla="*/ 1696 h 169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691" h="1696">
                    <a:moveTo>
                      <a:pt x="429" y="88"/>
                    </a:moveTo>
                    <a:lnTo>
                      <a:pt x="354" y="72"/>
                    </a:lnTo>
                    <a:lnTo>
                      <a:pt x="337" y="128"/>
                    </a:lnTo>
                    <a:lnTo>
                      <a:pt x="295" y="128"/>
                    </a:lnTo>
                    <a:lnTo>
                      <a:pt x="261" y="168"/>
                    </a:lnTo>
                    <a:lnTo>
                      <a:pt x="261" y="216"/>
                    </a:lnTo>
                    <a:lnTo>
                      <a:pt x="269" y="256"/>
                    </a:lnTo>
                    <a:lnTo>
                      <a:pt x="210" y="312"/>
                    </a:lnTo>
                    <a:lnTo>
                      <a:pt x="210" y="376"/>
                    </a:lnTo>
                    <a:lnTo>
                      <a:pt x="168" y="400"/>
                    </a:lnTo>
                    <a:lnTo>
                      <a:pt x="168" y="496"/>
                    </a:lnTo>
                    <a:lnTo>
                      <a:pt x="118" y="576"/>
                    </a:lnTo>
                    <a:lnTo>
                      <a:pt x="160" y="600"/>
                    </a:lnTo>
                    <a:lnTo>
                      <a:pt x="143" y="656"/>
                    </a:lnTo>
                    <a:lnTo>
                      <a:pt x="67" y="664"/>
                    </a:lnTo>
                    <a:lnTo>
                      <a:pt x="33" y="736"/>
                    </a:lnTo>
                    <a:lnTo>
                      <a:pt x="50" y="856"/>
                    </a:lnTo>
                    <a:lnTo>
                      <a:pt x="50" y="936"/>
                    </a:lnTo>
                    <a:lnTo>
                      <a:pt x="92" y="976"/>
                    </a:lnTo>
                    <a:lnTo>
                      <a:pt x="92" y="1016"/>
                    </a:lnTo>
                    <a:lnTo>
                      <a:pt x="67" y="1056"/>
                    </a:lnTo>
                    <a:lnTo>
                      <a:pt x="67" y="1144"/>
                    </a:lnTo>
                    <a:lnTo>
                      <a:pt x="33" y="1176"/>
                    </a:lnTo>
                    <a:lnTo>
                      <a:pt x="17" y="1272"/>
                    </a:lnTo>
                    <a:lnTo>
                      <a:pt x="0" y="1280"/>
                    </a:lnTo>
                    <a:lnTo>
                      <a:pt x="8" y="1328"/>
                    </a:lnTo>
                    <a:lnTo>
                      <a:pt x="33" y="1352"/>
                    </a:lnTo>
                    <a:lnTo>
                      <a:pt x="42" y="1376"/>
                    </a:lnTo>
                    <a:lnTo>
                      <a:pt x="42" y="1440"/>
                    </a:lnTo>
                    <a:lnTo>
                      <a:pt x="84" y="1504"/>
                    </a:lnTo>
                    <a:lnTo>
                      <a:pt x="109" y="1536"/>
                    </a:lnTo>
                    <a:lnTo>
                      <a:pt x="118" y="1568"/>
                    </a:lnTo>
                    <a:lnTo>
                      <a:pt x="109" y="1592"/>
                    </a:lnTo>
                    <a:lnTo>
                      <a:pt x="109" y="1616"/>
                    </a:lnTo>
                    <a:lnTo>
                      <a:pt x="126" y="1632"/>
                    </a:lnTo>
                    <a:lnTo>
                      <a:pt x="135" y="1664"/>
                    </a:lnTo>
                    <a:lnTo>
                      <a:pt x="135" y="1696"/>
                    </a:lnTo>
                    <a:lnTo>
                      <a:pt x="202" y="1696"/>
                    </a:lnTo>
                    <a:lnTo>
                      <a:pt x="236" y="1680"/>
                    </a:lnTo>
                    <a:lnTo>
                      <a:pt x="244" y="1648"/>
                    </a:lnTo>
                    <a:lnTo>
                      <a:pt x="261" y="1616"/>
                    </a:lnTo>
                    <a:lnTo>
                      <a:pt x="286" y="1600"/>
                    </a:lnTo>
                    <a:lnTo>
                      <a:pt x="354" y="1608"/>
                    </a:lnTo>
                    <a:lnTo>
                      <a:pt x="387" y="1472"/>
                    </a:lnTo>
                    <a:lnTo>
                      <a:pt x="396" y="1440"/>
                    </a:lnTo>
                    <a:lnTo>
                      <a:pt x="387" y="1408"/>
                    </a:lnTo>
                    <a:lnTo>
                      <a:pt x="387" y="1368"/>
                    </a:lnTo>
                    <a:lnTo>
                      <a:pt x="396" y="1336"/>
                    </a:lnTo>
                    <a:lnTo>
                      <a:pt x="404" y="1296"/>
                    </a:lnTo>
                    <a:lnTo>
                      <a:pt x="421" y="1272"/>
                    </a:lnTo>
                    <a:lnTo>
                      <a:pt x="472" y="1240"/>
                    </a:lnTo>
                    <a:lnTo>
                      <a:pt x="497" y="1224"/>
                    </a:lnTo>
                    <a:lnTo>
                      <a:pt x="497" y="1192"/>
                    </a:lnTo>
                    <a:lnTo>
                      <a:pt x="505" y="1168"/>
                    </a:lnTo>
                    <a:lnTo>
                      <a:pt x="522" y="1144"/>
                    </a:lnTo>
                    <a:lnTo>
                      <a:pt x="480" y="1088"/>
                    </a:lnTo>
                    <a:lnTo>
                      <a:pt x="413" y="1048"/>
                    </a:lnTo>
                    <a:lnTo>
                      <a:pt x="396" y="1040"/>
                    </a:lnTo>
                    <a:lnTo>
                      <a:pt x="387" y="1024"/>
                    </a:lnTo>
                    <a:lnTo>
                      <a:pt x="387" y="984"/>
                    </a:lnTo>
                    <a:lnTo>
                      <a:pt x="379" y="904"/>
                    </a:lnTo>
                    <a:lnTo>
                      <a:pt x="387" y="832"/>
                    </a:lnTo>
                    <a:lnTo>
                      <a:pt x="429" y="760"/>
                    </a:lnTo>
                    <a:lnTo>
                      <a:pt x="480" y="704"/>
                    </a:lnTo>
                    <a:lnTo>
                      <a:pt x="539" y="648"/>
                    </a:lnTo>
                    <a:lnTo>
                      <a:pt x="556" y="624"/>
                    </a:lnTo>
                    <a:lnTo>
                      <a:pt x="564" y="584"/>
                    </a:lnTo>
                    <a:lnTo>
                      <a:pt x="581" y="560"/>
                    </a:lnTo>
                    <a:lnTo>
                      <a:pt x="581" y="536"/>
                    </a:lnTo>
                    <a:lnTo>
                      <a:pt x="573" y="496"/>
                    </a:lnTo>
                    <a:lnTo>
                      <a:pt x="581" y="464"/>
                    </a:lnTo>
                    <a:lnTo>
                      <a:pt x="606" y="424"/>
                    </a:lnTo>
                    <a:lnTo>
                      <a:pt x="615" y="384"/>
                    </a:lnTo>
                    <a:lnTo>
                      <a:pt x="682" y="376"/>
                    </a:lnTo>
                    <a:lnTo>
                      <a:pt x="691" y="376"/>
                    </a:lnTo>
                    <a:lnTo>
                      <a:pt x="674" y="328"/>
                    </a:lnTo>
                    <a:lnTo>
                      <a:pt x="657" y="288"/>
                    </a:lnTo>
                    <a:lnTo>
                      <a:pt x="649" y="240"/>
                    </a:lnTo>
                    <a:lnTo>
                      <a:pt x="649" y="192"/>
                    </a:lnTo>
                    <a:lnTo>
                      <a:pt x="606" y="160"/>
                    </a:lnTo>
                    <a:lnTo>
                      <a:pt x="606" y="120"/>
                    </a:lnTo>
                    <a:lnTo>
                      <a:pt x="573" y="80"/>
                    </a:lnTo>
                    <a:lnTo>
                      <a:pt x="480" y="40"/>
                    </a:lnTo>
                    <a:lnTo>
                      <a:pt x="446" y="0"/>
                    </a:lnTo>
                    <a:lnTo>
                      <a:pt x="429" y="8"/>
                    </a:lnTo>
                    <a:lnTo>
                      <a:pt x="429" y="88"/>
                    </a:lnTo>
                    <a:close/>
                  </a:path>
                </a:pathLst>
              </a:custGeom>
              <a:solidFill>
                <a:schemeClr val="bg2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lv-LV" dirty="0"/>
              </a:p>
            </p:txBody>
          </p:sp>
          <p:sp>
            <p:nvSpPr>
              <p:cNvPr id="243" name="Freeform 102"/>
              <p:cNvSpPr>
                <a:spLocks/>
              </p:cNvSpPr>
              <p:nvPr/>
            </p:nvSpPr>
            <p:spPr bwMode="auto">
              <a:xfrm>
                <a:off x="3423" y="0"/>
                <a:ext cx="1340" cy="1688"/>
              </a:xfrm>
              <a:custGeom>
                <a:avLst/>
                <a:gdLst>
                  <a:gd name="T0" fmla="*/ 1323 w 1340"/>
                  <a:gd name="T1" fmla="*/ 40 h 1688"/>
                  <a:gd name="T2" fmla="*/ 1205 w 1340"/>
                  <a:gd name="T3" fmla="*/ 24 h 1688"/>
                  <a:gd name="T4" fmla="*/ 1172 w 1340"/>
                  <a:gd name="T5" fmla="*/ 0 h 1688"/>
                  <a:gd name="T6" fmla="*/ 1130 w 1340"/>
                  <a:gd name="T7" fmla="*/ 24 h 1688"/>
                  <a:gd name="T8" fmla="*/ 1071 w 1340"/>
                  <a:gd name="T9" fmla="*/ 120 h 1688"/>
                  <a:gd name="T10" fmla="*/ 1012 w 1340"/>
                  <a:gd name="T11" fmla="*/ 40 h 1688"/>
                  <a:gd name="T12" fmla="*/ 961 w 1340"/>
                  <a:gd name="T13" fmla="*/ 136 h 1688"/>
                  <a:gd name="T14" fmla="*/ 877 w 1340"/>
                  <a:gd name="T15" fmla="*/ 184 h 1688"/>
                  <a:gd name="T16" fmla="*/ 809 w 1340"/>
                  <a:gd name="T17" fmla="*/ 176 h 1688"/>
                  <a:gd name="T18" fmla="*/ 717 w 1340"/>
                  <a:gd name="T19" fmla="*/ 248 h 1688"/>
                  <a:gd name="T20" fmla="*/ 700 w 1340"/>
                  <a:gd name="T21" fmla="*/ 328 h 1688"/>
                  <a:gd name="T22" fmla="*/ 645 w 1340"/>
                  <a:gd name="T23" fmla="*/ 418 h 1688"/>
                  <a:gd name="T24" fmla="*/ 590 w 1340"/>
                  <a:gd name="T25" fmla="*/ 504 h 1688"/>
                  <a:gd name="T26" fmla="*/ 565 w 1340"/>
                  <a:gd name="T27" fmla="*/ 560 h 1688"/>
                  <a:gd name="T28" fmla="*/ 472 w 1340"/>
                  <a:gd name="T29" fmla="*/ 744 h 1688"/>
                  <a:gd name="T30" fmla="*/ 396 w 1340"/>
                  <a:gd name="T31" fmla="*/ 848 h 1688"/>
                  <a:gd name="T32" fmla="*/ 396 w 1340"/>
                  <a:gd name="T33" fmla="*/ 896 h 1688"/>
                  <a:gd name="T34" fmla="*/ 304 w 1340"/>
                  <a:gd name="T35" fmla="*/ 1024 h 1688"/>
                  <a:gd name="T36" fmla="*/ 236 w 1340"/>
                  <a:gd name="T37" fmla="*/ 1032 h 1688"/>
                  <a:gd name="T38" fmla="*/ 186 w 1340"/>
                  <a:gd name="T39" fmla="*/ 1088 h 1688"/>
                  <a:gd name="T40" fmla="*/ 93 w 1340"/>
                  <a:gd name="T41" fmla="*/ 1144 h 1688"/>
                  <a:gd name="T42" fmla="*/ 26 w 1340"/>
                  <a:gd name="T43" fmla="*/ 1200 h 1688"/>
                  <a:gd name="T44" fmla="*/ 9 w 1340"/>
                  <a:gd name="T45" fmla="*/ 1264 h 1688"/>
                  <a:gd name="T46" fmla="*/ 9 w 1340"/>
                  <a:gd name="T47" fmla="*/ 1304 h 1688"/>
                  <a:gd name="T48" fmla="*/ 0 w 1340"/>
                  <a:gd name="T49" fmla="*/ 1352 h 1688"/>
                  <a:gd name="T50" fmla="*/ 9 w 1340"/>
                  <a:gd name="T51" fmla="*/ 1424 h 1688"/>
                  <a:gd name="T52" fmla="*/ 51 w 1340"/>
                  <a:gd name="T53" fmla="*/ 1464 h 1688"/>
                  <a:gd name="T54" fmla="*/ 17 w 1340"/>
                  <a:gd name="T55" fmla="*/ 1512 h 1688"/>
                  <a:gd name="T56" fmla="*/ 59 w 1340"/>
                  <a:gd name="T57" fmla="*/ 1552 h 1688"/>
                  <a:gd name="T58" fmla="*/ 17 w 1340"/>
                  <a:gd name="T59" fmla="*/ 1584 h 1688"/>
                  <a:gd name="T60" fmla="*/ 51 w 1340"/>
                  <a:gd name="T61" fmla="*/ 1632 h 1688"/>
                  <a:gd name="T62" fmla="*/ 102 w 1340"/>
                  <a:gd name="T63" fmla="*/ 1688 h 1688"/>
                  <a:gd name="T64" fmla="*/ 278 w 1340"/>
                  <a:gd name="T65" fmla="*/ 1624 h 1688"/>
                  <a:gd name="T66" fmla="*/ 346 w 1340"/>
                  <a:gd name="T67" fmla="*/ 1576 h 1688"/>
                  <a:gd name="T68" fmla="*/ 388 w 1340"/>
                  <a:gd name="T69" fmla="*/ 1512 h 1688"/>
                  <a:gd name="T70" fmla="*/ 422 w 1340"/>
                  <a:gd name="T71" fmla="*/ 1592 h 1688"/>
                  <a:gd name="T72" fmla="*/ 489 w 1340"/>
                  <a:gd name="T73" fmla="*/ 1456 h 1688"/>
                  <a:gd name="T74" fmla="*/ 514 w 1340"/>
                  <a:gd name="T75" fmla="*/ 1288 h 1688"/>
                  <a:gd name="T76" fmla="*/ 455 w 1340"/>
                  <a:gd name="T77" fmla="*/ 1048 h 1688"/>
                  <a:gd name="T78" fmla="*/ 582 w 1340"/>
                  <a:gd name="T79" fmla="*/ 912 h 1688"/>
                  <a:gd name="T80" fmla="*/ 590 w 1340"/>
                  <a:gd name="T81" fmla="*/ 712 h 1688"/>
                  <a:gd name="T82" fmla="*/ 691 w 1340"/>
                  <a:gd name="T83" fmla="*/ 568 h 1688"/>
                  <a:gd name="T84" fmla="*/ 717 w 1340"/>
                  <a:gd name="T85" fmla="*/ 440 h 1688"/>
                  <a:gd name="T86" fmla="*/ 851 w 1340"/>
                  <a:gd name="T87" fmla="*/ 400 h 1688"/>
                  <a:gd name="T88" fmla="*/ 851 w 1340"/>
                  <a:gd name="T89" fmla="*/ 296 h 1688"/>
                  <a:gd name="T90" fmla="*/ 1037 w 1340"/>
                  <a:gd name="T91" fmla="*/ 304 h 1688"/>
                  <a:gd name="T92" fmla="*/ 1113 w 1340"/>
                  <a:gd name="T93" fmla="*/ 176 h 1688"/>
                  <a:gd name="T94" fmla="*/ 1264 w 1340"/>
                  <a:gd name="T95" fmla="*/ 168 h 1688"/>
                  <a:gd name="T96" fmla="*/ 1340 w 1340"/>
                  <a:gd name="T97" fmla="*/ 144 h 1688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340"/>
                  <a:gd name="T148" fmla="*/ 0 h 1688"/>
                  <a:gd name="T149" fmla="*/ 1340 w 1340"/>
                  <a:gd name="T150" fmla="*/ 1688 h 1688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340" h="1688">
                    <a:moveTo>
                      <a:pt x="1239" y="104"/>
                    </a:moveTo>
                    <a:lnTo>
                      <a:pt x="1281" y="80"/>
                    </a:lnTo>
                    <a:lnTo>
                      <a:pt x="1323" y="40"/>
                    </a:lnTo>
                    <a:lnTo>
                      <a:pt x="1239" y="16"/>
                    </a:lnTo>
                    <a:lnTo>
                      <a:pt x="1214" y="8"/>
                    </a:lnTo>
                    <a:lnTo>
                      <a:pt x="1205" y="24"/>
                    </a:lnTo>
                    <a:lnTo>
                      <a:pt x="1180" y="56"/>
                    </a:lnTo>
                    <a:lnTo>
                      <a:pt x="1172" y="16"/>
                    </a:lnTo>
                    <a:lnTo>
                      <a:pt x="1172" y="0"/>
                    </a:lnTo>
                    <a:lnTo>
                      <a:pt x="1146" y="0"/>
                    </a:lnTo>
                    <a:lnTo>
                      <a:pt x="1130" y="0"/>
                    </a:lnTo>
                    <a:lnTo>
                      <a:pt x="1130" y="24"/>
                    </a:lnTo>
                    <a:lnTo>
                      <a:pt x="1130" y="64"/>
                    </a:lnTo>
                    <a:lnTo>
                      <a:pt x="1104" y="24"/>
                    </a:lnTo>
                    <a:lnTo>
                      <a:pt x="1071" y="120"/>
                    </a:lnTo>
                    <a:lnTo>
                      <a:pt x="1062" y="48"/>
                    </a:lnTo>
                    <a:lnTo>
                      <a:pt x="1037" y="24"/>
                    </a:lnTo>
                    <a:lnTo>
                      <a:pt x="1012" y="40"/>
                    </a:lnTo>
                    <a:lnTo>
                      <a:pt x="961" y="80"/>
                    </a:lnTo>
                    <a:lnTo>
                      <a:pt x="953" y="112"/>
                    </a:lnTo>
                    <a:lnTo>
                      <a:pt x="961" y="136"/>
                    </a:lnTo>
                    <a:lnTo>
                      <a:pt x="902" y="144"/>
                    </a:lnTo>
                    <a:lnTo>
                      <a:pt x="885" y="160"/>
                    </a:lnTo>
                    <a:lnTo>
                      <a:pt x="877" y="184"/>
                    </a:lnTo>
                    <a:lnTo>
                      <a:pt x="851" y="192"/>
                    </a:lnTo>
                    <a:lnTo>
                      <a:pt x="826" y="192"/>
                    </a:lnTo>
                    <a:lnTo>
                      <a:pt x="809" y="176"/>
                    </a:lnTo>
                    <a:lnTo>
                      <a:pt x="784" y="176"/>
                    </a:lnTo>
                    <a:lnTo>
                      <a:pt x="750" y="208"/>
                    </a:lnTo>
                    <a:lnTo>
                      <a:pt x="717" y="248"/>
                    </a:lnTo>
                    <a:lnTo>
                      <a:pt x="683" y="296"/>
                    </a:lnTo>
                    <a:lnTo>
                      <a:pt x="683" y="320"/>
                    </a:lnTo>
                    <a:lnTo>
                      <a:pt x="700" y="328"/>
                    </a:lnTo>
                    <a:lnTo>
                      <a:pt x="659" y="374"/>
                    </a:lnTo>
                    <a:lnTo>
                      <a:pt x="641" y="368"/>
                    </a:lnTo>
                    <a:lnTo>
                      <a:pt x="645" y="418"/>
                    </a:lnTo>
                    <a:lnTo>
                      <a:pt x="616" y="456"/>
                    </a:lnTo>
                    <a:lnTo>
                      <a:pt x="599" y="480"/>
                    </a:lnTo>
                    <a:lnTo>
                      <a:pt x="590" y="504"/>
                    </a:lnTo>
                    <a:lnTo>
                      <a:pt x="607" y="520"/>
                    </a:lnTo>
                    <a:lnTo>
                      <a:pt x="573" y="536"/>
                    </a:lnTo>
                    <a:lnTo>
                      <a:pt x="565" y="560"/>
                    </a:lnTo>
                    <a:lnTo>
                      <a:pt x="540" y="576"/>
                    </a:lnTo>
                    <a:lnTo>
                      <a:pt x="523" y="624"/>
                    </a:lnTo>
                    <a:lnTo>
                      <a:pt x="472" y="744"/>
                    </a:lnTo>
                    <a:lnTo>
                      <a:pt x="455" y="816"/>
                    </a:lnTo>
                    <a:lnTo>
                      <a:pt x="439" y="840"/>
                    </a:lnTo>
                    <a:lnTo>
                      <a:pt x="396" y="848"/>
                    </a:lnTo>
                    <a:lnTo>
                      <a:pt x="405" y="872"/>
                    </a:lnTo>
                    <a:lnTo>
                      <a:pt x="413" y="888"/>
                    </a:lnTo>
                    <a:lnTo>
                      <a:pt x="396" y="896"/>
                    </a:lnTo>
                    <a:lnTo>
                      <a:pt x="346" y="952"/>
                    </a:lnTo>
                    <a:lnTo>
                      <a:pt x="321" y="1008"/>
                    </a:lnTo>
                    <a:lnTo>
                      <a:pt x="304" y="1024"/>
                    </a:lnTo>
                    <a:lnTo>
                      <a:pt x="295" y="1032"/>
                    </a:lnTo>
                    <a:lnTo>
                      <a:pt x="262" y="1024"/>
                    </a:lnTo>
                    <a:lnTo>
                      <a:pt x="236" y="1032"/>
                    </a:lnTo>
                    <a:lnTo>
                      <a:pt x="228" y="1040"/>
                    </a:lnTo>
                    <a:lnTo>
                      <a:pt x="220" y="1064"/>
                    </a:lnTo>
                    <a:lnTo>
                      <a:pt x="186" y="1088"/>
                    </a:lnTo>
                    <a:lnTo>
                      <a:pt x="152" y="1104"/>
                    </a:lnTo>
                    <a:lnTo>
                      <a:pt x="127" y="1128"/>
                    </a:lnTo>
                    <a:lnTo>
                      <a:pt x="93" y="1144"/>
                    </a:lnTo>
                    <a:lnTo>
                      <a:pt x="68" y="1168"/>
                    </a:lnTo>
                    <a:lnTo>
                      <a:pt x="51" y="1192"/>
                    </a:lnTo>
                    <a:lnTo>
                      <a:pt x="26" y="1200"/>
                    </a:lnTo>
                    <a:lnTo>
                      <a:pt x="17" y="1208"/>
                    </a:lnTo>
                    <a:lnTo>
                      <a:pt x="17" y="1248"/>
                    </a:lnTo>
                    <a:lnTo>
                      <a:pt x="9" y="1264"/>
                    </a:lnTo>
                    <a:lnTo>
                      <a:pt x="17" y="1272"/>
                    </a:lnTo>
                    <a:lnTo>
                      <a:pt x="17" y="1288"/>
                    </a:lnTo>
                    <a:lnTo>
                      <a:pt x="9" y="1304"/>
                    </a:lnTo>
                    <a:lnTo>
                      <a:pt x="17" y="1312"/>
                    </a:lnTo>
                    <a:lnTo>
                      <a:pt x="17" y="1328"/>
                    </a:lnTo>
                    <a:lnTo>
                      <a:pt x="0" y="1352"/>
                    </a:lnTo>
                    <a:lnTo>
                      <a:pt x="17" y="1384"/>
                    </a:lnTo>
                    <a:lnTo>
                      <a:pt x="43" y="1408"/>
                    </a:lnTo>
                    <a:lnTo>
                      <a:pt x="9" y="1424"/>
                    </a:lnTo>
                    <a:lnTo>
                      <a:pt x="34" y="1432"/>
                    </a:lnTo>
                    <a:lnTo>
                      <a:pt x="9" y="1480"/>
                    </a:lnTo>
                    <a:lnTo>
                      <a:pt x="51" y="1464"/>
                    </a:lnTo>
                    <a:lnTo>
                      <a:pt x="51" y="1480"/>
                    </a:lnTo>
                    <a:lnTo>
                      <a:pt x="43" y="1488"/>
                    </a:lnTo>
                    <a:lnTo>
                      <a:pt x="17" y="1512"/>
                    </a:lnTo>
                    <a:lnTo>
                      <a:pt x="17" y="1544"/>
                    </a:lnTo>
                    <a:lnTo>
                      <a:pt x="43" y="1544"/>
                    </a:lnTo>
                    <a:lnTo>
                      <a:pt x="59" y="1552"/>
                    </a:lnTo>
                    <a:lnTo>
                      <a:pt x="59" y="1568"/>
                    </a:lnTo>
                    <a:lnTo>
                      <a:pt x="34" y="1584"/>
                    </a:lnTo>
                    <a:lnTo>
                      <a:pt x="17" y="1584"/>
                    </a:lnTo>
                    <a:lnTo>
                      <a:pt x="9" y="1592"/>
                    </a:lnTo>
                    <a:lnTo>
                      <a:pt x="26" y="1616"/>
                    </a:lnTo>
                    <a:lnTo>
                      <a:pt x="51" y="1632"/>
                    </a:lnTo>
                    <a:lnTo>
                      <a:pt x="76" y="1656"/>
                    </a:lnTo>
                    <a:lnTo>
                      <a:pt x="118" y="1664"/>
                    </a:lnTo>
                    <a:lnTo>
                      <a:pt x="102" y="1688"/>
                    </a:lnTo>
                    <a:lnTo>
                      <a:pt x="177" y="1688"/>
                    </a:lnTo>
                    <a:lnTo>
                      <a:pt x="236" y="1664"/>
                    </a:lnTo>
                    <a:lnTo>
                      <a:pt x="278" y="1624"/>
                    </a:lnTo>
                    <a:lnTo>
                      <a:pt x="312" y="1576"/>
                    </a:lnTo>
                    <a:lnTo>
                      <a:pt x="329" y="1584"/>
                    </a:lnTo>
                    <a:lnTo>
                      <a:pt x="346" y="1576"/>
                    </a:lnTo>
                    <a:lnTo>
                      <a:pt x="363" y="1544"/>
                    </a:lnTo>
                    <a:lnTo>
                      <a:pt x="363" y="1512"/>
                    </a:lnTo>
                    <a:lnTo>
                      <a:pt x="388" y="1512"/>
                    </a:lnTo>
                    <a:lnTo>
                      <a:pt x="396" y="1528"/>
                    </a:lnTo>
                    <a:lnTo>
                      <a:pt x="405" y="1560"/>
                    </a:lnTo>
                    <a:lnTo>
                      <a:pt x="422" y="1592"/>
                    </a:lnTo>
                    <a:lnTo>
                      <a:pt x="439" y="1584"/>
                    </a:lnTo>
                    <a:lnTo>
                      <a:pt x="455" y="1488"/>
                    </a:lnTo>
                    <a:lnTo>
                      <a:pt x="489" y="1456"/>
                    </a:lnTo>
                    <a:lnTo>
                      <a:pt x="489" y="1368"/>
                    </a:lnTo>
                    <a:lnTo>
                      <a:pt x="514" y="1328"/>
                    </a:lnTo>
                    <a:lnTo>
                      <a:pt x="514" y="1288"/>
                    </a:lnTo>
                    <a:lnTo>
                      <a:pt x="472" y="1248"/>
                    </a:lnTo>
                    <a:lnTo>
                      <a:pt x="472" y="1168"/>
                    </a:lnTo>
                    <a:lnTo>
                      <a:pt x="455" y="1048"/>
                    </a:lnTo>
                    <a:lnTo>
                      <a:pt x="489" y="976"/>
                    </a:lnTo>
                    <a:lnTo>
                      <a:pt x="565" y="968"/>
                    </a:lnTo>
                    <a:lnTo>
                      <a:pt x="582" y="912"/>
                    </a:lnTo>
                    <a:lnTo>
                      <a:pt x="540" y="888"/>
                    </a:lnTo>
                    <a:lnTo>
                      <a:pt x="590" y="808"/>
                    </a:lnTo>
                    <a:lnTo>
                      <a:pt x="590" y="712"/>
                    </a:lnTo>
                    <a:lnTo>
                      <a:pt x="632" y="688"/>
                    </a:lnTo>
                    <a:lnTo>
                      <a:pt x="632" y="624"/>
                    </a:lnTo>
                    <a:lnTo>
                      <a:pt x="691" y="568"/>
                    </a:lnTo>
                    <a:lnTo>
                      <a:pt x="683" y="528"/>
                    </a:lnTo>
                    <a:lnTo>
                      <a:pt x="683" y="480"/>
                    </a:lnTo>
                    <a:lnTo>
                      <a:pt x="717" y="440"/>
                    </a:lnTo>
                    <a:lnTo>
                      <a:pt x="759" y="440"/>
                    </a:lnTo>
                    <a:lnTo>
                      <a:pt x="776" y="384"/>
                    </a:lnTo>
                    <a:lnTo>
                      <a:pt x="851" y="400"/>
                    </a:lnTo>
                    <a:lnTo>
                      <a:pt x="851" y="320"/>
                    </a:lnTo>
                    <a:lnTo>
                      <a:pt x="868" y="312"/>
                    </a:lnTo>
                    <a:lnTo>
                      <a:pt x="851" y="296"/>
                    </a:lnTo>
                    <a:lnTo>
                      <a:pt x="894" y="272"/>
                    </a:lnTo>
                    <a:lnTo>
                      <a:pt x="995" y="320"/>
                    </a:lnTo>
                    <a:lnTo>
                      <a:pt x="1037" y="304"/>
                    </a:lnTo>
                    <a:lnTo>
                      <a:pt x="1096" y="320"/>
                    </a:lnTo>
                    <a:lnTo>
                      <a:pt x="1113" y="248"/>
                    </a:lnTo>
                    <a:lnTo>
                      <a:pt x="1113" y="176"/>
                    </a:lnTo>
                    <a:lnTo>
                      <a:pt x="1146" y="136"/>
                    </a:lnTo>
                    <a:lnTo>
                      <a:pt x="1197" y="136"/>
                    </a:lnTo>
                    <a:lnTo>
                      <a:pt x="1264" y="168"/>
                    </a:lnTo>
                    <a:lnTo>
                      <a:pt x="1281" y="208"/>
                    </a:lnTo>
                    <a:lnTo>
                      <a:pt x="1306" y="176"/>
                    </a:lnTo>
                    <a:lnTo>
                      <a:pt x="1340" y="144"/>
                    </a:lnTo>
                    <a:lnTo>
                      <a:pt x="1340" y="120"/>
                    </a:lnTo>
                    <a:lnTo>
                      <a:pt x="1239" y="104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lv-LV" dirty="0"/>
              </a:p>
            </p:txBody>
          </p:sp>
          <p:sp>
            <p:nvSpPr>
              <p:cNvPr id="244" name="Freeform 103"/>
              <p:cNvSpPr>
                <a:spLocks/>
              </p:cNvSpPr>
              <p:nvPr/>
            </p:nvSpPr>
            <p:spPr bwMode="auto">
              <a:xfrm>
                <a:off x="3423" y="-8"/>
                <a:ext cx="1340" cy="1688"/>
              </a:xfrm>
              <a:custGeom>
                <a:avLst/>
                <a:gdLst>
                  <a:gd name="T0" fmla="*/ 1323 w 1340"/>
                  <a:gd name="T1" fmla="*/ 40 h 1688"/>
                  <a:gd name="T2" fmla="*/ 1205 w 1340"/>
                  <a:gd name="T3" fmla="*/ 24 h 1688"/>
                  <a:gd name="T4" fmla="*/ 1172 w 1340"/>
                  <a:gd name="T5" fmla="*/ 0 h 1688"/>
                  <a:gd name="T6" fmla="*/ 1130 w 1340"/>
                  <a:gd name="T7" fmla="*/ 24 h 1688"/>
                  <a:gd name="T8" fmla="*/ 1071 w 1340"/>
                  <a:gd name="T9" fmla="*/ 120 h 1688"/>
                  <a:gd name="T10" fmla="*/ 1012 w 1340"/>
                  <a:gd name="T11" fmla="*/ 40 h 1688"/>
                  <a:gd name="T12" fmla="*/ 961 w 1340"/>
                  <a:gd name="T13" fmla="*/ 136 h 1688"/>
                  <a:gd name="T14" fmla="*/ 877 w 1340"/>
                  <a:gd name="T15" fmla="*/ 184 h 1688"/>
                  <a:gd name="T16" fmla="*/ 809 w 1340"/>
                  <a:gd name="T17" fmla="*/ 176 h 1688"/>
                  <a:gd name="T18" fmla="*/ 717 w 1340"/>
                  <a:gd name="T19" fmla="*/ 248 h 1688"/>
                  <a:gd name="T20" fmla="*/ 700 w 1340"/>
                  <a:gd name="T21" fmla="*/ 328 h 1688"/>
                  <a:gd name="T22" fmla="*/ 645 w 1340"/>
                  <a:gd name="T23" fmla="*/ 422 h 1688"/>
                  <a:gd name="T24" fmla="*/ 590 w 1340"/>
                  <a:gd name="T25" fmla="*/ 504 h 1688"/>
                  <a:gd name="T26" fmla="*/ 565 w 1340"/>
                  <a:gd name="T27" fmla="*/ 560 h 1688"/>
                  <a:gd name="T28" fmla="*/ 472 w 1340"/>
                  <a:gd name="T29" fmla="*/ 744 h 1688"/>
                  <a:gd name="T30" fmla="*/ 396 w 1340"/>
                  <a:gd name="T31" fmla="*/ 848 h 1688"/>
                  <a:gd name="T32" fmla="*/ 396 w 1340"/>
                  <a:gd name="T33" fmla="*/ 896 h 1688"/>
                  <a:gd name="T34" fmla="*/ 304 w 1340"/>
                  <a:gd name="T35" fmla="*/ 1024 h 1688"/>
                  <a:gd name="T36" fmla="*/ 236 w 1340"/>
                  <a:gd name="T37" fmla="*/ 1032 h 1688"/>
                  <a:gd name="T38" fmla="*/ 186 w 1340"/>
                  <a:gd name="T39" fmla="*/ 1088 h 1688"/>
                  <a:gd name="T40" fmla="*/ 93 w 1340"/>
                  <a:gd name="T41" fmla="*/ 1144 h 1688"/>
                  <a:gd name="T42" fmla="*/ 26 w 1340"/>
                  <a:gd name="T43" fmla="*/ 1200 h 1688"/>
                  <a:gd name="T44" fmla="*/ 9 w 1340"/>
                  <a:gd name="T45" fmla="*/ 1264 h 1688"/>
                  <a:gd name="T46" fmla="*/ 9 w 1340"/>
                  <a:gd name="T47" fmla="*/ 1304 h 1688"/>
                  <a:gd name="T48" fmla="*/ 0 w 1340"/>
                  <a:gd name="T49" fmla="*/ 1352 h 1688"/>
                  <a:gd name="T50" fmla="*/ 9 w 1340"/>
                  <a:gd name="T51" fmla="*/ 1424 h 1688"/>
                  <a:gd name="T52" fmla="*/ 51 w 1340"/>
                  <a:gd name="T53" fmla="*/ 1464 h 1688"/>
                  <a:gd name="T54" fmla="*/ 17 w 1340"/>
                  <a:gd name="T55" fmla="*/ 1512 h 1688"/>
                  <a:gd name="T56" fmla="*/ 59 w 1340"/>
                  <a:gd name="T57" fmla="*/ 1552 h 1688"/>
                  <a:gd name="T58" fmla="*/ 17 w 1340"/>
                  <a:gd name="T59" fmla="*/ 1584 h 1688"/>
                  <a:gd name="T60" fmla="*/ 51 w 1340"/>
                  <a:gd name="T61" fmla="*/ 1632 h 1688"/>
                  <a:gd name="T62" fmla="*/ 102 w 1340"/>
                  <a:gd name="T63" fmla="*/ 1688 h 1688"/>
                  <a:gd name="T64" fmla="*/ 278 w 1340"/>
                  <a:gd name="T65" fmla="*/ 1624 h 1688"/>
                  <a:gd name="T66" fmla="*/ 346 w 1340"/>
                  <a:gd name="T67" fmla="*/ 1576 h 1688"/>
                  <a:gd name="T68" fmla="*/ 388 w 1340"/>
                  <a:gd name="T69" fmla="*/ 1512 h 1688"/>
                  <a:gd name="T70" fmla="*/ 422 w 1340"/>
                  <a:gd name="T71" fmla="*/ 1592 h 1688"/>
                  <a:gd name="T72" fmla="*/ 489 w 1340"/>
                  <a:gd name="T73" fmla="*/ 1456 h 1688"/>
                  <a:gd name="T74" fmla="*/ 514 w 1340"/>
                  <a:gd name="T75" fmla="*/ 1288 h 1688"/>
                  <a:gd name="T76" fmla="*/ 455 w 1340"/>
                  <a:gd name="T77" fmla="*/ 1048 h 1688"/>
                  <a:gd name="T78" fmla="*/ 582 w 1340"/>
                  <a:gd name="T79" fmla="*/ 912 h 1688"/>
                  <a:gd name="T80" fmla="*/ 590 w 1340"/>
                  <a:gd name="T81" fmla="*/ 712 h 1688"/>
                  <a:gd name="T82" fmla="*/ 691 w 1340"/>
                  <a:gd name="T83" fmla="*/ 568 h 1688"/>
                  <a:gd name="T84" fmla="*/ 717 w 1340"/>
                  <a:gd name="T85" fmla="*/ 440 h 1688"/>
                  <a:gd name="T86" fmla="*/ 851 w 1340"/>
                  <a:gd name="T87" fmla="*/ 400 h 1688"/>
                  <a:gd name="T88" fmla="*/ 851 w 1340"/>
                  <a:gd name="T89" fmla="*/ 296 h 1688"/>
                  <a:gd name="T90" fmla="*/ 1037 w 1340"/>
                  <a:gd name="T91" fmla="*/ 304 h 1688"/>
                  <a:gd name="T92" fmla="*/ 1113 w 1340"/>
                  <a:gd name="T93" fmla="*/ 176 h 1688"/>
                  <a:gd name="T94" fmla="*/ 1264 w 1340"/>
                  <a:gd name="T95" fmla="*/ 168 h 1688"/>
                  <a:gd name="T96" fmla="*/ 1340 w 1340"/>
                  <a:gd name="T97" fmla="*/ 144 h 1688"/>
                  <a:gd name="T98" fmla="*/ 1239 w 1340"/>
                  <a:gd name="T99" fmla="*/ 104 h 1688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340"/>
                  <a:gd name="T151" fmla="*/ 0 h 1688"/>
                  <a:gd name="T152" fmla="*/ 1340 w 1340"/>
                  <a:gd name="T153" fmla="*/ 1688 h 1688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340" h="1688">
                    <a:moveTo>
                      <a:pt x="1239" y="104"/>
                    </a:moveTo>
                    <a:lnTo>
                      <a:pt x="1281" y="80"/>
                    </a:lnTo>
                    <a:lnTo>
                      <a:pt x="1323" y="40"/>
                    </a:lnTo>
                    <a:lnTo>
                      <a:pt x="1239" y="16"/>
                    </a:lnTo>
                    <a:lnTo>
                      <a:pt x="1214" y="8"/>
                    </a:lnTo>
                    <a:lnTo>
                      <a:pt x="1205" y="24"/>
                    </a:lnTo>
                    <a:lnTo>
                      <a:pt x="1180" y="56"/>
                    </a:lnTo>
                    <a:lnTo>
                      <a:pt x="1172" y="16"/>
                    </a:lnTo>
                    <a:lnTo>
                      <a:pt x="1172" y="0"/>
                    </a:lnTo>
                    <a:lnTo>
                      <a:pt x="1146" y="0"/>
                    </a:lnTo>
                    <a:lnTo>
                      <a:pt x="1130" y="0"/>
                    </a:lnTo>
                    <a:lnTo>
                      <a:pt x="1130" y="24"/>
                    </a:lnTo>
                    <a:lnTo>
                      <a:pt x="1130" y="64"/>
                    </a:lnTo>
                    <a:lnTo>
                      <a:pt x="1104" y="24"/>
                    </a:lnTo>
                    <a:lnTo>
                      <a:pt x="1071" y="120"/>
                    </a:lnTo>
                    <a:lnTo>
                      <a:pt x="1062" y="48"/>
                    </a:lnTo>
                    <a:lnTo>
                      <a:pt x="1037" y="24"/>
                    </a:lnTo>
                    <a:lnTo>
                      <a:pt x="1012" y="40"/>
                    </a:lnTo>
                    <a:lnTo>
                      <a:pt x="961" y="80"/>
                    </a:lnTo>
                    <a:lnTo>
                      <a:pt x="953" y="112"/>
                    </a:lnTo>
                    <a:lnTo>
                      <a:pt x="961" y="136"/>
                    </a:lnTo>
                    <a:lnTo>
                      <a:pt x="902" y="144"/>
                    </a:lnTo>
                    <a:lnTo>
                      <a:pt x="885" y="160"/>
                    </a:lnTo>
                    <a:lnTo>
                      <a:pt x="877" y="184"/>
                    </a:lnTo>
                    <a:lnTo>
                      <a:pt x="851" y="192"/>
                    </a:lnTo>
                    <a:lnTo>
                      <a:pt x="826" y="192"/>
                    </a:lnTo>
                    <a:lnTo>
                      <a:pt x="809" y="176"/>
                    </a:lnTo>
                    <a:lnTo>
                      <a:pt x="784" y="176"/>
                    </a:lnTo>
                    <a:lnTo>
                      <a:pt x="750" y="208"/>
                    </a:lnTo>
                    <a:lnTo>
                      <a:pt x="717" y="248"/>
                    </a:lnTo>
                    <a:lnTo>
                      <a:pt x="683" y="296"/>
                    </a:lnTo>
                    <a:lnTo>
                      <a:pt x="683" y="320"/>
                    </a:lnTo>
                    <a:lnTo>
                      <a:pt x="700" y="328"/>
                    </a:lnTo>
                    <a:lnTo>
                      <a:pt x="658" y="376"/>
                    </a:lnTo>
                    <a:lnTo>
                      <a:pt x="639" y="374"/>
                    </a:lnTo>
                    <a:lnTo>
                      <a:pt x="645" y="422"/>
                    </a:lnTo>
                    <a:lnTo>
                      <a:pt x="616" y="456"/>
                    </a:lnTo>
                    <a:lnTo>
                      <a:pt x="599" y="480"/>
                    </a:lnTo>
                    <a:lnTo>
                      <a:pt x="590" y="504"/>
                    </a:lnTo>
                    <a:lnTo>
                      <a:pt x="607" y="520"/>
                    </a:lnTo>
                    <a:lnTo>
                      <a:pt x="573" y="536"/>
                    </a:lnTo>
                    <a:lnTo>
                      <a:pt x="565" y="560"/>
                    </a:lnTo>
                    <a:lnTo>
                      <a:pt x="540" y="576"/>
                    </a:lnTo>
                    <a:lnTo>
                      <a:pt x="523" y="624"/>
                    </a:lnTo>
                    <a:lnTo>
                      <a:pt x="472" y="744"/>
                    </a:lnTo>
                    <a:lnTo>
                      <a:pt x="455" y="816"/>
                    </a:lnTo>
                    <a:lnTo>
                      <a:pt x="439" y="840"/>
                    </a:lnTo>
                    <a:lnTo>
                      <a:pt x="396" y="848"/>
                    </a:lnTo>
                    <a:lnTo>
                      <a:pt x="405" y="872"/>
                    </a:lnTo>
                    <a:lnTo>
                      <a:pt x="413" y="888"/>
                    </a:lnTo>
                    <a:lnTo>
                      <a:pt x="396" y="896"/>
                    </a:lnTo>
                    <a:lnTo>
                      <a:pt x="346" y="952"/>
                    </a:lnTo>
                    <a:lnTo>
                      <a:pt x="321" y="1008"/>
                    </a:lnTo>
                    <a:lnTo>
                      <a:pt x="304" y="1024"/>
                    </a:lnTo>
                    <a:lnTo>
                      <a:pt x="295" y="1032"/>
                    </a:lnTo>
                    <a:lnTo>
                      <a:pt x="262" y="1024"/>
                    </a:lnTo>
                    <a:lnTo>
                      <a:pt x="236" y="1032"/>
                    </a:lnTo>
                    <a:lnTo>
                      <a:pt x="228" y="1040"/>
                    </a:lnTo>
                    <a:lnTo>
                      <a:pt x="220" y="1064"/>
                    </a:lnTo>
                    <a:lnTo>
                      <a:pt x="186" y="1088"/>
                    </a:lnTo>
                    <a:lnTo>
                      <a:pt x="152" y="1104"/>
                    </a:lnTo>
                    <a:lnTo>
                      <a:pt x="127" y="1128"/>
                    </a:lnTo>
                    <a:lnTo>
                      <a:pt x="93" y="1144"/>
                    </a:lnTo>
                    <a:lnTo>
                      <a:pt x="68" y="1168"/>
                    </a:lnTo>
                    <a:lnTo>
                      <a:pt x="51" y="1192"/>
                    </a:lnTo>
                    <a:lnTo>
                      <a:pt x="26" y="1200"/>
                    </a:lnTo>
                    <a:lnTo>
                      <a:pt x="17" y="1208"/>
                    </a:lnTo>
                    <a:lnTo>
                      <a:pt x="17" y="1248"/>
                    </a:lnTo>
                    <a:lnTo>
                      <a:pt x="9" y="1264"/>
                    </a:lnTo>
                    <a:lnTo>
                      <a:pt x="17" y="1272"/>
                    </a:lnTo>
                    <a:lnTo>
                      <a:pt x="17" y="1288"/>
                    </a:lnTo>
                    <a:lnTo>
                      <a:pt x="9" y="1304"/>
                    </a:lnTo>
                    <a:lnTo>
                      <a:pt x="17" y="1312"/>
                    </a:lnTo>
                    <a:lnTo>
                      <a:pt x="17" y="1328"/>
                    </a:lnTo>
                    <a:lnTo>
                      <a:pt x="0" y="1352"/>
                    </a:lnTo>
                    <a:lnTo>
                      <a:pt x="17" y="1384"/>
                    </a:lnTo>
                    <a:lnTo>
                      <a:pt x="43" y="1408"/>
                    </a:lnTo>
                    <a:lnTo>
                      <a:pt x="9" y="1424"/>
                    </a:lnTo>
                    <a:lnTo>
                      <a:pt x="34" y="1432"/>
                    </a:lnTo>
                    <a:lnTo>
                      <a:pt x="9" y="1480"/>
                    </a:lnTo>
                    <a:lnTo>
                      <a:pt x="51" y="1464"/>
                    </a:lnTo>
                    <a:lnTo>
                      <a:pt x="51" y="1480"/>
                    </a:lnTo>
                    <a:lnTo>
                      <a:pt x="43" y="1488"/>
                    </a:lnTo>
                    <a:lnTo>
                      <a:pt x="17" y="1512"/>
                    </a:lnTo>
                    <a:lnTo>
                      <a:pt x="17" y="1544"/>
                    </a:lnTo>
                    <a:lnTo>
                      <a:pt x="43" y="1544"/>
                    </a:lnTo>
                    <a:lnTo>
                      <a:pt x="59" y="1552"/>
                    </a:lnTo>
                    <a:lnTo>
                      <a:pt x="59" y="1568"/>
                    </a:lnTo>
                    <a:lnTo>
                      <a:pt x="34" y="1584"/>
                    </a:lnTo>
                    <a:lnTo>
                      <a:pt x="17" y="1584"/>
                    </a:lnTo>
                    <a:lnTo>
                      <a:pt x="9" y="1592"/>
                    </a:lnTo>
                    <a:lnTo>
                      <a:pt x="26" y="1616"/>
                    </a:lnTo>
                    <a:lnTo>
                      <a:pt x="51" y="1632"/>
                    </a:lnTo>
                    <a:lnTo>
                      <a:pt x="76" y="1656"/>
                    </a:lnTo>
                    <a:lnTo>
                      <a:pt x="118" y="1664"/>
                    </a:lnTo>
                    <a:lnTo>
                      <a:pt x="102" y="1688"/>
                    </a:lnTo>
                    <a:lnTo>
                      <a:pt x="177" y="1688"/>
                    </a:lnTo>
                    <a:lnTo>
                      <a:pt x="236" y="1664"/>
                    </a:lnTo>
                    <a:lnTo>
                      <a:pt x="278" y="1624"/>
                    </a:lnTo>
                    <a:lnTo>
                      <a:pt x="312" y="1576"/>
                    </a:lnTo>
                    <a:lnTo>
                      <a:pt x="329" y="1584"/>
                    </a:lnTo>
                    <a:lnTo>
                      <a:pt x="346" y="1576"/>
                    </a:lnTo>
                    <a:lnTo>
                      <a:pt x="363" y="1544"/>
                    </a:lnTo>
                    <a:lnTo>
                      <a:pt x="363" y="1512"/>
                    </a:lnTo>
                    <a:lnTo>
                      <a:pt x="388" y="1512"/>
                    </a:lnTo>
                    <a:lnTo>
                      <a:pt x="396" y="1528"/>
                    </a:lnTo>
                    <a:lnTo>
                      <a:pt x="405" y="1560"/>
                    </a:lnTo>
                    <a:lnTo>
                      <a:pt x="422" y="1592"/>
                    </a:lnTo>
                    <a:lnTo>
                      <a:pt x="439" y="1584"/>
                    </a:lnTo>
                    <a:lnTo>
                      <a:pt x="455" y="1488"/>
                    </a:lnTo>
                    <a:lnTo>
                      <a:pt x="489" y="1456"/>
                    </a:lnTo>
                    <a:lnTo>
                      <a:pt x="489" y="1368"/>
                    </a:lnTo>
                    <a:lnTo>
                      <a:pt x="514" y="1328"/>
                    </a:lnTo>
                    <a:lnTo>
                      <a:pt x="514" y="1288"/>
                    </a:lnTo>
                    <a:lnTo>
                      <a:pt x="472" y="1248"/>
                    </a:lnTo>
                    <a:lnTo>
                      <a:pt x="472" y="1168"/>
                    </a:lnTo>
                    <a:lnTo>
                      <a:pt x="455" y="1048"/>
                    </a:lnTo>
                    <a:lnTo>
                      <a:pt x="489" y="976"/>
                    </a:lnTo>
                    <a:lnTo>
                      <a:pt x="565" y="968"/>
                    </a:lnTo>
                    <a:lnTo>
                      <a:pt x="582" y="912"/>
                    </a:lnTo>
                    <a:lnTo>
                      <a:pt x="540" y="888"/>
                    </a:lnTo>
                    <a:lnTo>
                      <a:pt x="590" y="808"/>
                    </a:lnTo>
                    <a:lnTo>
                      <a:pt x="590" y="712"/>
                    </a:lnTo>
                    <a:lnTo>
                      <a:pt x="632" y="688"/>
                    </a:lnTo>
                    <a:lnTo>
                      <a:pt x="632" y="624"/>
                    </a:lnTo>
                    <a:lnTo>
                      <a:pt x="691" y="568"/>
                    </a:lnTo>
                    <a:lnTo>
                      <a:pt x="683" y="528"/>
                    </a:lnTo>
                    <a:lnTo>
                      <a:pt x="683" y="480"/>
                    </a:lnTo>
                    <a:lnTo>
                      <a:pt x="717" y="440"/>
                    </a:lnTo>
                    <a:lnTo>
                      <a:pt x="759" y="440"/>
                    </a:lnTo>
                    <a:lnTo>
                      <a:pt x="776" y="384"/>
                    </a:lnTo>
                    <a:lnTo>
                      <a:pt x="851" y="400"/>
                    </a:lnTo>
                    <a:lnTo>
                      <a:pt x="851" y="320"/>
                    </a:lnTo>
                    <a:lnTo>
                      <a:pt x="868" y="312"/>
                    </a:lnTo>
                    <a:lnTo>
                      <a:pt x="851" y="296"/>
                    </a:lnTo>
                    <a:lnTo>
                      <a:pt x="894" y="272"/>
                    </a:lnTo>
                    <a:lnTo>
                      <a:pt x="995" y="320"/>
                    </a:lnTo>
                    <a:lnTo>
                      <a:pt x="1037" y="304"/>
                    </a:lnTo>
                    <a:lnTo>
                      <a:pt x="1096" y="320"/>
                    </a:lnTo>
                    <a:lnTo>
                      <a:pt x="1113" y="248"/>
                    </a:lnTo>
                    <a:lnTo>
                      <a:pt x="1113" y="176"/>
                    </a:lnTo>
                    <a:lnTo>
                      <a:pt x="1146" y="136"/>
                    </a:lnTo>
                    <a:lnTo>
                      <a:pt x="1197" y="136"/>
                    </a:lnTo>
                    <a:lnTo>
                      <a:pt x="1264" y="168"/>
                    </a:lnTo>
                    <a:lnTo>
                      <a:pt x="1281" y="208"/>
                    </a:lnTo>
                    <a:lnTo>
                      <a:pt x="1306" y="176"/>
                    </a:lnTo>
                    <a:lnTo>
                      <a:pt x="1340" y="144"/>
                    </a:lnTo>
                    <a:lnTo>
                      <a:pt x="1340" y="120"/>
                    </a:lnTo>
                    <a:lnTo>
                      <a:pt x="1239" y="104"/>
                    </a:lnTo>
                    <a:close/>
                  </a:path>
                </a:pathLst>
              </a:custGeom>
              <a:solidFill>
                <a:schemeClr val="bg2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lv-LV" dirty="0"/>
              </a:p>
            </p:txBody>
          </p:sp>
        </p:grpSp>
        <p:pic>
          <p:nvPicPr>
            <p:cNvPr id="107" name="Picture 110" descr="greenpin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588125" y="549275"/>
              <a:ext cx="598488" cy="485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8" name="Picture 111" descr="orangepin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572125" y="4071938"/>
              <a:ext cx="657225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9" name="Picture 107" descr="C:\Documents and Settings\LivijaM\My Documents\pins\pins\lightbluepin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231063" y="3214688"/>
              <a:ext cx="615950" cy="500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0" name="Picture 111" descr="C:\Documents and Settings\LivijaM\My Documents\pins\pins\bluepin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572375" y="1531938"/>
              <a:ext cx="577850" cy="468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1" name="Picture 112" descr="C:\Documents and Settings\LivijaM\My Documents\pins\pins\greenpin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596188" y="5300663"/>
              <a:ext cx="747712" cy="6080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" name="Picture 113" descr="C:\Documents and Settings\LivijaM\My Documents\pins\pins\pinkpin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572250" y="1785938"/>
              <a:ext cx="615950" cy="500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3" name="Picture 114" descr="C:\Documents and Settings\LivijaM\My Documents\pins\pins\pinkpin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000625" y="3071813"/>
              <a:ext cx="676275" cy="549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4" name="Picture 115" descr="C:\Documents and Settings\LivijaM\My Documents\pins\pins\redpin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443663" y="2349500"/>
              <a:ext cx="703262" cy="571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5" name="Picture 116" descr="C:\Documents and Settings\LivijaM\My Documents\pins\pins\redpin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6877050" y="5373688"/>
              <a:ext cx="615950" cy="500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6" name="Picture 117" descr="C:\Documents and Settings\LivijaM\My Documents\pins\pins\yellow.pn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6000750" y="2786063"/>
              <a:ext cx="703263" cy="571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7" name="Picture 118" descr="C:\Documents and Settings\LivijaM\My Documents\pins\pins\yellow.pn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6929438" y="3357563"/>
              <a:ext cx="615950" cy="500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8" name="Picture 119" descr="C:\Documents and Settings\LivijaM\My Documents\pins\pins\yellow.png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5715000" y="3786188"/>
              <a:ext cx="687388" cy="500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9" name="Picture 122" descr="C:\Documents and Settings\LivijaM\My Documents\pins\pins\orangepin.png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4859338" y="5516563"/>
              <a:ext cx="615950" cy="500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0" name="Picture 123" descr="C:\Documents and Settings\LivijaM\My Documents\pins\pins\lightbluepin.png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4000500" y="5214938"/>
              <a:ext cx="604838" cy="4905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1" name="Picture 124" descr="C:\Documents and Settings\LivijaM\My Documents\pins\pins\bluepin.png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5000625" y="3357563"/>
              <a:ext cx="703263" cy="571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2" name="Picture 125" descr="C:\Documents and Settings\LivijaM\My Documents\pins\pins\orangepin.png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7500938" y="2214563"/>
              <a:ext cx="604837" cy="4905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" name="Picture 126" descr="C:\Documents and Settings\LivijaM\My Documents\pins\pins\greenpin.png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5143500" y="4214813"/>
              <a:ext cx="604838" cy="4905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4" name="Picture 128" descr="C:\Documents and Settings\LivijaM\My Documents\pins\pins\pinkpin.png"/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5429250" y="3429000"/>
              <a:ext cx="703263" cy="571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5" name="Picture 129" descr="C:\Documents and Settings\LivijaM\My Documents\pins\pins\greenpin.png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6302375" y="2928938"/>
              <a:ext cx="615950" cy="500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6" name="Picture 123" descr="bluepin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6588125" y="3357563"/>
              <a:ext cx="598488" cy="485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7" name="Picture 124" descr="bluepin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7524750" y="2924175"/>
              <a:ext cx="598488" cy="485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8" name="Picture 22" descr="C:\Documents and Settings\LivijaM\My Documents\pins\pins\pinkpin.png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6084888" y="3500438"/>
              <a:ext cx="792162" cy="642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9" name="Picture 22" descr="C:\Documents and Settings\LivijaM\My Documents\pins\pins\pinkpin.png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6372225" y="4797425"/>
              <a:ext cx="792163" cy="642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0" name="Picture 19" descr="C:\Documents and Settings\LivijaM\My Documents\pins\pins\greenpin.png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6300788" y="4724400"/>
              <a:ext cx="703262" cy="571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1" name="Picture 19" descr="C:\Documents and Settings\LivijaM\My Documents\pins\pins\greenpin.png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6227763" y="4005263"/>
              <a:ext cx="703262" cy="571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2" name="Picture 19" descr="C:\Documents and Settings\LivijaM\My Documents\pins\pins\greenpin.png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4356100" y="5157788"/>
              <a:ext cx="703263" cy="571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" name="Picture 19" descr="C:\Documents and Settings\LivijaM\My Documents\pins\pins\greenpin.png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5580063" y="4581525"/>
              <a:ext cx="703262" cy="571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4" name="Picture 125" descr="C:\Documents and Settings\LivijaM\My Documents\pins\pins\orangepin.png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7812088" y="3141663"/>
              <a:ext cx="604837" cy="4905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5" name="Picture 125" descr="C:\Documents and Settings\LivijaM\My Documents\pins\pins\orangepin.png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6156325" y="4797425"/>
              <a:ext cx="604838" cy="490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6" name="Picture 19" descr="C:\Documents and Settings\LivijaM\My Documents\pins\pins\greenpin.png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4572000" y="5373688"/>
              <a:ext cx="703263" cy="571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7" name="Picture 19" descr="C:\Documents and Settings\LivijaM\My Documents\pins\pins\greenpin.png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3924300" y="5300663"/>
              <a:ext cx="703263" cy="571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8" name="Picture 116" descr="C:\Documents and Settings\LivijaM\My Documents\pins\pins\redpin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7308850" y="3716338"/>
              <a:ext cx="615950" cy="500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9" name="Picture 116" descr="C:\Documents and Settings\LivijaM\My Documents\pins\pins\redpin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6786563" y="3786188"/>
              <a:ext cx="615950" cy="500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0" name="Picture 116" descr="C:\Documents and Settings\LivijaM\My Documents\pins\pins\redpin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7002463" y="4002088"/>
              <a:ext cx="615950" cy="500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1" name="Picture 122" descr="C:\Documents and Settings\LivijaM\My Documents\pins\pins\orangepin.png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6084888" y="3573463"/>
              <a:ext cx="615950" cy="500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2" name="Picture 116" descr="C:\Documents and Settings\LivijaM\My Documents\pins\pins\redpin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6084888" y="3860800"/>
              <a:ext cx="615950" cy="500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" name="Picture 116" descr="C:\Documents and Settings\LivijaM\My Documents\pins\pins\redpin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6443663" y="5013325"/>
              <a:ext cx="615950" cy="500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4" name="Picture 112" descr="C:\Documents and Settings\LivijaM\My Documents\pins\pins\greenpin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516688" y="4076700"/>
              <a:ext cx="747712" cy="608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5" name="Picture 143" descr="Copy of Malpils_nov KR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7740650" y="2781300"/>
              <a:ext cx="196850" cy="230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46" name="Content Placeholder 23" descr="Picture7.jpg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748609" y="4437528"/>
            <a:ext cx="3375937" cy="23058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219733" y="187304"/>
            <a:ext cx="4924267" cy="649408"/>
          </a:xfrm>
        </p:spPr>
        <p:txBody>
          <a:bodyPr>
            <a:normAutofit/>
          </a:bodyPr>
          <a:lstStyle/>
          <a:p>
            <a:pPr algn="ctr"/>
            <a:r>
              <a:rPr lang="lv-LV" sz="2400" b="1" dirty="0" smtClean="0">
                <a:solidFill>
                  <a:srgbClr val="4E2C22"/>
                </a:solidFill>
              </a:rPr>
              <a:t>Sports Mālpils novadā</a:t>
            </a:r>
            <a:endParaRPr lang="lv-LV" sz="2400" dirty="0">
              <a:solidFill>
                <a:srgbClr val="4E2C22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4572000" y="1268760"/>
            <a:ext cx="4392488" cy="5386404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lv-LV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Mālpils sporta komplekss ar peldbaseinu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lv-LV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Mālpils profesionālās vidusskolas Sporta bāze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lv-LV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Pludmales volejbola / hokeja laukums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lv-LV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Vieglatlētikas stadions un futbola laukums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lv-LV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Ziemas slēpošanas trase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lv-LV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Moto trase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lv-LV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BMX trase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lv-LV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Skeitparks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lv-LV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Āra trenažieru laukums Mālpilī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lv-LV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Aktīvās atpūtas laukums Sidgundā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lv-LV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NVO Mālpils sporta klubs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lv-LV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Hokeja klubs “Mālpils Vilki” (EHL)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lv-LV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Bērnu futbola kluba “Rakari” filiāle Mālpilī</a:t>
            </a:r>
          </a:p>
        </p:txBody>
      </p:sp>
      <p:pic>
        <p:nvPicPr>
          <p:cNvPr id="31" name="Content Placeholder 30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04664"/>
            <a:ext cx="4104457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Content Placeholder 13" descr="Picture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3429000"/>
            <a:ext cx="4040221" cy="30301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Picture 026"/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5445125"/>
            <a:ext cx="5724525" cy="1143000"/>
          </a:xfrm>
        </p:spPr>
        <p:txBody>
          <a:bodyPr/>
          <a:lstStyle/>
          <a:p>
            <a:pPr eaLnBrk="1" hangingPunct="1"/>
            <a:r>
              <a:rPr lang="lv-LV" altLang="lv-LV" b="1" smtClean="0">
                <a:solidFill>
                  <a:schemeClr val="bg1"/>
                </a:solidFill>
              </a:rPr>
              <a:t>Sporta komplekss</a:t>
            </a:r>
          </a:p>
        </p:txBody>
      </p:sp>
    </p:spTree>
    <p:extLst>
      <p:ext uri="{BB962C8B-B14F-4D97-AF65-F5344CB8AC3E}">
        <p14:creationId xmlns:p14="http://schemas.microsoft.com/office/powerpoint/2010/main" val="3564547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946" name="Picture 2" descr="Picture 04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327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000"/>
                                        <p:tgtEl>
                                          <p:spTgt spid="466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347864" y="267173"/>
            <a:ext cx="5544616" cy="432047"/>
          </a:xfrm>
        </p:spPr>
        <p:txBody>
          <a:bodyPr>
            <a:noAutofit/>
          </a:bodyPr>
          <a:lstStyle/>
          <a:p>
            <a:pPr algn="ctr"/>
            <a:r>
              <a:rPr lang="lv-LV" sz="2800" b="1" dirty="0" smtClean="0">
                <a:solidFill>
                  <a:srgbClr val="4E2C22"/>
                </a:solidFill>
              </a:rPr>
              <a:t>Kultūra Mālpils novadā</a:t>
            </a:r>
            <a:endParaRPr lang="lv-LV" sz="2800" b="1" dirty="0">
              <a:solidFill>
                <a:srgbClr val="4E2C22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4355976" y="1052736"/>
            <a:ext cx="4788024" cy="5616624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lv-LV" sz="2000" b="1" dirty="0" smtClean="0">
                <a:solidFill>
                  <a:srgbClr val="4E2C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Mālpils kultūras centrs </a:t>
            </a:r>
            <a:r>
              <a:rPr lang="lv-LV" sz="2000" dirty="0" smtClean="0">
                <a:solidFill>
                  <a:srgbClr val="4E2C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skatītāju zāle ar 550 vietām, deju zāle ar 200 vietām, izstāžu zāle, nodarbību telpas, kafejnīca, 14 amatierkolektīvi un 2 maksas pulciņi pieaugušajiem.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lv-LV" sz="2000" b="1" dirty="0" smtClean="0">
                <a:solidFill>
                  <a:srgbClr val="4E2C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Mālpils bibliotēka </a:t>
            </a:r>
            <a:r>
              <a:rPr lang="lv-LV" sz="2000" dirty="0" smtClean="0">
                <a:solidFill>
                  <a:srgbClr val="4E2C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 9591 grāmatām un 469 lasītājiem.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lv-LV" sz="2000" b="1" dirty="0" smtClean="0">
                <a:solidFill>
                  <a:srgbClr val="4E2C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Sidgundas bibliotēka </a:t>
            </a:r>
            <a:r>
              <a:rPr lang="lv-LV" sz="2000" dirty="0" smtClean="0">
                <a:solidFill>
                  <a:srgbClr val="4E2C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 8930 grāmatām un 127 lasītājiem.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lv-LV" sz="2000" b="1" dirty="0" smtClean="0">
                <a:solidFill>
                  <a:srgbClr val="4E2C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Mālpils novada vēsturiskā mantojuma krājums </a:t>
            </a:r>
            <a:r>
              <a:rPr lang="lv-LV" sz="2000" dirty="0" smtClean="0">
                <a:solidFill>
                  <a:srgbClr val="4E2C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 gandrīz 5000 ierakstītām vienībām.</a:t>
            </a:r>
          </a:p>
          <a:p>
            <a:r>
              <a:rPr lang="lv-LV" sz="2000" b="1" dirty="0" smtClean="0">
                <a:solidFill>
                  <a:srgbClr val="4E2C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Mākslinieku Martas un Oto Skulmju memoriālā māja “Skulmes”.</a:t>
            </a:r>
          </a:p>
          <a:p>
            <a:pPr lvl="1">
              <a:buFont typeface="Arial" pitchFamily="34" charset="0"/>
              <a:buChar char="•"/>
            </a:pPr>
            <a:endParaRPr lang="lv-LV" dirty="0"/>
          </a:p>
        </p:txBody>
      </p:sp>
      <p:pic>
        <p:nvPicPr>
          <p:cNvPr id="12" name="Content Placeholder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496" y="4073041"/>
            <a:ext cx="4177440" cy="27849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Content Placeholder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1" y="188640"/>
            <a:ext cx="3225415" cy="2150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Content Placeholder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906" y="1912800"/>
            <a:ext cx="3291037" cy="23802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771800" y="0"/>
            <a:ext cx="5688632" cy="648072"/>
          </a:xfrm>
        </p:spPr>
        <p:txBody>
          <a:bodyPr>
            <a:noAutofit/>
          </a:bodyPr>
          <a:lstStyle/>
          <a:p>
            <a:pPr algn="ctr"/>
            <a:r>
              <a:rPr lang="lv-LV" sz="2800" b="1" dirty="0" smtClean="0">
                <a:solidFill>
                  <a:srgbClr val="4E2C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Sociālā palīdzība Mālpilī</a:t>
            </a:r>
            <a:endParaRPr lang="lv-LV" sz="2800" b="1" dirty="0">
              <a:solidFill>
                <a:srgbClr val="4E2C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4355976" y="1196752"/>
            <a:ext cx="4788024" cy="5418602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lv-LV" altLang="lv-LV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Pašvaldības </a:t>
            </a:r>
            <a:r>
              <a:rPr lang="lv-LV" altLang="lv-LV" sz="1800" b="1" dirty="0">
                <a:latin typeface="Arial" panose="020B0604020202020204" pitchFamily="34" charset="0"/>
                <a:cs typeface="Arial" panose="020B0604020202020204" pitchFamily="34" charset="0"/>
              </a:rPr>
              <a:t>aģentūra “Mālpils sociālais dienests” </a:t>
            </a:r>
            <a:r>
              <a:rPr lang="lv-LV" altLang="lv-LV" sz="1800" dirty="0">
                <a:latin typeface="Arial" panose="020B0604020202020204" pitchFamily="34" charset="0"/>
                <a:cs typeface="Arial" panose="020B0604020202020204" pitchFamily="34" charset="0"/>
              </a:rPr>
              <a:t>ir </a:t>
            </a:r>
            <a:r>
              <a:rPr lang="lv-LV" altLang="lv-LV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pašvaldības </a:t>
            </a:r>
            <a:r>
              <a:rPr lang="lv-LV" altLang="lv-LV" sz="1800" dirty="0">
                <a:latin typeface="Arial" panose="020B0604020202020204" pitchFamily="34" charset="0"/>
                <a:cs typeface="Arial" panose="020B0604020202020204" pitchFamily="34" charset="0"/>
              </a:rPr>
              <a:t>izveidota (01.09.2005.) </a:t>
            </a:r>
            <a:r>
              <a:rPr lang="lv-LV" altLang="lv-LV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iestāde. </a:t>
            </a:r>
          </a:p>
          <a:p>
            <a:pPr>
              <a:spcBef>
                <a:spcPts val="0"/>
              </a:spcBef>
            </a:pPr>
            <a:r>
              <a:rPr lang="lv-LV" altLang="lv-LV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Aģentūrā </a:t>
            </a:r>
            <a:r>
              <a:rPr lang="lv-LV" altLang="lv-LV" sz="1800" dirty="0">
                <a:latin typeface="Arial" panose="020B0604020202020204" pitchFamily="34" charset="0"/>
                <a:cs typeface="Arial" panose="020B0604020202020204" pitchFamily="34" charset="0"/>
              </a:rPr>
              <a:t>apvienotas </a:t>
            </a:r>
            <a:r>
              <a:rPr lang="lv-LV" altLang="lv-LV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divas nodaļas</a:t>
            </a:r>
            <a:r>
              <a:rPr lang="lv-LV" altLang="lv-LV" sz="1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spcBef>
                <a:spcPts val="0"/>
              </a:spcBef>
            </a:pPr>
            <a:r>
              <a:rPr lang="lv-LV" altLang="lv-LV" sz="1800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lv-LV" altLang="lv-LV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– sociālās </a:t>
            </a:r>
            <a:r>
              <a:rPr lang="lv-LV" altLang="lv-LV" sz="1800" dirty="0">
                <a:latin typeface="Arial" panose="020B0604020202020204" pitchFamily="34" charset="0"/>
                <a:cs typeface="Arial" panose="020B0604020202020204" pitchFamily="34" charset="0"/>
              </a:rPr>
              <a:t>aprūpes nodaļa;      </a:t>
            </a:r>
            <a:endParaRPr lang="lv-LV" altLang="lv-LV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lv-LV" altLang="lv-LV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v-LV" altLang="lv-LV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    – sociālās </a:t>
            </a:r>
            <a:r>
              <a:rPr lang="lv-LV" altLang="lv-LV" sz="1800" dirty="0">
                <a:latin typeface="Arial" panose="020B0604020202020204" pitchFamily="34" charset="0"/>
                <a:cs typeface="Arial" panose="020B0604020202020204" pitchFamily="34" charset="0"/>
              </a:rPr>
              <a:t>palīdzības un sociālā darba nodaļa</a:t>
            </a:r>
            <a:r>
              <a:rPr lang="lv-LV" altLang="lv-LV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lv-LV" altLang="lv-LV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Ilgstošās </a:t>
            </a:r>
            <a:r>
              <a:rPr lang="lv-LV" altLang="lv-LV" sz="1800" b="1" dirty="0">
                <a:latin typeface="Arial" panose="020B0604020202020204" pitchFamily="34" charset="0"/>
                <a:cs typeface="Arial" panose="020B0604020202020204" pitchFamily="34" charset="0"/>
              </a:rPr>
              <a:t>sociālās aprūpes un sociālās rehabilitācijas centrā </a:t>
            </a:r>
            <a:r>
              <a:rPr lang="lv-LV" altLang="lv-LV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ir       33 gultas vietas.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lv-LV" altLang="lv-LV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Veļas mazgātavas un dušas pakalpojumi </a:t>
            </a:r>
            <a:r>
              <a:rPr lang="lv-LV" altLang="lv-LV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pašvaldības trūcīgām un maznodrošinātām personām.</a:t>
            </a:r>
          </a:p>
          <a:p>
            <a:pPr marL="0" lvl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lv-LV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 sociālās </a:t>
            </a:r>
            <a:r>
              <a:rPr lang="lv-LV" sz="1800" b="1" dirty="0">
                <a:latin typeface="Arial" panose="020B0604020202020204" pitchFamily="34" charset="0"/>
                <a:cs typeface="Arial" panose="020B0604020202020204" pitchFamily="34" charset="0"/>
              </a:rPr>
              <a:t>mājas </a:t>
            </a:r>
            <a:r>
              <a:rPr lang="lv-LV" sz="1800" dirty="0">
                <a:latin typeface="Arial" panose="020B0604020202020204" pitchFamily="34" charset="0"/>
                <a:cs typeface="Arial" panose="020B0604020202020204" pitchFamily="34" charset="0"/>
              </a:rPr>
              <a:t>un </a:t>
            </a:r>
            <a:r>
              <a:rPr lang="lv-LV" sz="1800" b="1" dirty="0">
                <a:latin typeface="Arial" panose="020B0604020202020204" pitchFamily="34" charset="0"/>
                <a:cs typeface="Arial" panose="020B0604020202020204" pitchFamily="34" charset="0"/>
              </a:rPr>
              <a:t>vismaz 15 sociālie </a:t>
            </a:r>
            <a:r>
              <a:rPr lang="lv-LV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dzīvokļi.</a:t>
            </a:r>
            <a:endParaRPr lang="lv-LV" altLang="lv-LV" sz="1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780928"/>
            <a:ext cx="2861713" cy="21462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Content Placeholder 4" descr="Picture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190" y="643648"/>
            <a:ext cx="3232315" cy="2425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Content Placeholder 7" descr="Picture1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037" y="4509120"/>
            <a:ext cx="2952328" cy="2216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alpils novada karte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59632" y="50775"/>
            <a:ext cx="7414905" cy="6772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21480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0648"/>
            <a:ext cx="9144000" cy="1223541"/>
          </a:xfrm>
        </p:spPr>
        <p:txBody>
          <a:bodyPr>
            <a:normAutofit/>
          </a:bodyPr>
          <a:lstStyle/>
          <a:p>
            <a:pPr algn="ctr" eaLnBrk="1" hangingPunct="1">
              <a:lnSpc>
                <a:spcPct val="100000"/>
              </a:lnSpc>
              <a:defRPr/>
            </a:pPr>
            <a:r>
              <a:rPr lang="lv-LV" sz="3200" b="1" dirty="0" smtClean="0">
                <a:solidFill>
                  <a:srgbClr val="4E2C2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Pašvaldības uzņēmums</a:t>
            </a:r>
            <a:br>
              <a:rPr lang="lv-LV" sz="3200" b="1" dirty="0" smtClean="0">
                <a:solidFill>
                  <a:srgbClr val="4E2C2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v-LV" sz="3200" b="1" dirty="0" smtClean="0">
                <a:solidFill>
                  <a:srgbClr val="4E2C2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SIA “Norma K”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1772816"/>
            <a:ext cx="8892480" cy="4724400"/>
          </a:xfrm>
        </p:spPr>
        <p:txBody>
          <a:bodyPr>
            <a:normAutofit/>
          </a:bodyPr>
          <a:lstStyle/>
          <a:p>
            <a:pPr eaLnBrk="1" hangingPunct="1">
              <a:buClr>
                <a:srgbClr val="4E2C22"/>
              </a:buClr>
              <a:buFontTx/>
              <a:buNone/>
            </a:pPr>
            <a:r>
              <a:rPr lang="lv-LV" altLang="lv-LV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Uzņēmums nodarbojas ar komunālo pakalpojumu sniegšanu:</a:t>
            </a:r>
          </a:p>
          <a:p>
            <a:pPr eaLnBrk="1" hangingPunct="1">
              <a:buClr>
                <a:srgbClr val="4E2C22"/>
              </a:buClr>
              <a:buFontTx/>
              <a:buNone/>
            </a:pPr>
            <a:endParaRPr lang="lv-LV" altLang="lv-LV" sz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Clr>
                <a:srgbClr val="4E2C22"/>
              </a:buClr>
            </a:pPr>
            <a:r>
              <a:rPr lang="lv-LV" altLang="lv-LV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Siltumapgādi</a:t>
            </a:r>
          </a:p>
          <a:p>
            <a:pPr eaLnBrk="1" hangingPunct="1">
              <a:buClr>
                <a:srgbClr val="4E2C22"/>
              </a:buClr>
            </a:pPr>
            <a:r>
              <a:rPr lang="lv-LV" altLang="lv-LV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Ūdens un kanalizācijas apgādi</a:t>
            </a:r>
          </a:p>
          <a:p>
            <a:pPr eaLnBrk="1" hangingPunct="1">
              <a:buClr>
                <a:srgbClr val="4E2C22"/>
              </a:buClr>
            </a:pPr>
            <a:r>
              <a:rPr lang="lv-LV" altLang="lv-LV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Teritorijas sakopšanu un labiekārtošanu</a:t>
            </a:r>
          </a:p>
          <a:p>
            <a:pPr eaLnBrk="1" hangingPunct="1">
              <a:buClr>
                <a:srgbClr val="4E2C22"/>
              </a:buClr>
            </a:pPr>
            <a:r>
              <a:rPr lang="lv-LV" altLang="lv-LV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Ceļu un ielu uzturēšanu</a:t>
            </a:r>
          </a:p>
          <a:p>
            <a:pPr eaLnBrk="1" hangingPunct="1">
              <a:buClr>
                <a:srgbClr val="4E2C22"/>
              </a:buClr>
            </a:pPr>
            <a:r>
              <a:rPr lang="lv-LV" altLang="lv-LV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Daudzdzīvokļu māju apsaimniekošanu</a:t>
            </a:r>
          </a:p>
          <a:p>
            <a:pPr eaLnBrk="1" hangingPunct="1">
              <a:buClr>
                <a:srgbClr val="4E2C22"/>
              </a:buClr>
            </a:pPr>
            <a:r>
              <a:rPr lang="lv-LV" altLang="lv-LV" sz="3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v-LV" altLang="lv-LV" sz="3000" smtClean="0">
                <a:latin typeface="Arial" panose="020B0604020202020204" pitchFamily="34" charset="0"/>
                <a:cs typeface="Arial" panose="020B0604020202020204" pitchFamily="34" charset="0"/>
              </a:rPr>
              <a:t>Kapu apsaimniekošana</a:t>
            </a:r>
            <a:endParaRPr lang="lv-LV" altLang="lv-LV" sz="3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8944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19872" y="200859"/>
            <a:ext cx="5616624" cy="987589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lv-LV" sz="2800" b="1" dirty="0" smtClean="0">
                <a:solidFill>
                  <a:srgbClr val="4E2C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Mālpils novada nevalstiskais sektors</a:t>
            </a:r>
            <a:endParaRPr lang="lv-LV" sz="2800" b="1" dirty="0">
              <a:solidFill>
                <a:srgbClr val="4E2C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4736592" y="1556792"/>
            <a:ext cx="4227896" cy="4752528"/>
          </a:xfrm>
        </p:spPr>
        <p:txBody>
          <a:bodyPr>
            <a:normAutofit lnSpcReduction="10000"/>
          </a:bodyPr>
          <a:lstStyle/>
          <a:p>
            <a:r>
              <a:rPr lang="lv-LV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Mālpils novadā reģistrētas </a:t>
            </a:r>
          </a:p>
          <a:p>
            <a:r>
              <a:rPr lang="lv-LV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22 biedrības un 1 nodibinājums*</a:t>
            </a:r>
          </a:p>
          <a:p>
            <a:endParaRPr lang="lv-LV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lv-LV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Aktīvākās NVO: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lv-LV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Biedrība “Mālpils sporta klubs”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lv-LV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Makšķernieku biedrība “Mālpils zivīm”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lv-LV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Trīs mednieku biedrības “Mālpils”, “Sidgunda” un “Mergupe”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lv-LV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Invalīdu un viņu atbalstītāju biedrība “Notici sev”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lv-LV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Biedrība “Mālpils tautskola”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lv-LV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Biedrība “Idoves mantojums”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lv-LV" dirty="0" smtClean="0"/>
          </a:p>
        </p:txBody>
      </p:sp>
      <p:pic>
        <p:nvPicPr>
          <p:cNvPr id="6" name="Content Placeholder 4" descr="Picture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050" y="23816"/>
            <a:ext cx="3589997" cy="23970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Content Placeholder 7" descr="p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12817" y="1916394"/>
            <a:ext cx="3258675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Content Placeholder 10" descr="p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165921"/>
            <a:ext cx="3587846" cy="26920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5436096" y="6453771"/>
            <a:ext cx="3384376" cy="31310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2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* Lursoft </a:t>
            </a:r>
            <a:r>
              <a:rPr kumimoji="0" lang="lv-LV" sz="1200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dati uz 2015. gada 13. aprīli</a:t>
            </a:r>
            <a:endParaRPr kumimoji="0" lang="lv-LV" sz="120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2987824" y="27285"/>
            <a:ext cx="5976664" cy="763595"/>
          </a:xfrm>
        </p:spPr>
        <p:txBody>
          <a:bodyPr>
            <a:normAutofit/>
          </a:bodyPr>
          <a:lstStyle/>
          <a:p>
            <a:pPr algn="ctr"/>
            <a:r>
              <a:rPr lang="lv-LV" sz="2400" b="1" dirty="0" smtClean="0">
                <a:solidFill>
                  <a:srgbClr val="4E2C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Uzņēmējdarbība Mālpils novadā</a:t>
            </a:r>
            <a:endParaRPr lang="lv-LV" sz="2400" b="1" dirty="0">
              <a:solidFill>
                <a:srgbClr val="4E2C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4043939" y="1124744"/>
            <a:ext cx="4992557" cy="5400600"/>
          </a:xfrm>
        </p:spPr>
        <p:txBody>
          <a:bodyPr>
            <a:norm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lv-LV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LAUKSAIMNIECĪBA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lv-LV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Piena lopkopība: </a:t>
            </a:r>
            <a:r>
              <a:rPr lang="lv-LV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SIA </a:t>
            </a:r>
            <a:r>
              <a:rPr lang="lv-LV" sz="1800" dirty="0">
                <a:latin typeface="Arial" panose="020B0604020202020204" pitchFamily="34" charset="0"/>
                <a:cs typeface="Arial" panose="020B0604020202020204" pitchFamily="34" charset="0"/>
              </a:rPr>
              <a:t>Sidgunda 2 (ap 500 liellopu), </a:t>
            </a:r>
            <a:r>
              <a:rPr lang="lv-LV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ZS Ruķi, ZS Jaunceplīši.</a:t>
            </a:r>
            <a:endParaRPr lang="lv-LV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lv-LV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Graudkopība: </a:t>
            </a:r>
            <a:r>
              <a:rPr lang="lv-LV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ZS Pamales, SIA </a:t>
            </a:r>
            <a:r>
              <a:rPr lang="lv-LV" sz="1800" dirty="0">
                <a:latin typeface="Arial" panose="020B0604020202020204" pitchFamily="34" charset="0"/>
                <a:cs typeface="Arial" panose="020B0604020202020204" pitchFamily="34" charset="0"/>
              </a:rPr>
              <a:t>Sidgunda 2, </a:t>
            </a:r>
            <a:r>
              <a:rPr lang="lv-LV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ZS </a:t>
            </a:r>
            <a:r>
              <a:rPr lang="lv-LV" sz="1800" dirty="0">
                <a:latin typeface="Arial" panose="020B0604020202020204" pitchFamily="34" charset="0"/>
                <a:cs typeface="Arial" panose="020B0604020202020204" pitchFamily="34" charset="0"/>
              </a:rPr>
              <a:t>Atvases, ZS Upesjaunzemi</a:t>
            </a:r>
            <a:r>
              <a:rPr lang="lv-LV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lv-LV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Zemeņkopība</a:t>
            </a:r>
            <a:r>
              <a:rPr lang="lv-LV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: ZS Lazdukalns.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lv-LV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Bioloģiskā lauksaimniecība: </a:t>
            </a:r>
            <a:r>
              <a:rPr lang="lv-LV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ZS Lejnieki, ZS Ozoliņi, ZS Liepkalni-Vēži, Kristīne Kaņepēja, SIA Elianda.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lv-LV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Netradicionālā lauksaimniecība: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lv-LV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sliekkopība</a:t>
            </a:r>
            <a:r>
              <a:rPr lang="lv-LV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v-LV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– SIA Eko Era, SIA Wormera, SIA Mālpils Biotehnoloģiju centrs;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lv-LV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vācu aitu suņu audzētava – SIA Lehmburg.</a:t>
            </a:r>
            <a:endParaRPr lang="lv-LV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1" y="116632"/>
            <a:ext cx="2976331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Content Placeholder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92337"/>
            <a:ext cx="3059832" cy="22005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Content Placeholder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76" y="2284682"/>
            <a:ext cx="3355164" cy="2516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4788024" y="1411441"/>
            <a:ext cx="4176464" cy="5328592"/>
          </a:xfrm>
        </p:spPr>
        <p:txBody>
          <a:bodyPr>
            <a:no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lv-LV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MEŽSAIMNIECĪBA UN KOKAPSTRĀDE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lv-LV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Neapstrādātu kokmateriālu eksports: </a:t>
            </a:r>
            <a:r>
              <a:rPr lang="lv-LV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SIA Emu, SIA Emu Skulte.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lv-LV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Mežsaimniecība</a:t>
            </a:r>
            <a:r>
              <a:rPr lang="lv-LV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 SIA Emu Prim, KS Kabatiņas.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lv-LV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Kokapstrāde</a:t>
            </a:r>
            <a:r>
              <a:rPr lang="lv-LV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 SIA Ala Lignea, KS Kabatiņas.</a:t>
            </a:r>
          </a:p>
          <a:p>
            <a:r>
              <a:rPr lang="lv-LV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Kokapstrāde ar augstu pievienoto vērtību</a:t>
            </a:r>
            <a:r>
              <a:rPr lang="lv-LV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 SIA Kvist, SIA Woodpro, SIA Vites koks, SIA BS Mēbeles, IK Muris, SIA Mizložņa.</a:t>
            </a:r>
          </a:p>
          <a:p>
            <a:endParaRPr lang="lv-LV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Content Placeholder 9" descr="alalignea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293121" y="2564904"/>
            <a:ext cx="3389406" cy="25420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Content Placeholder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0880"/>
            <a:ext cx="3168350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Content Placeholder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504" y="4370700"/>
            <a:ext cx="3316400" cy="2487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itle 2"/>
          <p:cNvSpPr txBox="1">
            <a:spLocks/>
          </p:cNvSpPr>
          <p:nvPr/>
        </p:nvSpPr>
        <p:spPr>
          <a:xfrm>
            <a:off x="2987824" y="27285"/>
            <a:ext cx="5976664" cy="763595"/>
          </a:xfrm>
          <a:prstGeom prst="rect">
            <a:avLst/>
          </a:prstGeom>
          <a:ln>
            <a:noFill/>
          </a:ln>
        </p:spPr>
        <p:txBody>
          <a:bodyPr anchor="b">
            <a:normAutofit/>
          </a:bodyPr>
          <a:lstStyle>
            <a:lvl1pPr algn="l" rtl="0" eaLnBrk="1" latinLnBrk="0" hangingPunct="1">
              <a:lnSpc>
                <a:spcPts val="2000"/>
              </a:lnSpc>
              <a:spcBef>
                <a:spcPct val="0"/>
              </a:spcBef>
              <a:buNone/>
              <a:defRPr kumimoji="0" sz="2200" b="1" kern="1200" cap="all" baseline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lv-LV" sz="2400" smtClean="0">
                <a:solidFill>
                  <a:srgbClr val="4E2C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Uzņēmējdarbība Mālpils novadā</a:t>
            </a:r>
            <a:endParaRPr lang="lv-LV" sz="2400" dirty="0">
              <a:solidFill>
                <a:srgbClr val="4E2C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3867836" y="980728"/>
            <a:ext cx="5276164" cy="6048672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lv-LV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Pārtikas produktu ražošana: </a:t>
            </a:r>
            <a:r>
              <a:rPr lang="lv-LV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SIA Mālpils piensaimnieks, SIA Food Expert S&amp;L, SIA Klabkalni, SIA Ozolmaize G.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lv-LV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Elekektroenerģijas ražošana</a:t>
            </a:r>
            <a:r>
              <a:rPr lang="lv-LV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: SIA Suda, SIA Brūnu HES, SIA Tovtra, SIA Sidgunda 2</a:t>
            </a:r>
            <a:r>
              <a:rPr lang="lv-LV" sz="2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lv-LV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lv-LV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Dažādu izstrādājumu ražošana</a:t>
            </a:r>
            <a:r>
              <a:rPr lang="lv-LV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: SIA DQ Makaweli, SIA Emīlijas Tekstila darbnīca, SIA Miega Miga.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lv-LV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Mazumtirdzniecība</a:t>
            </a:r>
            <a:r>
              <a:rPr lang="lv-LV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: ZS Kalna Kastaņi, SIA Dona M, SIA Marsvet, SIA MVI, SIA Elvi Latvija, SIA HB Textiles Latvia, SIA Fikko, SIA Murjānis u. c.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lv-LV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Pakalpojumi</a:t>
            </a:r>
            <a:r>
              <a:rPr lang="lv-LV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: komunālie, labiekārtošanas, māju apsaimniekošanas un ceļu dienesta pakalpojumi (PSIA Norma K), automobiļu apkopes un remonta pakalpojumi (SIA Cits serviss, SIA Mālpils autoserviss), skaistumkopšanas pakalpojumi (SIA Aleksandra D, SIA Žozefīna) u. c.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lv-LV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Kravu pārvadājumi: </a:t>
            </a:r>
            <a:r>
              <a:rPr lang="lv-LV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SIA SB Transports, SIA JM Transport.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lv-LV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Ēdināšanas uzņēmumi</a:t>
            </a:r>
            <a:r>
              <a:rPr lang="lv-LV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: SIA Gaisma SR, SIA Mojito, SIA Žaks-2, SIA Aniva</a:t>
            </a:r>
            <a:r>
              <a:rPr lang="lv-LV" sz="2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lv-LV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lv-LV" dirty="0" smtClean="0"/>
          </a:p>
          <a:p>
            <a:endParaRPr lang="lv-LV" dirty="0"/>
          </a:p>
        </p:txBody>
      </p:sp>
      <p:pic>
        <p:nvPicPr>
          <p:cNvPr id="7" name="Content Placeholder 4" descr="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80551" y="980728"/>
            <a:ext cx="1881831" cy="23988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Content Placeholder 4" descr="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06755" y="3846295"/>
            <a:ext cx="2561081" cy="18149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Content Placeholder 4" descr="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5085184"/>
            <a:ext cx="2363755" cy="1772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Content Placeholder 4" descr="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897" y="2538092"/>
            <a:ext cx="2251959" cy="16829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itle 2"/>
          <p:cNvSpPr txBox="1">
            <a:spLocks/>
          </p:cNvSpPr>
          <p:nvPr/>
        </p:nvSpPr>
        <p:spPr>
          <a:xfrm>
            <a:off x="2987824" y="27285"/>
            <a:ext cx="5976664" cy="763595"/>
          </a:xfrm>
          <a:prstGeom prst="rect">
            <a:avLst/>
          </a:prstGeom>
          <a:ln>
            <a:noFill/>
          </a:ln>
        </p:spPr>
        <p:txBody>
          <a:bodyPr anchor="b">
            <a:normAutofit/>
          </a:bodyPr>
          <a:lstStyle>
            <a:lvl1pPr algn="l" rtl="0" eaLnBrk="1" latinLnBrk="0" hangingPunct="1">
              <a:lnSpc>
                <a:spcPts val="2000"/>
              </a:lnSpc>
              <a:spcBef>
                <a:spcPct val="0"/>
              </a:spcBef>
              <a:buNone/>
              <a:defRPr kumimoji="0" sz="2200" b="1" kern="1200" cap="all" baseline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lv-LV" sz="2400" smtClean="0">
                <a:solidFill>
                  <a:srgbClr val="4E2C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Uzņēmējdarbība Mālpils novadā</a:t>
            </a:r>
            <a:endParaRPr lang="lv-LV" sz="2400" dirty="0">
              <a:solidFill>
                <a:srgbClr val="4E2C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4" descr="3.JPG"/>
          <p:cNvPicPr>
            <a:picLocks noGrp="1" noChangeAspect="1"/>
          </p:cNvPicPr>
          <p:nvPr>
            <p:ph sz="half" idx="1"/>
          </p:nvPr>
        </p:nvPicPr>
        <p:blipFill>
          <a:blip r:embed="rId6" cstate="print"/>
          <a:stretch>
            <a:fillRect/>
          </a:stretch>
        </p:blipFill>
        <p:spPr>
          <a:xfrm>
            <a:off x="-12742" y="27285"/>
            <a:ext cx="2510286" cy="16735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96" y="404664"/>
            <a:ext cx="8962627" cy="62785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18606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340" name="Picture 4" descr="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5997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000"/>
                                        <p:tgtEl>
                                          <p:spTgt spid="270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67" t="43005" r="25077" b="24799"/>
          <a:stretch/>
        </p:blipFill>
        <p:spPr bwMode="auto">
          <a:xfrm>
            <a:off x="1874028" y="-15240"/>
            <a:ext cx="7310284" cy="4617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C:\Users\IvetaKr\Desktop\aija_gabran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33" r="12204"/>
          <a:stretch/>
        </p:blipFill>
        <p:spPr bwMode="auto">
          <a:xfrm>
            <a:off x="34413" y="2293620"/>
            <a:ext cx="4413702" cy="437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642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Picture 04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5" name="Text Box 3"/>
          <p:cNvSpPr txBox="1">
            <a:spLocks noChangeArrowheads="1"/>
          </p:cNvSpPr>
          <p:nvPr/>
        </p:nvSpPr>
        <p:spPr bwMode="auto">
          <a:xfrm>
            <a:off x="2230438" y="4724400"/>
            <a:ext cx="6913562" cy="164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lv-LV" altLang="lv-LV" sz="3400">
                <a:solidFill>
                  <a:schemeClr val="bg1"/>
                </a:solidFill>
                <a:latin typeface="Monotype Corsiva" pitchFamily="66" charset="0"/>
              </a:rPr>
              <a:t>Mūsu Mālpils ir mīļa un gaiša. Tā ir vieta, kura 2008.gadā svinēja savu 800 gadi. Ar Mālpili lepojas un par savu sauc daudzi.</a:t>
            </a:r>
          </a:p>
        </p:txBody>
      </p:sp>
    </p:spTree>
    <p:extLst>
      <p:ext uri="{BB962C8B-B14F-4D97-AF65-F5344CB8AC3E}">
        <p14:creationId xmlns:p14="http://schemas.microsoft.com/office/powerpoint/2010/main" val="3065674987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260648"/>
            <a:ext cx="7776864" cy="817160"/>
          </a:xfrm>
        </p:spPr>
        <p:txBody>
          <a:bodyPr>
            <a:normAutofit/>
          </a:bodyPr>
          <a:lstStyle/>
          <a:p>
            <a:pPr algn="ctr"/>
            <a:r>
              <a:rPr lang="lv-LV" sz="3600" b="1" dirty="0" smtClean="0">
                <a:solidFill>
                  <a:srgbClr val="4E2C22"/>
                </a:solidFill>
              </a:rPr>
              <a:t>Novada vizītkarte</a:t>
            </a:r>
            <a:endParaRPr lang="lv-LV" sz="3600" b="1" dirty="0">
              <a:solidFill>
                <a:srgbClr val="4E2C2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1484784"/>
            <a:ext cx="8100392" cy="4896544"/>
          </a:xfrm>
        </p:spPr>
        <p:txBody>
          <a:bodyPr>
            <a:normAutofit lnSpcReduction="10000"/>
          </a:bodyPr>
          <a:lstStyle/>
          <a:p>
            <a:pPr>
              <a:buClr>
                <a:srgbClr val="4E2C22"/>
              </a:buClr>
            </a:pPr>
            <a:r>
              <a:rPr lang="lv-LV" dirty="0" smtClean="0"/>
              <a:t>Teritorijas lielums – 220,91 km²</a:t>
            </a:r>
          </a:p>
          <a:p>
            <a:pPr lvl="1">
              <a:buClr>
                <a:srgbClr val="4E2C22"/>
              </a:buClr>
            </a:pPr>
            <a:r>
              <a:rPr lang="lv-LV" dirty="0"/>
              <a:t>t</a:t>
            </a:r>
            <a:r>
              <a:rPr lang="lv-LV" dirty="0" smtClean="0"/>
              <a:t>. sk. meži – 110,66 km² (50%)</a:t>
            </a:r>
          </a:p>
          <a:p>
            <a:pPr lvl="1">
              <a:buClr>
                <a:srgbClr val="4E2C22"/>
              </a:buClr>
            </a:pPr>
            <a:r>
              <a:rPr lang="lv-LV" dirty="0"/>
              <a:t>t</a:t>
            </a:r>
            <a:r>
              <a:rPr lang="lv-LV" dirty="0" smtClean="0"/>
              <a:t>. sk. lauksaimn. zeme – 86,49 </a:t>
            </a:r>
            <a:r>
              <a:rPr lang="lv-LV" dirty="0"/>
              <a:t>km²</a:t>
            </a:r>
            <a:r>
              <a:rPr lang="lv-LV" dirty="0" smtClean="0"/>
              <a:t>(39 %)</a:t>
            </a:r>
          </a:p>
          <a:p>
            <a:pPr marL="365760" lvl="1" indent="0">
              <a:buClr>
                <a:srgbClr val="4E2C22"/>
              </a:buClr>
              <a:buNone/>
            </a:pPr>
            <a:endParaRPr lang="lv-LV" dirty="0" smtClean="0"/>
          </a:p>
          <a:p>
            <a:pPr>
              <a:buClr>
                <a:srgbClr val="4E2C22"/>
              </a:buClr>
            </a:pPr>
            <a:r>
              <a:rPr lang="lv-LV" dirty="0" smtClean="0"/>
              <a:t>Iedzīvotāju skaits (uz 01.01.2016.) – 3 706</a:t>
            </a:r>
          </a:p>
          <a:p>
            <a:pPr>
              <a:buClr>
                <a:srgbClr val="4E2C22"/>
              </a:buClr>
            </a:pPr>
            <a:r>
              <a:rPr lang="lv-LV" dirty="0" smtClean="0"/>
              <a:t>Blīvums – 17 iedzīvotāji uz 1 km²</a:t>
            </a:r>
          </a:p>
          <a:p>
            <a:pPr marL="82296" indent="0">
              <a:buClr>
                <a:srgbClr val="4E2C22"/>
              </a:buClr>
              <a:buNone/>
            </a:pPr>
            <a:endParaRPr lang="lv-LV" dirty="0"/>
          </a:p>
          <a:p>
            <a:pPr>
              <a:buClr>
                <a:srgbClr val="4E2C22"/>
              </a:buClr>
            </a:pPr>
            <a:r>
              <a:rPr lang="lv-LV" dirty="0" smtClean="0"/>
              <a:t>Administratīvais centrs – Mālpils</a:t>
            </a:r>
          </a:p>
          <a:p>
            <a:pPr>
              <a:buClr>
                <a:srgbClr val="4E2C22"/>
              </a:buClr>
            </a:pPr>
            <a:r>
              <a:rPr lang="lv-LV" dirty="0" smtClean="0"/>
              <a:t>Novada ciemi – Mālpils, Sidgunda, Upmalas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733672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1680" y="116632"/>
            <a:ext cx="5800490" cy="673144"/>
          </a:xfrm>
        </p:spPr>
        <p:txBody>
          <a:bodyPr>
            <a:normAutofit fontScale="90000"/>
          </a:bodyPr>
          <a:lstStyle/>
          <a:p>
            <a:pPr algn="ctr"/>
            <a:r>
              <a:rPr lang="lv-LV" b="1" dirty="0" smtClean="0">
                <a:solidFill>
                  <a:srgbClr val="4E2C22"/>
                </a:solidFill>
              </a:rPr>
              <a:t>Mālpils jau 808 gadus</a:t>
            </a:r>
            <a:endParaRPr lang="lv-LV" b="1" dirty="0">
              <a:solidFill>
                <a:srgbClr val="4E2C22"/>
              </a:solidFill>
            </a:endParaRPr>
          </a:p>
        </p:txBody>
      </p:sp>
      <p:pic>
        <p:nvPicPr>
          <p:cNvPr id="17" name="Content Placeholder 1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930" y="790780"/>
            <a:ext cx="6458119" cy="42959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Content Placeholder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15371"/>
            <a:ext cx="4799914" cy="35426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74647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4" name="Picture 4" descr="general_malpils_centrs_30_gad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9205" name="Rectangle 5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229600" cy="865187"/>
          </a:xfrm>
        </p:spPr>
        <p:txBody>
          <a:bodyPr/>
          <a:lstStyle/>
          <a:p>
            <a:r>
              <a:rPr lang="lv-LV" b="1" dirty="0">
                <a:solidFill>
                  <a:schemeClr val="bg1"/>
                </a:solidFill>
              </a:rPr>
              <a:t>Mālpils centrs – 30 gadi</a:t>
            </a:r>
          </a:p>
        </p:txBody>
      </p:sp>
    </p:spTree>
    <p:extLst>
      <p:ext uri="{BB962C8B-B14F-4D97-AF65-F5344CB8AC3E}">
        <p14:creationId xmlns:p14="http://schemas.microsoft.com/office/powerpoint/2010/main" val="136206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2" name="Picture 4" descr="0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85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5"/>
          <p:cNvSpPr txBox="1">
            <a:spLocks noChangeArrowheads="1"/>
          </p:cNvSpPr>
          <p:nvPr/>
        </p:nvSpPr>
        <p:spPr>
          <a:xfrm>
            <a:off x="457200" y="5856717"/>
            <a:ext cx="8229600" cy="86518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lv-LV" b="1" dirty="0" smtClean="0">
                <a:solidFill>
                  <a:schemeClr val="tx2">
                    <a:lumMod val="75000"/>
                  </a:schemeClr>
                </a:solidFill>
              </a:rPr>
              <a:t>Mālpils centrs – 70 gadi</a:t>
            </a:r>
            <a:endParaRPr lang="lv-LV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206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lpils ciema buvniec. 70. gado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153470"/>
            <a:ext cx="3955936" cy="5633781"/>
          </a:xfrm>
          <a:prstGeom prst="rect">
            <a:avLst/>
          </a:prstGeom>
        </p:spPr>
      </p:pic>
      <p:pic>
        <p:nvPicPr>
          <p:cNvPr id="3" name="Picture 2" descr="Malpils paraugciem. buvniec 70. gado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1168849"/>
            <a:ext cx="3744416" cy="5603024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036496" cy="122909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lv-LV" sz="3600" b="1" dirty="0" smtClean="0"/>
              <a:t>Mālpils </a:t>
            </a:r>
            <a:r>
              <a:rPr lang="lv-LV" sz="3600" b="1" dirty="0"/>
              <a:t>paraugciemata būvniecība 20. gs. 70. gados</a:t>
            </a:r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4030637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>
            <a:spLocks noGrp="1"/>
          </p:cNvSpPr>
          <p:nvPr>
            <p:ph idx="1"/>
          </p:nvPr>
        </p:nvSpPr>
        <p:spPr>
          <a:xfrm>
            <a:off x="577762" y="4283464"/>
            <a:ext cx="8516835" cy="2574536"/>
          </a:xfrm>
        </p:spPr>
        <p:txBody>
          <a:bodyPr>
            <a:normAutofit fontScale="92500" lnSpcReduction="10000"/>
          </a:bodyPr>
          <a:lstStyle/>
          <a:p>
            <a:pPr>
              <a:buClr>
                <a:srgbClr val="4E2C22"/>
              </a:buClr>
              <a:buSzPct val="84000"/>
              <a:buFont typeface="Arial" panose="020B0604020202020204" pitchFamily="34" charset="0"/>
              <a:buChar char="•"/>
            </a:pPr>
            <a:r>
              <a:rPr lang="lv-LV" altLang="lv-LV" sz="3600" dirty="0" smtClean="0"/>
              <a:t> </a:t>
            </a:r>
            <a:r>
              <a:rPr lang="lv-LV" altLang="lv-LV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Esam izdevuši grāmatu par Mālpili</a:t>
            </a:r>
          </a:p>
          <a:p>
            <a:pPr>
              <a:buClr>
                <a:srgbClr val="4E2C22"/>
              </a:buClr>
              <a:buSzPct val="84000"/>
              <a:buFont typeface="Arial" panose="020B0604020202020204" pitchFamily="34" charset="0"/>
              <a:buChar char="•"/>
            </a:pPr>
            <a:r>
              <a:rPr lang="lv-LV" altLang="lv-LV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Esam radījuši filmu par Mālpili</a:t>
            </a:r>
          </a:p>
          <a:p>
            <a:pPr>
              <a:buClr>
                <a:srgbClr val="4E2C22"/>
              </a:buClr>
              <a:buSzPct val="84000"/>
              <a:buFont typeface="Arial" panose="020B0604020202020204" pitchFamily="34" charset="0"/>
              <a:buChar char="•"/>
            </a:pPr>
            <a:r>
              <a:rPr lang="lv-LV" altLang="lv-LV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Apkopota Mālpils folklora izdevumā «Trīs sidraba avotiņi»</a:t>
            </a:r>
          </a:p>
          <a:p>
            <a:pPr>
              <a:buClr>
                <a:srgbClr val="4E2C22"/>
              </a:buClr>
              <a:buSzPct val="84000"/>
              <a:buFont typeface="Arial" panose="020B0604020202020204" pitchFamily="34" charset="0"/>
              <a:buChar char="•"/>
            </a:pPr>
            <a:r>
              <a:rPr lang="lv-LV" altLang="lv-LV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2016.gadā esam izdevuši zinātnisko rakstu krājumu «Kultūrvēstures avoti un Mālpils novads»</a:t>
            </a:r>
            <a:endParaRPr lang="lv-LV" altLang="lv-LV" dirty="0" smtClean="0"/>
          </a:p>
        </p:txBody>
      </p:sp>
      <p:pic>
        <p:nvPicPr>
          <p:cNvPr id="2" name="Attēl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35" y="-360089"/>
            <a:ext cx="8244408" cy="4637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760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7848872" cy="1008112"/>
          </a:xfrm>
        </p:spPr>
        <p:txBody>
          <a:bodyPr>
            <a:normAutofit fontScale="90000"/>
          </a:bodyPr>
          <a:lstStyle/>
          <a:p>
            <a:pPr algn="ctr"/>
            <a:r>
              <a:rPr lang="lv-LV" sz="3600" b="1" dirty="0" smtClean="0">
                <a:solidFill>
                  <a:srgbClr val="4E2C22"/>
                </a:solidFill>
              </a:rPr>
              <a:t>Mālpils novada iedzīvotāju skaita dinamika*</a:t>
            </a:r>
            <a:endParaRPr lang="lv-LV" sz="3600" b="1" dirty="0">
              <a:solidFill>
                <a:srgbClr val="4E2C22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70509853"/>
              </p:ext>
            </p:extLst>
          </p:nvPr>
        </p:nvGraphicFramePr>
        <p:xfrm>
          <a:off x="323528" y="1449707"/>
          <a:ext cx="10081120" cy="48846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795437" y="6334392"/>
            <a:ext cx="4000290" cy="31310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2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* PMLP</a:t>
            </a:r>
            <a:r>
              <a:rPr kumimoji="0" lang="lv-LV" sz="1200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dati</a:t>
            </a:r>
            <a:endParaRPr kumimoji="0" lang="lv-LV" sz="120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75486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1508</TotalTime>
  <Words>983</Words>
  <Application>Microsoft Office PowerPoint</Application>
  <PresentationFormat>Slaidrāde ekrānā (4:3)</PresentationFormat>
  <Paragraphs>143</Paragraphs>
  <Slides>28</Slides>
  <Notes>2</Notes>
  <HiddenSlides>0</HiddenSlides>
  <MMClips>0</MMClips>
  <ScaleCrop>false</ScaleCrop>
  <HeadingPairs>
    <vt:vector size="6" baseType="variant">
      <vt:variant>
        <vt:lpstr>Lietotie fonti</vt:lpstr>
      </vt:variant>
      <vt:variant>
        <vt:i4>6</vt:i4>
      </vt:variant>
      <vt:variant>
        <vt:lpstr>Dizains</vt:lpstr>
      </vt:variant>
      <vt:variant>
        <vt:i4>1</vt:i4>
      </vt:variant>
      <vt:variant>
        <vt:lpstr>Slaidu virsraksti</vt:lpstr>
      </vt:variant>
      <vt:variant>
        <vt:i4>28</vt:i4>
      </vt:variant>
    </vt:vector>
  </HeadingPairs>
  <TitlesOfParts>
    <vt:vector size="35" baseType="lpstr">
      <vt:lpstr>Arial</vt:lpstr>
      <vt:lpstr>Calibri</vt:lpstr>
      <vt:lpstr>Gill Sans MT</vt:lpstr>
      <vt:lpstr>Monotype Corsiva</vt:lpstr>
      <vt:lpstr>Verdana</vt:lpstr>
      <vt:lpstr>Wingdings 2</vt:lpstr>
      <vt:lpstr>Solstice</vt:lpstr>
      <vt:lpstr>PowerPoint prezentācija</vt:lpstr>
      <vt:lpstr>PowerPoint prezentācija</vt:lpstr>
      <vt:lpstr>Novada vizītkarte</vt:lpstr>
      <vt:lpstr>Mālpils jau 808 gadus</vt:lpstr>
      <vt:lpstr>Mālpils centrs – 30 gadi</vt:lpstr>
      <vt:lpstr>PowerPoint prezentācija</vt:lpstr>
      <vt:lpstr>PowerPoint prezentācija</vt:lpstr>
      <vt:lpstr>PowerPoint prezentācija</vt:lpstr>
      <vt:lpstr>Mālpils novada iedzīvotāju skaita dinamika*</vt:lpstr>
      <vt:lpstr>Mālpils novada dome</vt:lpstr>
      <vt:lpstr>Mālpils novada dome</vt:lpstr>
      <vt:lpstr>2016. gada pamatbudžeta izdevumi EUR</vt:lpstr>
      <vt:lpstr>Izglītība Mālpils novadā</vt:lpstr>
      <vt:lpstr>ES izglītības programmas Mālpils novadā</vt:lpstr>
      <vt:lpstr>Sports Mālpils novadā</vt:lpstr>
      <vt:lpstr>Sporta komplekss</vt:lpstr>
      <vt:lpstr>PowerPoint prezentācija</vt:lpstr>
      <vt:lpstr>Kultūra Mālpils novadā</vt:lpstr>
      <vt:lpstr>Sociālā palīdzība Mālpilī</vt:lpstr>
      <vt:lpstr>Pašvaldības uzņēmums  SIA “Norma K”</vt:lpstr>
      <vt:lpstr>Mālpils novada nevalstiskais sektors</vt:lpstr>
      <vt:lpstr>Uzņēmējdarbība Mālpils novadā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Mālpils novads</dc:title>
  <dc:creator>Ieva P</dc:creator>
  <cp:lastModifiedBy>IvetaKr</cp:lastModifiedBy>
  <cp:revision>232</cp:revision>
  <cp:lastPrinted>2015-04-14T05:42:47Z</cp:lastPrinted>
  <dcterms:created xsi:type="dcterms:W3CDTF">2015-04-09T11:50:04Z</dcterms:created>
  <dcterms:modified xsi:type="dcterms:W3CDTF">2016-08-18T06:12:19Z</dcterms:modified>
</cp:coreProperties>
</file>