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65" r:id="rId6"/>
    <p:sldId id="257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29.04.2022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36628-7B48-4351-A163-0046F038A0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97032B-97E5-4301-88A0-BAB9315189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4679-B72E-4C22-8897-3C1DBE62DF55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80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828C-E1C6-4016-AE15-5D23ECAFDEBA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61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DEE6-1C0D-4E42-8852-8FB20AA5BDBC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15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E599-BB77-4702-99CB-E2825AA4FECE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42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7F55-DF51-4CEF-B1B2-36B2A10EDF26}" type="datetime1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C6AB-9AC9-412A-9124-0668709EAF8E}" type="datetime1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47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284-EED6-4B26-9330-213BB3A26636}" type="datetime1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3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9C2-E883-4EDC-8C37-B01B3953626D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D140-EA85-41BB-9966-4C80C047C611}" type="datetime1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7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951B3-AA79-4ACE-8879-82F082D1E82D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3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4CBF-0781-434E-AB66-BF3D166744BD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9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AB95-0F92-481F-991F-5FED69873597}" type="datetime1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0188477-422A-47A9-93FE-A935682BD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031577"/>
            <a:ext cx="8077200" cy="1384001"/>
          </a:xfrm>
        </p:spPr>
        <p:txBody>
          <a:bodyPr>
            <a:noAutofit/>
          </a:bodyPr>
          <a:lstStyle/>
          <a:p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Darba grupa par sociālās aprūpes pakalpojumu</a:t>
            </a:r>
            <a:b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un veselības aprūpes pakalpojumu integrāciju</a:t>
            </a:r>
            <a:b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lv-LV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68155F4-DEBB-4E54-B849-FE8475F63D12}"/>
              </a:ext>
            </a:extLst>
          </p:cNvPr>
          <p:cNvSpPr txBox="1">
            <a:spLocks/>
          </p:cNvSpPr>
          <p:nvPr/>
        </p:nvSpPr>
        <p:spPr>
          <a:xfrm>
            <a:off x="1355416" y="5848269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2022. gada 29. aprīlī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F87CB91-0A9F-4663-875D-22A3AEDC7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416" y="4579908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Marika </a:t>
            </a:r>
            <a:r>
              <a:rPr lang="lv-LV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Petroviča</a:t>
            </a: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Integrētās veselības aprūpes nodaļas vadītāja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v-LV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marika.petrovica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@vm.gov.lv; +371 </a:t>
            </a:r>
            <a:r>
              <a:rPr lang="lv-LV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60001572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143000" y="1752600"/>
            <a:ext cx="7467600" cy="4359294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341" marR="0" lvl="0" indent="-352341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Pilotprojekts PVA pakalpojumu organizēšanas pilnveidošanai Rīgas patversmē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►Tiek pilotēts jauns apmaksas modelis ar mērķi nodrošināt PVA pakalpojumus patversmes klientiem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6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352341" marR="0" lvl="0" indent="-352341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Veselības aprūpes pakalpojumu pilnveidošana ilgstošas sociālās aprūpes un sociālas rehabilitācijas institūcijās (turpmāk- SAC)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►  Pilotprojekts SAC strādājošas medicīnas māsas darba apjoma uzskaitei un analīzei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►  Diskusija par Veselības punktu izveidošanu lielajos (49+klientu vietu skaits) SAC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 marL="352341" marR="0" lvl="0" indent="-352341" algn="l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lv-LV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Hospisa</a:t>
            </a:r>
            <a:r>
              <a:rPr kumimoji="0" lang="lv-LV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tipa pakalpojumu ieviešana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2286000" y="2217000"/>
            <a:ext cx="5562600" cy="2050199"/>
          </a:xfrm>
        </p:spPr>
        <p:txBody>
          <a:bodyPr anchor="t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lv-LV" sz="32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Paldies par uzmanību! </a:t>
            </a:r>
            <a:br>
              <a:rPr kumimoji="0" lang="lv-LV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FA3489-398E-46FB-A034-E018DE279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1FE3F8F72CF47AC4D752F80875336" ma:contentTypeVersion="6" ma:contentTypeDescription="Create a new document." ma:contentTypeScope="" ma:versionID="73f95a3cf160474424b2aeeaec439b19">
  <xsd:schema xmlns:xsd="http://www.w3.org/2001/XMLSchema" xmlns:xs="http://www.w3.org/2001/XMLSchema" xmlns:p="http://schemas.microsoft.com/office/2006/metadata/properties" xmlns:ns2="cf84be67-19ef-47fb-993e-65f444dcacf0" targetNamespace="http://schemas.microsoft.com/office/2006/metadata/properties" ma:root="true" ma:fieldsID="f2da5cb38803145310e7d0721f5cb572" ns2:_="">
    <xsd:import namespace="cf84be67-19ef-47fb-993e-65f444dca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4be67-19ef-47fb-993e-65f444dca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315311-8860-4854-B5A9-CDE73B2F0FCB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f84be67-19ef-47fb-993e-65f444dcacf0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CD9370D-66F9-4327-9322-131FFCE99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84be67-19ef-47fb-993e-65f444dca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43176D-7FBF-45E6-B665-A8B1E2A8AD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114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1_Office Theme</vt:lpstr>
      <vt:lpstr>Darba grupa par sociālās aprūpes pakalpojumu  un veselības aprūpes pakalpojumu integrāciju </vt:lpstr>
      <vt:lpstr>PowerPoint Presentation</vt:lpstr>
      <vt:lpstr>Paldies par uzmanību!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Valērija Muižniece-Briede</cp:lastModifiedBy>
  <cp:revision>42</cp:revision>
  <dcterms:created xsi:type="dcterms:W3CDTF">2006-08-16T00:00:00Z</dcterms:created>
  <dcterms:modified xsi:type="dcterms:W3CDTF">2022-04-29T03:39:23Z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0x010100CF51FE3F8F72CF47AC4D752F80875336</vt:lpwstr>
  </property>
</Properties>
</file>