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1"/>
  </p:notesMasterIdLst>
  <p:sldIdLst>
    <p:sldId id="256" r:id="rId5"/>
    <p:sldId id="362" r:id="rId6"/>
    <p:sldId id="363" r:id="rId7"/>
    <p:sldId id="343" r:id="rId8"/>
    <p:sldId id="364" r:id="rId9"/>
    <p:sldId id="361" r:id="rId10"/>
    <p:sldId id="366" r:id="rId11"/>
    <p:sldId id="367" r:id="rId12"/>
    <p:sldId id="368" r:id="rId13"/>
    <p:sldId id="370" r:id="rId14"/>
    <p:sldId id="359" r:id="rId15"/>
    <p:sldId id="365" r:id="rId16"/>
    <p:sldId id="340" r:id="rId17"/>
    <p:sldId id="372" r:id="rId18"/>
    <p:sldId id="371" r:id="rId19"/>
    <p:sldId id="369" r:id="rId20"/>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26" userDrawn="1">
          <p15:clr>
            <a:srgbClr val="A4A3A4"/>
          </p15:clr>
        </p15:guide>
        <p15:guide id="2" pos="3016" userDrawn="1">
          <p15:clr>
            <a:srgbClr val="A4A3A4"/>
          </p15:clr>
        </p15:guide>
        <p15:guide id="3" pos="3305" userDrawn="1">
          <p15:clr>
            <a:srgbClr val="A4A3A4"/>
          </p15:clr>
        </p15:guide>
        <p15:guide id="4" orient="horz" pos="40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ima LL. Levanovica" initials="LLL" lastIdx="0" clrIdx="0">
    <p:extLst>
      <p:ext uri="{19B8F6BF-5375-455C-9EA6-DF929625EA0E}">
        <p15:presenceInfo xmlns:p15="http://schemas.microsoft.com/office/powerpoint/2012/main" userId="S-1-5-21-3867463117-2562053555-1733706435-11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00"/>
    <a:srgbClr val="565656"/>
    <a:srgbClr val="B7D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9" autoAdjust="0"/>
    <p:restoredTop sz="94280" autoAdjust="0"/>
  </p:normalViewPr>
  <p:slideViewPr>
    <p:cSldViewPr snapToGrid="0">
      <p:cViewPr varScale="1">
        <p:scale>
          <a:sx n="68" d="100"/>
          <a:sy n="68" d="100"/>
        </p:scale>
        <p:origin x="1422" y="48"/>
      </p:cViewPr>
      <p:guideLst>
        <p:guide orient="horz" pos="1026"/>
        <p:guide pos="3016"/>
        <p:guide pos="3305"/>
        <p:guide orient="horz" pos="406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8C46B7-2721-46DE-8FAA-21D5E93B227E}" type="doc">
      <dgm:prSet loTypeId="urn:microsoft.com/office/officeart/2009/3/layout/DescendingProcess" loCatId="process" qsTypeId="urn:microsoft.com/office/officeart/2005/8/quickstyle/simple4" qsCatId="simple" csTypeId="urn:microsoft.com/office/officeart/2005/8/colors/accent1_2" csCatId="accent1" phldr="1"/>
      <dgm:spPr/>
      <dgm:t>
        <a:bodyPr/>
        <a:lstStyle/>
        <a:p>
          <a:endParaRPr lang="en-US"/>
        </a:p>
      </dgm:t>
    </dgm:pt>
    <dgm:pt modelId="{42A41C15-C283-4486-B523-25F7829463F3}">
      <dgm:prSet phldrT="[Text]" custT="1"/>
      <dgm:spPr/>
      <dgm:t>
        <a:bodyPr/>
        <a:lstStyle/>
        <a:p>
          <a:r>
            <a:rPr lang="lv-LV" sz="3600" b="1" cap="none" spc="0" dirty="0">
              <a:ln w="0"/>
              <a:solidFill>
                <a:srgbClr val="B7D03B"/>
              </a:solidFill>
              <a:effectLst>
                <a:outerShdw blurRad="38100" dist="19050" dir="2700000" algn="tl" rotWithShape="0">
                  <a:schemeClr val="dk1">
                    <a:alpha val="40000"/>
                  </a:schemeClr>
                </a:outerShdw>
              </a:effectLst>
            </a:rPr>
            <a:t>Daži skaitļi plānotājiem</a:t>
          </a:r>
          <a:endParaRPr lang="en-US" sz="3600" b="1" cap="none" spc="0" dirty="0">
            <a:ln w="0"/>
            <a:solidFill>
              <a:srgbClr val="B7D03B"/>
            </a:solidFill>
            <a:effectLst>
              <a:outerShdw blurRad="38100" dist="19050" dir="2700000" algn="tl" rotWithShape="0">
                <a:schemeClr val="dk1">
                  <a:alpha val="40000"/>
                </a:schemeClr>
              </a:outerShdw>
            </a:effectLst>
          </a:endParaRPr>
        </a:p>
      </dgm:t>
    </dgm:pt>
    <dgm:pt modelId="{BD349C0D-6A70-45E0-B78E-2D54C59A61F6}" type="parTrans" cxnId="{4B304EBC-D1B9-43E6-BD71-D0452D99B9FD}">
      <dgm:prSet/>
      <dgm:spPr/>
      <dgm:t>
        <a:bodyPr/>
        <a:lstStyle/>
        <a:p>
          <a:endParaRPr lang="en-US"/>
        </a:p>
      </dgm:t>
    </dgm:pt>
    <dgm:pt modelId="{5D5B91A1-D396-4CA8-9F07-8616CD370D3A}" type="sibTrans" cxnId="{4B304EBC-D1B9-43E6-BD71-D0452D99B9FD}">
      <dgm:prSet/>
      <dgm:spPr/>
      <dgm:t>
        <a:bodyPr/>
        <a:lstStyle/>
        <a:p>
          <a:endParaRPr lang="en-US"/>
        </a:p>
      </dgm:t>
    </dgm:pt>
    <dgm:pt modelId="{C9807780-E8CF-4B40-929C-51342C4D82C3}" type="pres">
      <dgm:prSet presAssocID="{698C46B7-2721-46DE-8FAA-21D5E93B227E}" presName="Name0" presStyleCnt="0">
        <dgm:presLayoutVars>
          <dgm:chMax val="7"/>
          <dgm:chPref val="5"/>
        </dgm:presLayoutVars>
      </dgm:prSet>
      <dgm:spPr/>
    </dgm:pt>
    <dgm:pt modelId="{A1DC7997-4F11-417B-9C29-E34345AD47C7}" type="pres">
      <dgm:prSet presAssocID="{698C46B7-2721-46DE-8FAA-21D5E93B227E}" presName="arrowNode" presStyleLbl="node1" presStyleIdx="0" presStyleCnt="1" custAng="5876773" custFlipVert="1" custScaleX="115857" custScaleY="102339" custLinFactNeighborX="8557" custLinFactNeighborY="-6331"/>
      <dgm:spPr/>
    </dgm:pt>
    <dgm:pt modelId="{AF5C5AD6-EEBB-4C05-BC9E-C253A1DF530D}" type="pres">
      <dgm:prSet presAssocID="{42A41C15-C283-4486-B523-25F7829463F3}" presName="txNode1" presStyleLbl="revTx" presStyleIdx="0" presStyleCnt="1" custScaleX="210928" custScaleY="189806" custLinFactY="200000" custLinFactNeighborX="18762" custLinFactNeighborY="208913">
        <dgm:presLayoutVars>
          <dgm:bulletEnabled val="1"/>
        </dgm:presLayoutVars>
      </dgm:prSet>
      <dgm:spPr/>
    </dgm:pt>
  </dgm:ptLst>
  <dgm:cxnLst>
    <dgm:cxn modelId="{43103E45-9FBD-4BA7-BB8E-47F3CE1E6344}" type="presOf" srcId="{698C46B7-2721-46DE-8FAA-21D5E93B227E}" destId="{C9807780-E8CF-4B40-929C-51342C4D82C3}" srcOrd="0" destOrd="0" presId="urn:microsoft.com/office/officeart/2009/3/layout/DescendingProcess"/>
    <dgm:cxn modelId="{91A6AAFF-3A40-487F-8C18-6FA4D07DB7E7}" type="presOf" srcId="{42A41C15-C283-4486-B523-25F7829463F3}" destId="{AF5C5AD6-EEBB-4C05-BC9E-C253A1DF530D}" srcOrd="0" destOrd="0" presId="urn:microsoft.com/office/officeart/2009/3/layout/DescendingProcess"/>
    <dgm:cxn modelId="{4B304EBC-D1B9-43E6-BD71-D0452D99B9FD}" srcId="{698C46B7-2721-46DE-8FAA-21D5E93B227E}" destId="{42A41C15-C283-4486-B523-25F7829463F3}" srcOrd="0" destOrd="0" parTransId="{BD349C0D-6A70-45E0-B78E-2D54C59A61F6}" sibTransId="{5D5B91A1-D396-4CA8-9F07-8616CD370D3A}"/>
    <dgm:cxn modelId="{0A45FBAD-FAB8-4820-92EF-084BAC4273E1}" type="presParOf" srcId="{C9807780-E8CF-4B40-929C-51342C4D82C3}" destId="{A1DC7997-4F11-417B-9C29-E34345AD47C7}" srcOrd="0" destOrd="0" presId="urn:microsoft.com/office/officeart/2009/3/layout/DescendingProcess"/>
    <dgm:cxn modelId="{E9865EA3-5BD2-410D-A015-697ED99B00A2}" type="presParOf" srcId="{C9807780-E8CF-4B40-929C-51342C4D82C3}" destId="{AF5C5AD6-EEBB-4C05-BC9E-C253A1DF530D}" srcOrd="1"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B64AB-4639-4155-A3F2-017D10417B65}"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en-US"/>
        </a:p>
      </dgm:t>
    </dgm:pt>
    <dgm:pt modelId="{3F011187-EAF5-4652-98F4-B4633B1A6866}">
      <dgm:prSet phldrT="[Text]" custT="1"/>
      <dgm:spPr>
        <a:ln>
          <a:noFill/>
        </a:ln>
      </dgm:spPr>
      <dgm:t>
        <a:bodyPr/>
        <a:lstStyle/>
        <a:p>
          <a:pPr>
            <a:buFont typeface="Wingdings" panose="05000000000000000000" pitchFamily="2" charset="2"/>
            <a:buChar char="Ø"/>
          </a:pPr>
          <a:r>
            <a:rPr lang="lv-LV" sz="3000" b="1" dirty="0"/>
            <a:t>Izveidotas 5 konsultatīvās padomes</a:t>
          </a:r>
          <a:endParaRPr lang="en-US" sz="3000" b="1" dirty="0"/>
        </a:p>
      </dgm:t>
    </dgm:pt>
    <dgm:pt modelId="{6C1C6222-05B8-4570-88AD-6B3DEDBD1CB2}" type="parTrans" cxnId="{0A5DFC3B-D4C4-4012-A767-7678F3894CBB}">
      <dgm:prSet/>
      <dgm:spPr/>
      <dgm:t>
        <a:bodyPr/>
        <a:lstStyle/>
        <a:p>
          <a:endParaRPr lang="en-US"/>
        </a:p>
      </dgm:t>
    </dgm:pt>
    <dgm:pt modelId="{E4A8D107-36C9-433F-8899-B69B01BB39E7}" type="sibTrans" cxnId="{0A5DFC3B-D4C4-4012-A767-7678F3894CBB}">
      <dgm:prSet/>
      <dgm:spPr/>
      <dgm:t>
        <a:bodyPr/>
        <a:lstStyle/>
        <a:p>
          <a:endParaRPr lang="en-US"/>
        </a:p>
      </dgm:t>
    </dgm:pt>
    <dgm:pt modelId="{5A66DC14-A525-4AD1-84F6-AE7B9BDE5975}">
      <dgm:prSet custT="1"/>
      <dgm:spPr>
        <a:ln>
          <a:noFill/>
        </a:ln>
      </dgm:spPr>
      <dgm:t>
        <a:bodyPr/>
        <a:lstStyle/>
        <a:p>
          <a:r>
            <a:rPr lang="lv-LV" sz="1600" dirty="0"/>
            <a:t>Tūrisma</a:t>
          </a:r>
        </a:p>
      </dgm:t>
    </dgm:pt>
    <dgm:pt modelId="{33FFBAD3-5E6A-4AC1-AF6E-61CCD082529F}" type="parTrans" cxnId="{6850AFDB-6EB8-43F8-919E-9231AF2E7875}">
      <dgm:prSet/>
      <dgm:spPr/>
      <dgm:t>
        <a:bodyPr/>
        <a:lstStyle/>
        <a:p>
          <a:endParaRPr lang="en-US"/>
        </a:p>
      </dgm:t>
    </dgm:pt>
    <dgm:pt modelId="{BA64218D-E34E-4749-8936-DB0016AB1280}" type="sibTrans" cxnId="{6850AFDB-6EB8-43F8-919E-9231AF2E7875}">
      <dgm:prSet/>
      <dgm:spPr/>
      <dgm:t>
        <a:bodyPr/>
        <a:lstStyle/>
        <a:p>
          <a:endParaRPr lang="en-US"/>
        </a:p>
      </dgm:t>
    </dgm:pt>
    <dgm:pt modelId="{72719272-7094-4480-9065-9012D9D46BAD}">
      <dgm:prSet custT="1"/>
      <dgm:spPr>
        <a:ln>
          <a:noFill/>
        </a:ln>
      </dgm:spPr>
      <dgm:t>
        <a:bodyPr/>
        <a:lstStyle/>
        <a:p>
          <a:r>
            <a:rPr lang="lv-LV" sz="1600"/>
            <a:t>Sporta un aktīvās atpūtas</a:t>
          </a:r>
          <a:endParaRPr lang="lv-LV" sz="1600" dirty="0"/>
        </a:p>
      </dgm:t>
    </dgm:pt>
    <dgm:pt modelId="{FEEB5923-3BBF-4E89-8B2F-B714C1BB9BDB}" type="parTrans" cxnId="{D4BAB73B-8BED-4363-9E48-A83EAE5BAE76}">
      <dgm:prSet/>
      <dgm:spPr/>
      <dgm:t>
        <a:bodyPr/>
        <a:lstStyle/>
        <a:p>
          <a:endParaRPr lang="en-US"/>
        </a:p>
      </dgm:t>
    </dgm:pt>
    <dgm:pt modelId="{DD877F8F-0E9E-42DB-9728-E4E265E60841}" type="sibTrans" cxnId="{D4BAB73B-8BED-4363-9E48-A83EAE5BAE76}">
      <dgm:prSet/>
      <dgm:spPr/>
      <dgm:t>
        <a:bodyPr/>
        <a:lstStyle/>
        <a:p>
          <a:endParaRPr lang="en-US"/>
        </a:p>
      </dgm:t>
    </dgm:pt>
    <dgm:pt modelId="{6407D44A-E5AE-43D5-9B2E-995B0E2BAC97}">
      <dgm:prSet custT="1"/>
      <dgm:spPr>
        <a:ln>
          <a:noFill/>
        </a:ln>
      </dgm:spPr>
      <dgm:t>
        <a:bodyPr/>
        <a:lstStyle/>
        <a:p>
          <a:r>
            <a:rPr lang="lv-LV" sz="1600"/>
            <a:t>Izglītības</a:t>
          </a:r>
          <a:endParaRPr lang="lv-LV" sz="1600" dirty="0"/>
        </a:p>
      </dgm:t>
    </dgm:pt>
    <dgm:pt modelId="{7EC4A9E2-372B-4CA2-AFDB-C2029E6A71A8}" type="parTrans" cxnId="{6828F819-8D6C-4C72-A443-856D231A8043}">
      <dgm:prSet/>
      <dgm:spPr/>
      <dgm:t>
        <a:bodyPr/>
        <a:lstStyle/>
        <a:p>
          <a:endParaRPr lang="en-US"/>
        </a:p>
      </dgm:t>
    </dgm:pt>
    <dgm:pt modelId="{74369B7A-26B9-473C-987D-595DF887983B}" type="sibTrans" cxnId="{6828F819-8D6C-4C72-A443-856D231A8043}">
      <dgm:prSet/>
      <dgm:spPr/>
      <dgm:t>
        <a:bodyPr/>
        <a:lstStyle/>
        <a:p>
          <a:endParaRPr lang="en-US"/>
        </a:p>
      </dgm:t>
    </dgm:pt>
    <dgm:pt modelId="{7792EE4C-CF35-457E-BC1F-DFF4C7DD36B8}">
      <dgm:prSet custT="1"/>
      <dgm:spPr>
        <a:ln>
          <a:noFill/>
        </a:ln>
      </dgm:spPr>
      <dgm:t>
        <a:bodyPr/>
        <a:lstStyle/>
        <a:p>
          <a:r>
            <a:rPr lang="lv-LV" sz="1600" dirty="0"/>
            <a:t>Mārketinga</a:t>
          </a:r>
        </a:p>
      </dgm:t>
    </dgm:pt>
    <dgm:pt modelId="{68DA843B-5B45-4C3A-ACB6-390C7F92EA34}" type="parTrans" cxnId="{8899D72D-7A47-49B7-B0CC-6D8C747E2427}">
      <dgm:prSet/>
      <dgm:spPr/>
      <dgm:t>
        <a:bodyPr/>
        <a:lstStyle/>
        <a:p>
          <a:endParaRPr lang="en-US"/>
        </a:p>
      </dgm:t>
    </dgm:pt>
    <dgm:pt modelId="{EB9F3F6E-EEA5-45C2-8E86-6B9D1B5CCB6D}" type="sibTrans" cxnId="{8899D72D-7A47-49B7-B0CC-6D8C747E2427}">
      <dgm:prSet/>
      <dgm:spPr/>
      <dgm:t>
        <a:bodyPr/>
        <a:lstStyle/>
        <a:p>
          <a:endParaRPr lang="en-US"/>
        </a:p>
      </dgm:t>
    </dgm:pt>
    <dgm:pt modelId="{A0F13981-C0E1-4A3F-A525-15FDD10762E8}">
      <dgm:prSet custT="1"/>
      <dgm:spPr>
        <a:ln>
          <a:noFill/>
        </a:ln>
      </dgm:spPr>
      <dgm:t>
        <a:bodyPr/>
        <a:lstStyle/>
        <a:p>
          <a:r>
            <a:rPr lang="lv-LV" sz="1600" dirty="0"/>
            <a:t>Uzņēmēj-darbības atbalstam</a:t>
          </a:r>
        </a:p>
      </dgm:t>
    </dgm:pt>
    <dgm:pt modelId="{D3723F5B-9E6B-4321-A789-A63318698B67}" type="parTrans" cxnId="{3B83E95A-3713-4D19-889C-B360331A66E3}">
      <dgm:prSet/>
      <dgm:spPr/>
      <dgm:t>
        <a:bodyPr/>
        <a:lstStyle/>
        <a:p>
          <a:endParaRPr lang="en-US"/>
        </a:p>
      </dgm:t>
    </dgm:pt>
    <dgm:pt modelId="{E3C3D8C3-D71C-496A-ABB0-74CC6A689517}" type="sibTrans" cxnId="{3B83E95A-3713-4D19-889C-B360331A66E3}">
      <dgm:prSet/>
      <dgm:spPr/>
      <dgm:t>
        <a:bodyPr/>
        <a:lstStyle/>
        <a:p>
          <a:endParaRPr lang="en-US"/>
        </a:p>
      </dgm:t>
    </dgm:pt>
    <dgm:pt modelId="{0991F795-7198-42BF-AF3D-3C85B22A66BE}" type="pres">
      <dgm:prSet presAssocID="{41CB64AB-4639-4155-A3F2-017D10417B65}" presName="Name0" presStyleCnt="0">
        <dgm:presLayoutVars>
          <dgm:chPref val="1"/>
          <dgm:dir/>
          <dgm:animOne val="branch"/>
          <dgm:animLvl val="lvl"/>
          <dgm:resizeHandles/>
        </dgm:presLayoutVars>
      </dgm:prSet>
      <dgm:spPr/>
    </dgm:pt>
    <dgm:pt modelId="{E982BC2F-3444-456D-9F0E-370A429E8D6D}" type="pres">
      <dgm:prSet presAssocID="{3F011187-EAF5-4652-98F4-B4633B1A6866}" presName="vertOne" presStyleCnt="0"/>
      <dgm:spPr/>
    </dgm:pt>
    <dgm:pt modelId="{A6FA40DF-74E8-48E3-A2EA-3C23DA7C7BBB}" type="pres">
      <dgm:prSet presAssocID="{3F011187-EAF5-4652-98F4-B4633B1A6866}" presName="txOne" presStyleLbl="node0" presStyleIdx="0" presStyleCnt="1">
        <dgm:presLayoutVars>
          <dgm:chPref val="3"/>
        </dgm:presLayoutVars>
      </dgm:prSet>
      <dgm:spPr/>
    </dgm:pt>
    <dgm:pt modelId="{AF12E1E7-F8AC-48DD-A012-C5019E97DCC5}" type="pres">
      <dgm:prSet presAssocID="{3F011187-EAF5-4652-98F4-B4633B1A6866}" presName="parTransOne" presStyleCnt="0"/>
      <dgm:spPr/>
    </dgm:pt>
    <dgm:pt modelId="{6B336AA6-470B-4880-8CF2-1482F47751B9}" type="pres">
      <dgm:prSet presAssocID="{3F011187-EAF5-4652-98F4-B4633B1A6866}" presName="horzOne" presStyleCnt="0"/>
      <dgm:spPr/>
    </dgm:pt>
    <dgm:pt modelId="{2333ABED-F466-4D95-A706-2376A68265D4}" type="pres">
      <dgm:prSet presAssocID="{5A66DC14-A525-4AD1-84F6-AE7B9BDE5975}" presName="vertTwo" presStyleCnt="0"/>
      <dgm:spPr/>
    </dgm:pt>
    <dgm:pt modelId="{F510045E-75F8-4CA3-9686-541ACD4F7C2A}" type="pres">
      <dgm:prSet presAssocID="{5A66DC14-A525-4AD1-84F6-AE7B9BDE5975}" presName="txTwo" presStyleLbl="node2" presStyleIdx="0" presStyleCnt="5">
        <dgm:presLayoutVars>
          <dgm:chPref val="3"/>
        </dgm:presLayoutVars>
      </dgm:prSet>
      <dgm:spPr/>
    </dgm:pt>
    <dgm:pt modelId="{790DBEA3-029B-4C80-9950-9E40731DF305}" type="pres">
      <dgm:prSet presAssocID="{5A66DC14-A525-4AD1-84F6-AE7B9BDE5975}" presName="horzTwo" presStyleCnt="0"/>
      <dgm:spPr/>
    </dgm:pt>
    <dgm:pt modelId="{D0C58102-1398-45AF-A29F-E92106CA65D6}" type="pres">
      <dgm:prSet presAssocID="{BA64218D-E34E-4749-8936-DB0016AB1280}" presName="sibSpaceTwo" presStyleCnt="0"/>
      <dgm:spPr/>
    </dgm:pt>
    <dgm:pt modelId="{72B3C5E7-9AAB-4E0D-BC8E-70074A5C924B}" type="pres">
      <dgm:prSet presAssocID="{72719272-7094-4480-9065-9012D9D46BAD}" presName="vertTwo" presStyleCnt="0"/>
      <dgm:spPr/>
    </dgm:pt>
    <dgm:pt modelId="{4DD484B4-1A82-4769-986A-B5FCDAA59F8B}" type="pres">
      <dgm:prSet presAssocID="{72719272-7094-4480-9065-9012D9D46BAD}" presName="txTwo" presStyleLbl="node2" presStyleIdx="1" presStyleCnt="5">
        <dgm:presLayoutVars>
          <dgm:chPref val="3"/>
        </dgm:presLayoutVars>
      </dgm:prSet>
      <dgm:spPr/>
    </dgm:pt>
    <dgm:pt modelId="{5EBD980C-0290-4EC3-AAFD-02DC933D69FA}" type="pres">
      <dgm:prSet presAssocID="{72719272-7094-4480-9065-9012D9D46BAD}" presName="horzTwo" presStyleCnt="0"/>
      <dgm:spPr/>
    </dgm:pt>
    <dgm:pt modelId="{B4B3F8EC-A7DE-4161-B5F7-D859DCBFA560}" type="pres">
      <dgm:prSet presAssocID="{DD877F8F-0E9E-42DB-9728-E4E265E60841}" presName="sibSpaceTwo" presStyleCnt="0"/>
      <dgm:spPr/>
    </dgm:pt>
    <dgm:pt modelId="{0DBCC619-CD45-464A-ACA2-54BC6259EBDC}" type="pres">
      <dgm:prSet presAssocID="{6407D44A-E5AE-43D5-9B2E-995B0E2BAC97}" presName="vertTwo" presStyleCnt="0"/>
      <dgm:spPr/>
    </dgm:pt>
    <dgm:pt modelId="{5EE4C6A8-D389-4F27-B21C-5421EC1E3651}" type="pres">
      <dgm:prSet presAssocID="{6407D44A-E5AE-43D5-9B2E-995B0E2BAC97}" presName="txTwo" presStyleLbl="node2" presStyleIdx="2" presStyleCnt="5">
        <dgm:presLayoutVars>
          <dgm:chPref val="3"/>
        </dgm:presLayoutVars>
      </dgm:prSet>
      <dgm:spPr/>
    </dgm:pt>
    <dgm:pt modelId="{23E5583A-1CCA-4841-A373-067636BE9C7F}" type="pres">
      <dgm:prSet presAssocID="{6407D44A-E5AE-43D5-9B2E-995B0E2BAC97}" presName="horzTwo" presStyleCnt="0"/>
      <dgm:spPr/>
    </dgm:pt>
    <dgm:pt modelId="{7723B535-3AF7-4216-860C-3EEAA0BAA168}" type="pres">
      <dgm:prSet presAssocID="{74369B7A-26B9-473C-987D-595DF887983B}" presName="sibSpaceTwo" presStyleCnt="0"/>
      <dgm:spPr/>
    </dgm:pt>
    <dgm:pt modelId="{61AC9E64-71E4-430A-8DA9-47C6A1615C45}" type="pres">
      <dgm:prSet presAssocID="{7792EE4C-CF35-457E-BC1F-DFF4C7DD36B8}" presName="vertTwo" presStyleCnt="0"/>
      <dgm:spPr/>
    </dgm:pt>
    <dgm:pt modelId="{005F1EE4-7959-4E28-B910-1F20DA563F07}" type="pres">
      <dgm:prSet presAssocID="{7792EE4C-CF35-457E-BC1F-DFF4C7DD36B8}" presName="txTwo" presStyleLbl="node2" presStyleIdx="3" presStyleCnt="5">
        <dgm:presLayoutVars>
          <dgm:chPref val="3"/>
        </dgm:presLayoutVars>
      </dgm:prSet>
      <dgm:spPr/>
    </dgm:pt>
    <dgm:pt modelId="{44098CCD-8B08-470B-BACF-F0C94279173C}" type="pres">
      <dgm:prSet presAssocID="{7792EE4C-CF35-457E-BC1F-DFF4C7DD36B8}" presName="horzTwo" presStyleCnt="0"/>
      <dgm:spPr/>
    </dgm:pt>
    <dgm:pt modelId="{3014D109-F6E5-423F-BCA5-92DD1FB05245}" type="pres">
      <dgm:prSet presAssocID="{EB9F3F6E-EEA5-45C2-8E86-6B9D1B5CCB6D}" presName="sibSpaceTwo" presStyleCnt="0"/>
      <dgm:spPr/>
    </dgm:pt>
    <dgm:pt modelId="{F385DA2C-7641-4E7C-9A61-FCB562065D0C}" type="pres">
      <dgm:prSet presAssocID="{A0F13981-C0E1-4A3F-A525-15FDD10762E8}" presName="vertTwo" presStyleCnt="0"/>
      <dgm:spPr/>
    </dgm:pt>
    <dgm:pt modelId="{22385C01-7A4C-4F7D-8479-C670F254B0CE}" type="pres">
      <dgm:prSet presAssocID="{A0F13981-C0E1-4A3F-A525-15FDD10762E8}" presName="txTwo" presStyleLbl="node2" presStyleIdx="4" presStyleCnt="5">
        <dgm:presLayoutVars>
          <dgm:chPref val="3"/>
        </dgm:presLayoutVars>
      </dgm:prSet>
      <dgm:spPr/>
    </dgm:pt>
    <dgm:pt modelId="{51E06E11-0793-4801-AD17-227A0691E55F}" type="pres">
      <dgm:prSet presAssocID="{A0F13981-C0E1-4A3F-A525-15FDD10762E8}" presName="horzTwo" presStyleCnt="0"/>
      <dgm:spPr/>
    </dgm:pt>
  </dgm:ptLst>
  <dgm:cxnLst>
    <dgm:cxn modelId="{6828F819-8D6C-4C72-A443-856D231A8043}" srcId="{3F011187-EAF5-4652-98F4-B4633B1A6866}" destId="{6407D44A-E5AE-43D5-9B2E-995B0E2BAC97}" srcOrd="2" destOrd="0" parTransId="{7EC4A9E2-372B-4CA2-AFDB-C2029E6A71A8}" sibTransId="{74369B7A-26B9-473C-987D-595DF887983B}"/>
    <dgm:cxn modelId="{ED6556AB-06ED-469B-A6AF-010C8BE6FE25}" type="presOf" srcId="{41CB64AB-4639-4155-A3F2-017D10417B65}" destId="{0991F795-7198-42BF-AF3D-3C85B22A66BE}" srcOrd="0" destOrd="0" presId="urn:microsoft.com/office/officeart/2005/8/layout/hierarchy4"/>
    <dgm:cxn modelId="{6850AFDB-6EB8-43F8-919E-9231AF2E7875}" srcId="{3F011187-EAF5-4652-98F4-B4633B1A6866}" destId="{5A66DC14-A525-4AD1-84F6-AE7B9BDE5975}" srcOrd="0" destOrd="0" parTransId="{33FFBAD3-5E6A-4AC1-AF6E-61CCD082529F}" sibTransId="{BA64218D-E34E-4749-8936-DB0016AB1280}"/>
    <dgm:cxn modelId="{D4BAB73B-8BED-4363-9E48-A83EAE5BAE76}" srcId="{3F011187-EAF5-4652-98F4-B4633B1A6866}" destId="{72719272-7094-4480-9065-9012D9D46BAD}" srcOrd="1" destOrd="0" parTransId="{FEEB5923-3BBF-4E89-8B2F-B714C1BB9BDB}" sibTransId="{DD877F8F-0E9E-42DB-9728-E4E265E60841}"/>
    <dgm:cxn modelId="{64B28F6F-1780-4DE3-BC01-2B6EF6CFB259}" type="presOf" srcId="{6407D44A-E5AE-43D5-9B2E-995B0E2BAC97}" destId="{5EE4C6A8-D389-4F27-B21C-5421EC1E3651}" srcOrd="0" destOrd="0" presId="urn:microsoft.com/office/officeart/2005/8/layout/hierarchy4"/>
    <dgm:cxn modelId="{6719A991-D5D5-4416-8340-EC936990BB2B}" type="presOf" srcId="{5A66DC14-A525-4AD1-84F6-AE7B9BDE5975}" destId="{F510045E-75F8-4CA3-9686-541ACD4F7C2A}" srcOrd="0" destOrd="0" presId="urn:microsoft.com/office/officeart/2005/8/layout/hierarchy4"/>
    <dgm:cxn modelId="{8899D72D-7A47-49B7-B0CC-6D8C747E2427}" srcId="{3F011187-EAF5-4652-98F4-B4633B1A6866}" destId="{7792EE4C-CF35-457E-BC1F-DFF4C7DD36B8}" srcOrd="3" destOrd="0" parTransId="{68DA843B-5B45-4C3A-ACB6-390C7F92EA34}" sibTransId="{EB9F3F6E-EEA5-45C2-8E86-6B9D1B5CCB6D}"/>
    <dgm:cxn modelId="{5477E4D2-8A47-4378-ABDC-9C6FCBB69895}" type="presOf" srcId="{A0F13981-C0E1-4A3F-A525-15FDD10762E8}" destId="{22385C01-7A4C-4F7D-8479-C670F254B0CE}" srcOrd="0" destOrd="0" presId="urn:microsoft.com/office/officeart/2005/8/layout/hierarchy4"/>
    <dgm:cxn modelId="{3B83E95A-3713-4D19-889C-B360331A66E3}" srcId="{3F011187-EAF5-4652-98F4-B4633B1A6866}" destId="{A0F13981-C0E1-4A3F-A525-15FDD10762E8}" srcOrd="4" destOrd="0" parTransId="{D3723F5B-9E6B-4321-A789-A63318698B67}" sibTransId="{E3C3D8C3-D71C-496A-ABB0-74CC6A689517}"/>
    <dgm:cxn modelId="{7745CFB1-6E56-442B-94E1-2A20F2A8D636}" type="presOf" srcId="{3F011187-EAF5-4652-98F4-B4633B1A6866}" destId="{A6FA40DF-74E8-48E3-A2EA-3C23DA7C7BBB}" srcOrd="0" destOrd="0" presId="urn:microsoft.com/office/officeart/2005/8/layout/hierarchy4"/>
    <dgm:cxn modelId="{2E45816B-F1A0-4873-891C-7E1998F881AC}" type="presOf" srcId="{72719272-7094-4480-9065-9012D9D46BAD}" destId="{4DD484B4-1A82-4769-986A-B5FCDAA59F8B}" srcOrd="0" destOrd="0" presId="urn:microsoft.com/office/officeart/2005/8/layout/hierarchy4"/>
    <dgm:cxn modelId="{0A5DFC3B-D4C4-4012-A767-7678F3894CBB}" srcId="{41CB64AB-4639-4155-A3F2-017D10417B65}" destId="{3F011187-EAF5-4652-98F4-B4633B1A6866}" srcOrd="0" destOrd="0" parTransId="{6C1C6222-05B8-4570-88AD-6B3DEDBD1CB2}" sibTransId="{E4A8D107-36C9-433F-8899-B69B01BB39E7}"/>
    <dgm:cxn modelId="{060A7EF5-F2A7-40B3-BCE9-CB3B4B264191}" type="presOf" srcId="{7792EE4C-CF35-457E-BC1F-DFF4C7DD36B8}" destId="{005F1EE4-7959-4E28-B910-1F20DA563F07}" srcOrd="0" destOrd="0" presId="urn:microsoft.com/office/officeart/2005/8/layout/hierarchy4"/>
    <dgm:cxn modelId="{FB6B52D2-81D4-4C4B-B85F-CFF5500A0354}" type="presParOf" srcId="{0991F795-7198-42BF-AF3D-3C85B22A66BE}" destId="{E982BC2F-3444-456D-9F0E-370A429E8D6D}" srcOrd="0" destOrd="0" presId="urn:microsoft.com/office/officeart/2005/8/layout/hierarchy4"/>
    <dgm:cxn modelId="{411011AF-816A-4F91-A523-9DFAAEB7BF30}" type="presParOf" srcId="{E982BC2F-3444-456D-9F0E-370A429E8D6D}" destId="{A6FA40DF-74E8-48E3-A2EA-3C23DA7C7BBB}" srcOrd="0" destOrd="0" presId="urn:microsoft.com/office/officeart/2005/8/layout/hierarchy4"/>
    <dgm:cxn modelId="{71C26D06-946E-4CC2-968A-7E64E50138BF}" type="presParOf" srcId="{E982BC2F-3444-456D-9F0E-370A429E8D6D}" destId="{AF12E1E7-F8AC-48DD-A012-C5019E97DCC5}" srcOrd="1" destOrd="0" presId="urn:microsoft.com/office/officeart/2005/8/layout/hierarchy4"/>
    <dgm:cxn modelId="{68884A86-808A-4441-B21F-DDA43B7BD08D}" type="presParOf" srcId="{E982BC2F-3444-456D-9F0E-370A429E8D6D}" destId="{6B336AA6-470B-4880-8CF2-1482F47751B9}" srcOrd="2" destOrd="0" presId="urn:microsoft.com/office/officeart/2005/8/layout/hierarchy4"/>
    <dgm:cxn modelId="{6CA1C800-286E-4B9B-9F2E-A3C747D880E7}" type="presParOf" srcId="{6B336AA6-470B-4880-8CF2-1482F47751B9}" destId="{2333ABED-F466-4D95-A706-2376A68265D4}" srcOrd="0" destOrd="0" presId="urn:microsoft.com/office/officeart/2005/8/layout/hierarchy4"/>
    <dgm:cxn modelId="{074481B3-D287-4EF9-B842-9B9CF798D2C0}" type="presParOf" srcId="{2333ABED-F466-4D95-A706-2376A68265D4}" destId="{F510045E-75F8-4CA3-9686-541ACD4F7C2A}" srcOrd="0" destOrd="0" presId="urn:microsoft.com/office/officeart/2005/8/layout/hierarchy4"/>
    <dgm:cxn modelId="{60AAFDCF-1EFF-4856-B2A8-0AFAC7581D95}" type="presParOf" srcId="{2333ABED-F466-4D95-A706-2376A68265D4}" destId="{790DBEA3-029B-4C80-9950-9E40731DF305}" srcOrd="1" destOrd="0" presId="urn:microsoft.com/office/officeart/2005/8/layout/hierarchy4"/>
    <dgm:cxn modelId="{1ADF9DCC-2E93-46DA-9C6A-18D18B9BE9C0}" type="presParOf" srcId="{6B336AA6-470B-4880-8CF2-1482F47751B9}" destId="{D0C58102-1398-45AF-A29F-E92106CA65D6}" srcOrd="1" destOrd="0" presId="urn:microsoft.com/office/officeart/2005/8/layout/hierarchy4"/>
    <dgm:cxn modelId="{255ABA44-EC89-4E6A-BB3C-0C25DE05809E}" type="presParOf" srcId="{6B336AA6-470B-4880-8CF2-1482F47751B9}" destId="{72B3C5E7-9AAB-4E0D-BC8E-70074A5C924B}" srcOrd="2" destOrd="0" presId="urn:microsoft.com/office/officeart/2005/8/layout/hierarchy4"/>
    <dgm:cxn modelId="{E521066A-DFD1-48D7-AF0A-F87876665BDB}" type="presParOf" srcId="{72B3C5E7-9AAB-4E0D-BC8E-70074A5C924B}" destId="{4DD484B4-1A82-4769-986A-B5FCDAA59F8B}" srcOrd="0" destOrd="0" presId="urn:microsoft.com/office/officeart/2005/8/layout/hierarchy4"/>
    <dgm:cxn modelId="{C033F46E-2165-470B-BB34-6751080A97FB}" type="presParOf" srcId="{72B3C5E7-9AAB-4E0D-BC8E-70074A5C924B}" destId="{5EBD980C-0290-4EC3-AAFD-02DC933D69FA}" srcOrd="1" destOrd="0" presId="urn:microsoft.com/office/officeart/2005/8/layout/hierarchy4"/>
    <dgm:cxn modelId="{67DFAF37-C74D-4D53-8FD2-4E477A2DF8E3}" type="presParOf" srcId="{6B336AA6-470B-4880-8CF2-1482F47751B9}" destId="{B4B3F8EC-A7DE-4161-B5F7-D859DCBFA560}" srcOrd="3" destOrd="0" presId="urn:microsoft.com/office/officeart/2005/8/layout/hierarchy4"/>
    <dgm:cxn modelId="{3AD43930-9718-4563-9531-E87A80EC4955}" type="presParOf" srcId="{6B336AA6-470B-4880-8CF2-1482F47751B9}" destId="{0DBCC619-CD45-464A-ACA2-54BC6259EBDC}" srcOrd="4" destOrd="0" presId="urn:microsoft.com/office/officeart/2005/8/layout/hierarchy4"/>
    <dgm:cxn modelId="{7354A682-9728-40D8-B7AD-20A52AE444B8}" type="presParOf" srcId="{0DBCC619-CD45-464A-ACA2-54BC6259EBDC}" destId="{5EE4C6A8-D389-4F27-B21C-5421EC1E3651}" srcOrd="0" destOrd="0" presId="urn:microsoft.com/office/officeart/2005/8/layout/hierarchy4"/>
    <dgm:cxn modelId="{18912F2D-D485-4123-8808-386F3D17903B}" type="presParOf" srcId="{0DBCC619-CD45-464A-ACA2-54BC6259EBDC}" destId="{23E5583A-1CCA-4841-A373-067636BE9C7F}" srcOrd="1" destOrd="0" presId="urn:microsoft.com/office/officeart/2005/8/layout/hierarchy4"/>
    <dgm:cxn modelId="{C4E165A7-7F91-4468-B141-397E556EE37A}" type="presParOf" srcId="{6B336AA6-470B-4880-8CF2-1482F47751B9}" destId="{7723B535-3AF7-4216-860C-3EEAA0BAA168}" srcOrd="5" destOrd="0" presId="urn:microsoft.com/office/officeart/2005/8/layout/hierarchy4"/>
    <dgm:cxn modelId="{A1BEF80F-BC9E-479A-A282-0D8B84538552}" type="presParOf" srcId="{6B336AA6-470B-4880-8CF2-1482F47751B9}" destId="{61AC9E64-71E4-430A-8DA9-47C6A1615C45}" srcOrd="6" destOrd="0" presId="urn:microsoft.com/office/officeart/2005/8/layout/hierarchy4"/>
    <dgm:cxn modelId="{D866EFFD-28E4-407D-BD78-761B6B46E51D}" type="presParOf" srcId="{61AC9E64-71E4-430A-8DA9-47C6A1615C45}" destId="{005F1EE4-7959-4E28-B910-1F20DA563F07}" srcOrd="0" destOrd="0" presId="urn:microsoft.com/office/officeart/2005/8/layout/hierarchy4"/>
    <dgm:cxn modelId="{23C347A4-DAED-4CA7-81A0-078FA7BB39B8}" type="presParOf" srcId="{61AC9E64-71E4-430A-8DA9-47C6A1615C45}" destId="{44098CCD-8B08-470B-BACF-F0C94279173C}" srcOrd="1" destOrd="0" presId="urn:microsoft.com/office/officeart/2005/8/layout/hierarchy4"/>
    <dgm:cxn modelId="{CAA4464C-6F3E-4E29-84EF-A03D3A0C66EB}" type="presParOf" srcId="{6B336AA6-470B-4880-8CF2-1482F47751B9}" destId="{3014D109-F6E5-423F-BCA5-92DD1FB05245}" srcOrd="7" destOrd="0" presId="urn:microsoft.com/office/officeart/2005/8/layout/hierarchy4"/>
    <dgm:cxn modelId="{3D040949-02C1-43A3-97B3-0DEBF0D240F8}" type="presParOf" srcId="{6B336AA6-470B-4880-8CF2-1482F47751B9}" destId="{F385DA2C-7641-4E7C-9A61-FCB562065D0C}" srcOrd="8" destOrd="0" presId="urn:microsoft.com/office/officeart/2005/8/layout/hierarchy4"/>
    <dgm:cxn modelId="{FAE51405-1E9C-43C3-A189-C25D41AE3D28}" type="presParOf" srcId="{F385DA2C-7641-4E7C-9A61-FCB562065D0C}" destId="{22385C01-7A4C-4F7D-8479-C670F254B0CE}" srcOrd="0" destOrd="0" presId="urn:microsoft.com/office/officeart/2005/8/layout/hierarchy4"/>
    <dgm:cxn modelId="{060F8609-E41B-47AD-B7E7-6BA41795DA41}" type="presParOf" srcId="{F385DA2C-7641-4E7C-9A61-FCB562065D0C}" destId="{51E06E11-0793-4801-AD17-227A0691E55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7997-4F11-417B-9C29-E34345AD47C7}">
      <dsp:nvSpPr>
        <dsp:cNvPr id="0" name=""/>
        <dsp:cNvSpPr/>
      </dsp:nvSpPr>
      <dsp:spPr>
        <a:xfrm rot="11326853" flipV="1">
          <a:off x="955946" y="413186"/>
          <a:ext cx="3281227" cy="2889530"/>
        </a:xfrm>
        <a:prstGeom prst="swooshArrow">
          <a:avLst>
            <a:gd name="adj1" fmla="val 16310"/>
            <a:gd name="adj2" fmla="val 313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F5C5AD6-EEBB-4C05-BC9E-C253A1DF530D}">
      <dsp:nvSpPr>
        <dsp:cNvPr id="0" name=""/>
        <dsp:cNvSpPr/>
      </dsp:nvSpPr>
      <dsp:spPr>
        <a:xfrm>
          <a:off x="115669" y="2423835"/>
          <a:ext cx="3333642" cy="1179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ctr" defTabSz="1600200">
            <a:lnSpc>
              <a:spcPct val="90000"/>
            </a:lnSpc>
            <a:spcBef>
              <a:spcPct val="0"/>
            </a:spcBef>
            <a:spcAft>
              <a:spcPct val="35000"/>
            </a:spcAft>
            <a:buNone/>
          </a:pPr>
          <a:r>
            <a:rPr lang="lv-LV" sz="3600" b="1" kern="1200" cap="none" spc="0" dirty="0">
              <a:ln w="0"/>
              <a:solidFill>
                <a:srgbClr val="B7D03B"/>
              </a:solidFill>
              <a:effectLst>
                <a:outerShdw blurRad="38100" dist="19050" dir="2700000" algn="tl" rotWithShape="0">
                  <a:schemeClr val="dk1">
                    <a:alpha val="40000"/>
                  </a:schemeClr>
                </a:outerShdw>
              </a:effectLst>
            </a:rPr>
            <a:t>Daži skaitļi plānotājiem</a:t>
          </a:r>
          <a:endParaRPr lang="en-US" sz="3600" b="1" kern="1200" cap="none" spc="0" dirty="0">
            <a:ln w="0"/>
            <a:solidFill>
              <a:srgbClr val="B7D03B"/>
            </a:solidFill>
            <a:effectLst>
              <a:outerShdw blurRad="38100" dist="19050" dir="2700000" algn="tl" rotWithShape="0">
                <a:schemeClr val="dk1">
                  <a:alpha val="40000"/>
                </a:schemeClr>
              </a:outerShdw>
            </a:effectLst>
          </a:endParaRPr>
        </a:p>
      </dsp:txBody>
      <dsp:txXfrm>
        <a:off x="115669" y="2423835"/>
        <a:ext cx="3333642" cy="1179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A40DF-74E8-48E3-A2EA-3C23DA7C7BBB}">
      <dsp:nvSpPr>
        <dsp:cNvPr id="0" name=""/>
        <dsp:cNvSpPr/>
      </dsp:nvSpPr>
      <dsp:spPr>
        <a:xfrm>
          <a:off x="3301" y="821"/>
          <a:ext cx="8218079" cy="1244049"/>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Font typeface="Wingdings" panose="05000000000000000000" pitchFamily="2" charset="2"/>
            <a:buNone/>
          </a:pPr>
          <a:r>
            <a:rPr lang="lv-LV" sz="3000" b="1" kern="1200" dirty="0"/>
            <a:t>Izveidotas 5 konsultatīvās padomes</a:t>
          </a:r>
          <a:endParaRPr lang="en-US" sz="3000" b="1" kern="1200" dirty="0"/>
        </a:p>
      </dsp:txBody>
      <dsp:txXfrm>
        <a:off x="39738" y="37258"/>
        <a:ext cx="8145205" cy="1171175"/>
      </dsp:txXfrm>
    </dsp:sp>
    <dsp:sp modelId="{F510045E-75F8-4CA3-9686-541ACD4F7C2A}">
      <dsp:nvSpPr>
        <dsp:cNvPr id="0" name=""/>
        <dsp:cNvSpPr/>
      </dsp:nvSpPr>
      <dsp:spPr>
        <a:xfrm>
          <a:off x="3301" y="1456946"/>
          <a:ext cx="1540119" cy="1244049"/>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t>Tūrisma</a:t>
          </a:r>
        </a:p>
      </dsp:txBody>
      <dsp:txXfrm>
        <a:off x="39738" y="1493383"/>
        <a:ext cx="1467245" cy="1171175"/>
      </dsp:txXfrm>
    </dsp:sp>
    <dsp:sp modelId="{4DD484B4-1A82-4769-986A-B5FCDAA59F8B}">
      <dsp:nvSpPr>
        <dsp:cNvPr id="0" name=""/>
        <dsp:cNvSpPr/>
      </dsp:nvSpPr>
      <dsp:spPr>
        <a:xfrm>
          <a:off x="1672791" y="1456946"/>
          <a:ext cx="1540119" cy="1244049"/>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a:t>Sporta un aktīvās atpūtas</a:t>
          </a:r>
          <a:endParaRPr lang="lv-LV" sz="1600" kern="1200" dirty="0"/>
        </a:p>
      </dsp:txBody>
      <dsp:txXfrm>
        <a:off x="1709228" y="1493383"/>
        <a:ext cx="1467245" cy="1171175"/>
      </dsp:txXfrm>
    </dsp:sp>
    <dsp:sp modelId="{5EE4C6A8-D389-4F27-B21C-5421EC1E3651}">
      <dsp:nvSpPr>
        <dsp:cNvPr id="0" name=""/>
        <dsp:cNvSpPr/>
      </dsp:nvSpPr>
      <dsp:spPr>
        <a:xfrm>
          <a:off x="3342281" y="1456946"/>
          <a:ext cx="1540119" cy="1244049"/>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a:t>Izglītības</a:t>
          </a:r>
          <a:endParaRPr lang="lv-LV" sz="1600" kern="1200" dirty="0"/>
        </a:p>
      </dsp:txBody>
      <dsp:txXfrm>
        <a:off x="3378718" y="1493383"/>
        <a:ext cx="1467245" cy="1171175"/>
      </dsp:txXfrm>
    </dsp:sp>
    <dsp:sp modelId="{005F1EE4-7959-4E28-B910-1F20DA563F07}">
      <dsp:nvSpPr>
        <dsp:cNvPr id="0" name=""/>
        <dsp:cNvSpPr/>
      </dsp:nvSpPr>
      <dsp:spPr>
        <a:xfrm>
          <a:off x="5011771" y="1456946"/>
          <a:ext cx="1540119" cy="1244049"/>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t>Mārketinga</a:t>
          </a:r>
        </a:p>
      </dsp:txBody>
      <dsp:txXfrm>
        <a:off x="5048208" y="1493383"/>
        <a:ext cx="1467245" cy="1171175"/>
      </dsp:txXfrm>
    </dsp:sp>
    <dsp:sp modelId="{22385C01-7A4C-4F7D-8479-C670F254B0CE}">
      <dsp:nvSpPr>
        <dsp:cNvPr id="0" name=""/>
        <dsp:cNvSpPr/>
      </dsp:nvSpPr>
      <dsp:spPr>
        <a:xfrm>
          <a:off x="6681260" y="1456946"/>
          <a:ext cx="1540119" cy="1244049"/>
        </a:xfrm>
        <a:prstGeom prst="roundRect">
          <a:avLst>
            <a:gd name="adj" fmla="val 1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lv-LV" sz="1600" kern="1200" dirty="0"/>
            <a:t>Uzņēmēj-darbības atbalstam</a:t>
          </a:r>
        </a:p>
      </dsp:txBody>
      <dsp:txXfrm>
        <a:off x="6717697" y="1493383"/>
        <a:ext cx="1467245" cy="1171175"/>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16A069-6056-4E4A-97A0-03422E9EFDCF}" type="datetimeFigureOut">
              <a:rPr lang="lv-LV" smtClean="0"/>
              <a:t>2017.04.10.</a:t>
            </a:fld>
            <a:endParaRPr lang="lv-LV"/>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22B69-83FE-401C-97FE-40FEF0C02627}" type="slidenum">
              <a:rPr lang="lv-LV" smtClean="0"/>
              <a:t>‹#›</a:t>
            </a:fld>
            <a:endParaRPr lang="lv-LV"/>
          </a:p>
        </p:txBody>
      </p:sp>
    </p:spTree>
    <p:extLst>
      <p:ext uri="{BB962C8B-B14F-4D97-AF65-F5344CB8AC3E}">
        <p14:creationId xmlns:p14="http://schemas.microsoft.com/office/powerpoint/2010/main" val="2996016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t>Noslēgts līgums ar SIA "Karšu izdevniecība Jāņa Sēta", nolūkā nodrošināt Mārupes novada pašvaldības dalību Latvijas simtgades pasākumos, par 200 eksemplāru iegādi izdevumam “Ceļvedis pa Rīgu un Rīgas apkaimēm. Latvija un tās iedzīvotāji cīņā par savu valsti un pretestība okupācijas varām (1918-1991)”, kurā tiks iekļauti 4 Mārupes novada objekti (piemiņas vietas) - Piemiņa krusts (Baltais krusts) "Baigā gada" upuriem Skultes mežā, PSRS Baltijas flotes Gaisa karaspēka bumbvedējs IL -28, Skultē, Piemiņas ansamblis totalitāro varu upuriem pie Mārupes kapiem un Kapa vieta Barikāžu laikā nogalinātajam šoferim Robertam Mūrniekam.</a:t>
            </a:r>
          </a:p>
          <a:p>
            <a:endParaRPr lang="lv-LV" dirty="0"/>
          </a:p>
        </p:txBody>
      </p:sp>
      <p:sp>
        <p:nvSpPr>
          <p:cNvPr id="4" name="Slide Number Placeholder 3"/>
          <p:cNvSpPr>
            <a:spLocks noGrp="1"/>
          </p:cNvSpPr>
          <p:nvPr>
            <p:ph type="sldNum" sz="quarter" idx="10"/>
          </p:nvPr>
        </p:nvSpPr>
        <p:spPr/>
        <p:txBody>
          <a:bodyPr/>
          <a:lstStyle/>
          <a:p>
            <a:fld id="{F9E22B69-83FE-401C-97FE-40FEF0C02627}" type="slidenum">
              <a:rPr lang="lv-LV" smtClean="0"/>
              <a:pPr/>
              <a:t>7</a:t>
            </a:fld>
            <a:endParaRPr lang="lv-LV"/>
          </a:p>
        </p:txBody>
      </p:sp>
    </p:spTree>
    <p:extLst>
      <p:ext uri="{BB962C8B-B14F-4D97-AF65-F5344CB8AC3E}">
        <p14:creationId xmlns:p14="http://schemas.microsoft.com/office/powerpoint/2010/main" val="2308200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BEBA3C1D-DC23-44D1-8820-CFEC25865953}" type="datetimeFigureOut">
              <a:rPr lang="lv-LV" smtClean="0"/>
              <a:t>2017.04.10.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192661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BEBA3C1D-DC23-44D1-8820-CFEC25865953}" type="datetimeFigureOut">
              <a:rPr lang="lv-LV" smtClean="0"/>
              <a:t>2017.04.10.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350152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BEBA3C1D-DC23-44D1-8820-CFEC25865953}" type="datetimeFigureOut">
              <a:rPr lang="lv-LV" smtClean="0"/>
              <a:t>2017.04.10.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2518092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rupes novada_pp_prezentacija1_1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187625" y="836714"/>
            <a:ext cx="5040560" cy="1470025"/>
          </a:xfrm>
        </p:spPr>
        <p:txBody>
          <a:bodyPr/>
          <a:lstStyle/>
          <a:p>
            <a:r>
              <a:rPr lang="en-US"/>
              <a:t>Click to edit Master title style</a:t>
            </a:r>
            <a:endParaRPr lang="lv-LV" dirty="0"/>
          </a:p>
        </p:txBody>
      </p:sp>
      <p:sp>
        <p:nvSpPr>
          <p:cNvPr id="3" name="Subtitle 2"/>
          <p:cNvSpPr>
            <a:spLocks noGrp="1"/>
          </p:cNvSpPr>
          <p:nvPr>
            <p:ph type="subTitle" idx="1"/>
          </p:nvPr>
        </p:nvSpPr>
        <p:spPr>
          <a:xfrm>
            <a:off x="1187625" y="2420888"/>
            <a:ext cx="5040560" cy="936104"/>
          </a:xfrm>
        </p:spPr>
        <p:txBody>
          <a:bodyPr>
            <a:normAutofit/>
          </a:bodyPr>
          <a:lstStyle>
            <a:lvl1pPr marL="0" indent="0" algn="l">
              <a:buNone/>
              <a:defRPr sz="1600">
                <a:solidFill>
                  <a:srgbClr val="318F4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v-LV" dirty="0"/>
          </a:p>
        </p:txBody>
      </p:sp>
      <p:sp>
        <p:nvSpPr>
          <p:cNvPr id="5" name="Date Placeholder 4"/>
          <p:cNvSpPr>
            <a:spLocks noGrp="1"/>
          </p:cNvSpPr>
          <p:nvPr>
            <p:ph type="dt" sz="half" idx="10"/>
          </p:nvPr>
        </p:nvSpPr>
        <p:spPr>
          <a:xfrm>
            <a:off x="1187451" y="4292602"/>
            <a:ext cx="5040313" cy="504825"/>
          </a:xfrm>
          <a:prstGeom prst="rect">
            <a:avLst/>
          </a:prstGeom>
        </p:spPr>
        <p:txBody>
          <a:bodyPr/>
          <a:lstStyle>
            <a:lvl1pPr fontAlgn="auto">
              <a:spcBef>
                <a:spcPts val="0"/>
              </a:spcBef>
              <a:spcAft>
                <a:spcPts val="0"/>
              </a:spcAft>
              <a:defRPr sz="1600" smtClean="0">
                <a:latin typeface="+mn-lt"/>
              </a:defRPr>
            </a:lvl1pPr>
          </a:lstStyle>
          <a:p>
            <a:pPr>
              <a:defRPr/>
            </a:pPr>
            <a:fld id="{6094D438-8501-4848-B822-C024597BF60B}" type="datetimeFigureOut">
              <a:rPr lang="lv-LV">
                <a:solidFill>
                  <a:srgbClr val="318F46"/>
                </a:solidFill>
              </a:rPr>
              <a:pPr>
                <a:defRPr/>
              </a:pPr>
              <a:t>2017.04.10.</a:t>
            </a:fld>
            <a:endParaRPr lang="lv-LV" dirty="0">
              <a:solidFill>
                <a:srgbClr val="318F46"/>
              </a:solidFill>
            </a:endParaRPr>
          </a:p>
        </p:txBody>
      </p:sp>
    </p:spTree>
    <p:extLst>
      <p:ext uri="{BB962C8B-B14F-4D97-AF65-F5344CB8AC3E}">
        <p14:creationId xmlns:p14="http://schemas.microsoft.com/office/powerpoint/2010/main" val="4228602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619672" y="274638"/>
            <a:ext cx="7128792" cy="1143000"/>
          </a:xfrm>
        </p:spPr>
        <p:txBody>
          <a:bodyPr/>
          <a:lstStyle/>
          <a:p>
            <a:r>
              <a:rPr lang="en-US"/>
              <a:t>Click to edit Master title style</a:t>
            </a:r>
            <a:endParaRPr lang="lv-LV" dirty="0"/>
          </a:p>
        </p:txBody>
      </p:sp>
      <p:sp>
        <p:nvSpPr>
          <p:cNvPr id="3" name="Content Placeholder 2"/>
          <p:cNvSpPr>
            <a:spLocks noGrp="1"/>
          </p:cNvSpPr>
          <p:nvPr>
            <p:ph idx="1"/>
          </p:nvPr>
        </p:nvSpPr>
        <p:spPr>
          <a:xfrm>
            <a:off x="1619672" y="1600201"/>
            <a:ext cx="7128792" cy="434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531271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Marupes novada_pp_prezentacija1_1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55577" y="2348882"/>
            <a:ext cx="5328592" cy="1362075"/>
          </a:xfrm>
        </p:spPr>
        <p:txBody>
          <a:bodyPr anchor="t">
            <a:normAutofit/>
          </a:bodyPr>
          <a:lstStyle>
            <a:lvl1pPr algn="l">
              <a:defRPr sz="3200" b="1" cap="all"/>
            </a:lvl1pPr>
          </a:lstStyle>
          <a:p>
            <a:r>
              <a:rPr lang="en-US"/>
              <a:t>Click to edit Master title style</a:t>
            </a:r>
            <a:endParaRPr lang="lv-LV" dirty="0"/>
          </a:p>
        </p:txBody>
      </p:sp>
      <p:sp>
        <p:nvSpPr>
          <p:cNvPr id="3" name="Text Placeholder 2"/>
          <p:cNvSpPr>
            <a:spLocks noGrp="1"/>
          </p:cNvSpPr>
          <p:nvPr>
            <p:ph type="body" idx="1"/>
          </p:nvPr>
        </p:nvSpPr>
        <p:spPr>
          <a:xfrm>
            <a:off x="755577" y="764706"/>
            <a:ext cx="5328592" cy="1500187"/>
          </a:xfrm>
        </p:spPr>
        <p:txBody>
          <a:bodyPr anchor="b">
            <a:normAutofit/>
          </a:bodyPr>
          <a:lstStyle>
            <a:lvl1pPr marL="0" indent="0">
              <a:buNone/>
              <a:defRPr sz="1400">
                <a:solidFill>
                  <a:srgbClr val="318F4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865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3" name="Content Placeholder 2"/>
          <p:cNvSpPr>
            <a:spLocks noGrp="1"/>
          </p:cNvSpPr>
          <p:nvPr>
            <p:ph sz="half" idx="1"/>
          </p:nvPr>
        </p:nvSpPr>
        <p:spPr>
          <a:xfrm>
            <a:off x="1619672" y="1600201"/>
            <a:ext cx="3456384" cy="427707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Content Placeholder 3"/>
          <p:cNvSpPr>
            <a:spLocks noGrp="1"/>
          </p:cNvSpPr>
          <p:nvPr>
            <p:ph sz="half" idx="2"/>
          </p:nvPr>
        </p:nvSpPr>
        <p:spPr>
          <a:xfrm>
            <a:off x="5292080" y="1600201"/>
            <a:ext cx="3456384" cy="427707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6"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3697585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endParaRPr lang="lv-LV" dirty="0"/>
          </a:p>
        </p:txBody>
      </p:sp>
      <p:sp>
        <p:nvSpPr>
          <p:cNvPr id="3" name="Text Placeholder 2"/>
          <p:cNvSpPr>
            <a:spLocks noGrp="1"/>
          </p:cNvSpPr>
          <p:nvPr>
            <p:ph type="body" idx="1"/>
          </p:nvPr>
        </p:nvSpPr>
        <p:spPr>
          <a:xfrm>
            <a:off x="1619673" y="1535113"/>
            <a:ext cx="345355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19672" y="2174877"/>
            <a:ext cx="3456384" cy="3846413"/>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Text Placeholder 4"/>
          <p:cNvSpPr>
            <a:spLocks noGrp="1"/>
          </p:cNvSpPr>
          <p:nvPr>
            <p:ph type="body" sz="quarter" idx="3"/>
          </p:nvPr>
        </p:nvSpPr>
        <p:spPr>
          <a:xfrm>
            <a:off x="5292081" y="1535113"/>
            <a:ext cx="345491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92080" y="2174877"/>
            <a:ext cx="3456384" cy="3846413"/>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8"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56640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4"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091290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3234813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619672" y="273050"/>
            <a:ext cx="2565921" cy="1162050"/>
          </a:xfrm>
        </p:spPr>
        <p:txBody>
          <a:bodyPr anchor="b">
            <a:noAutofit/>
          </a:bodyPr>
          <a:lstStyle>
            <a:lvl1pPr algn="l">
              <a:defRPr sz="2400" b="1"/>
            </a:lvl1pPr>
          </a:lstStyle>
          <a:p>
            <a:r>
              <a:rPr lang="en-US"/>
              <a:t>Click to edit Master title style</a:t>
            </a:r>
            <a:endParaRPr lang="lv-LV" dirty="0"/>
          </a:p>
        </p:txBody>
      </p:sp>
      <p:sp>
        <p:nvSpPr>
          <p:cNvPr id="3" name="Content Placeholder 2"/>
          <p:cNvSpPr>
            <a:spLocks noGrp="1"/>
          </p:cNvSpPr>
          <p:nvPr>
            <p:ph idx="1"/>
          </p:nvPr>
        </p:nvSpPr>
        <p:spPr>
          <a:xfrm>
            <a:off x="4388431" y="273051"/>
            <a:ext cx="4360034" cy="5748238"/>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Text Placeholder 3"/>
          <p:cNvSpPr>
            <a:spLocks noGrp="1"/>
          </p:cNvSpPr>
          <p:nvPr>
            <p:ph type="body" sz="half" idx="2"/>
          </p:nvPr>
        </p:nvSpPr>
        <p:spPr>
          <a:xfrm>
            <a:off x="1619672" y="1435100"/>
            <a:ext cx="2565921" cy="46005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209716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BEBA3C1D-DC23-44D1-8820-CFEC25865953}" type="datetimeFigureOut">
              <a:rPr lang="lv-LV" smtClean="0"/>
              <a:t>2017.04.10.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1958799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v-LV"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lv-LV" noProof="0"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01806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3008417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lv-LV" dirty="0"/>
          </a:p>
        </p:txBody>
      </p:sp>
      <p:sp>
        <p:nvSpPr>
          <p:cNvPr id="3" name="Vertical Text Placeholder 2"/>
          <p:cNvSpPr>
            <a:spLocks noGrp="1"/>
          </p:cNvSpPr>
          <p:nvPr>
            <p:ph type="body" orient="vert" idx="1"/>
          </p:nvPr>
        </p:nvSpPr>
        <p:spPr>
          <a:xfrm>
            <a:off x="1331640" y="274640"/>
            <a:ext cx="5145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Tree>
    <p:extLst>
      <p:ext uri="{BB962C8B-B14F-4D97-AF65-F5344CB8AC3E}">
        <p14:creationId xmlns:p14="http://schemas.microsoft.com/office/powerpoint/2010/main" val="1055152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rupes novada_pp_prezentacija1_1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187625" y="836714"/>
            <a:ext cx="5040560" cy="1470025"/>
          </a:xfrm>
        </p:spPr>
        <p:txBody>
          <a:bodyPr/>
          <a:lstStyle/>
          <a:p>
            <a:r>
              <a:rPr lang="en-US"/>
              <a:t>Click to edit Master title style</a:t>
            </a:r>
            <a:endParaRPr lang="lv-LV" dirty="0"/>
          </a:p>
        </p:txBody>
      </p:sp>
      <p:sp>
        <p:nvSpPr>
          <p:cNvPr id="3" name="Subtitle 2"/>
          <p:cNvSpPr>
            <a:spLocks noGrp="1"/>
          </p:cNvSpPr>
          <p:nvPr>
            <p:ph type="subTitle" idx="1"/>
          </p:nvPr>
        </p:nvSpPr>
        <p:spPr>
          <a:xfrm>
            <a:off x="1187625" y="2420888"/>
            <a:ext cx="5040560" cy="936104"/>
          </a:xfrm>
        </p:spPr>
        <p:txBody>
          <a:bodyPr>
            <a:normAutofit/>
          </a:bodyPr>
          <a:lstStyle>
            <a:lvl1pPr marL="0" indent="0" algn="l">
              <a:buNone/>
              <a:defRPr sz="1600">
                <a:solidFill>
                  <a:srgbClr val="318F4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v-LV" dirty="0"/>
          </a:p>
        </p:txBody>
      </p:sp>
      <p:sp>
        <p:nvSpPr>
          <p:cNvPr id="5" name="Date Placeholder 4"/>
          <p:cNvSpPr>
            <a:spLocks noGrp="1"/>
          </p:cNvSpPr>
          <p:nvPr>
            <p:ph type="dt" sz="half" idx="10"/>
          </p:nvPr>
        </p:nvSpPr>
        <p:spPr>
          <a:xfrm>
            <a:off x="1187451" y="4292602"/>
            <a:ext cx="5040313" cy="504825"/>
          </a:xfrm>
          <a:prstGeom prst="rect">
            <a:avLst/>
          </a:prstGeom>
        </p:spPr>
        <p:txBody>
          <a:bodyPr/>
          <a:lstStyle>
            <a:lvl1pPr fontAlgn="auto">
              <a:spcBef>
                <a:spcPts val="0"/>
              </a:spcBef>
              <a:spcAft>
                <a:spcPts val="0"/>
              </a:spcAft>
              <a:defRPr sz="1600" smtClean="0">
                <a:latin typeface="+mn-lt"/>
              </a:defRPr>
            </a:lvl1pPr>
          </a:lstStyle>
          <a:p>
            <a:pPr>
              <a:defRPr/>
            </a:pPr>
            <a:fld id="{6094D438-8501-4848-B822-C024597BF60B}" type="datetimeFigureOut">
              <a:rPr lang="lv-LV">
                <a:solidFill>
                  <a:srgbClr val="318F46"/>
                </a:solidFill>
              </a:rPr>
              <a:pPr>
                <a:defRPr/>
              </a:pPr>
              <a:t>2017.04.10.</a:t>
            </a:fld>
            <a:endParaRPr lang="lv-LV" dirty="0">
              <a:solidFill>
                <a:srgbClr val="318F46"/>
              </a:solidFill>
            </a:endParaRPr>
          </a:p>
        </p:txBody>
      </p:sp>
    </p:spTree>
    <p:extLst>
      <p:ext uri="{BB962C8B-B14F-4D97-AF65-F5344CB8AC3E}">
        <p14:creationId xmlns:p14="http://schemas.microsoft.com/office/powerpoint/2010/main" val="143391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619672" y="274638"/>
            <a:ext cx="7128792" cy="1143000"/>
          </a:xfrm>
        </p:spPr>
        <p:txBody>
          <a:bodyPr/>
          <a:lstStyle/>
          <a:p>
            <a:r>
              <a:rPr lang="en-US"/>
              <a:t>Click to edit Master title style</a:t>
            </a:r>
            <a:endParaRPr lang="lv-LV" dirty="0"/>
          </a:p>
        </p:txBody>
      </p:sp>
      <p:sp>
        <p:nvSpPr>
          <p:cNvPr id="3" name="Content Placeholder 2"/>
          <p:cNvSpPr>
            <a:spLocks noGrp="1"/>
          </p:cNvSpPr>
          <p:nvPr>
            <p:ph idx="1"/>
          </p:nvPr>
        </p:nvSpPr>
        <p:spPr>
          <a:xfrm>
            <a:off x="1619672" y="1600201"/>
            <a:ext cx="7128792" cy="434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44586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Marupes novada_pp_prezentacija1_1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55577" y="2348882"/>
            <a:ext cx="5328592" cy="1362075"/>
          </a:xfrm>
        </p:spPr>
        <p:txBody>
          <a:bodyPr anchor="t">
            <a:normAutofit/>
          </a:bodyPr>
          <a:lstStyle>
            <a:lvl1pPr algn="l">
              <a:defRPr sz="3200" b="1" cap="all"/>
            </a:lvl1pPr>
          </a:lstStyle>
          <a:p>
            <a:r>
              <a:rPr lang="en-US"/>
              <a:t>Click to edit Master title style</a:t>
            </a:r>
            <a:endParaRPr lang="lv-LV" dirty="0"/>
          </a:p>
        </p:txBody>
      </p:sp>
      <p:sp>
        <p:nvSpPr>
          <p:cNvPr id="3" name="Text Placeholder 2"/>
          <p:cNvSpPr>
            <a:spLocks noGrp="1"/>
          </p:cNvSpPr>
          <p:nvPr>
            <p:ph type="body" idx="1"/>
          </p:nvPr>
        </p:nvSpPr>
        <p:spPr>
          <a:xfrm>
            <a:off x="755577" y="764706"/>
            <a:ext cx="5328592" cy="1500187"/>
          </a:xfrm>
        </p:spPr>
        <p:txBody>
          <a:bodyPr anchor="b">
            <a:normAutofit/>
          </a:bodyPr>
          <a:lstStyle>
            <a:lvl1pPr marL="0" indent="0">
              <a:buNone/>
              <a:defRPr sz="1400">
                <a:solidFill>
                  <a:srgbClr val="318F4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7740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3" name="Content Placeholder 2"/>
          <p:cNvSpPr>
            <a:spLocks noGrp="1"/>
          </p:cNvSpPr>
          <p:nvPr>
            <p:ph sz="half" idx="1"/>
          </p:nvPr>
        </p:nvSpPr>
        <p:spPr>
          <a:xfrm>
            <a:off x="1619672" y="1600201"/>
            <a:ext cx="3456384" cy="427707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Content Placeholder 3"/>
          <p:cNvSpPr>
            <a:spLocks noGrp="1"/>
          </p:cNvSpPr>
          <p:nvPr>
            <p:ph sz="half" idx="2"/>
          </p:nvPr>
        </p:nvSpPr>
        <p:spPr>
          <a:xfrm>
            <a:off x="5292080" y="1600201"/>
            <a:ext cx="3456384" cy="427707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6"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961389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endParaRPr lang="lv-LV" dirty="0"/>
          </a:p>
        </p:txBody>
      </p:sp>
      <p:sp>
        <p:nvSpPr>
          <p:cNvPr id="3" name="Text Placeholder 2"/>
          <p:cNvSpPr>
            <a:spLocks noGrp="1"/>
          </p:cNvSpPr>
          <p:nvPr>
            <p:ph type="body" idx="1"/>
          </p:nvPr>
        </p:nvSpPr>
        <p:spPr>
          <a:xfrm>
            <a:off x="1619673" y="1535113"/>
            <a:ext cx="345355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19672" y="2174877"/>
            <a:ext cx="3456384" cy="3846413"/>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Text Placeholder 4"/>
          <p:cNvSpPr>
            <a:spLocks noGrp="1"/>
          </p:cNvSpPr>
          <p:nvPr>
            <p:ph type="body" sz="quarter" idx="3"/>
          </p:nvPr>
        </p:nvSpPr>
        <p:spPr>
          <a:xfrm>
            <a:off x="5292081" y="1535113"/>
            <a:ext cx="345491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92080" y="2174877"/>
            <a:ext cx="3456384" cy="3846413"/>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8"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238243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4"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561334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322835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BA3C1D-DC23-44D1-8820-CFEC25865953}" type="datetimeFigureOut">
              <a:rPr lang="lv-LV" smtClean="0"/>
              <a:t>2017.04.10.</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2218478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619672" y="273050"/>
            <a:ext cx="2565921" cy="1162050"/>
          </a:xfrm>
        </p:spPr>
        <p:txBody>
          <a:bodyPr anchor="b">
            <a:noAutofit/>
          </a:bodyPr>
          <a:lstStyle>
            <a:lvl1pPr algn="l">
              <a:defRPr sz="2400" b="1"/>
            </a:lvl1pPr>
          </a:lstStyle>
          <a:p>
            <a:r>
              <a:rPr lang="en-US"/>
              <a:t>Click to edit Master title style</a:t>
            </a:r>
            <a:endParaRPr lang="lv-LV" dirty="0"/>
          </a:p>
        </p:txBody>
      </p:sp>
      <p:sp>
        <p:nvSpPr>
          <p:cNvPr id="3" name="Content Placeholder 2"/>
          <p:cNvSpPr>
            <a:spLocks noGrp="1"/>
          </p:cNvSpPr>
          <p:nvPr>
            <p:ph idx="1"/>
          </p:nvPr>
        </p:nvSpPr>
        <p:spPr>
          <a:xfrm>
            <a:off x="4388431" y="273051"/>
            <a:ext cx="4360034" cy="5748238"/>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Text Placeholder 3"/>
          <p:cNvSpPr>
            <a:spLocks noGrp="1"/>
          </p:cNvSpPr>
          <p:nvPr>
            <p:ph type="body" sz="half" idx="2"/>
          </p:nvPr>
        </p:nvSpPr>
        <p:spPr>
          <a:xfrm>
            <a:off x="1619672" y="1435100"/>
            <a:ext cx="2565921" cy="46005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709761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v-LV"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lv-LV" noProof="0"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20754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117417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lv-LV" dirty="0"/>
          </a:p>
        </p:txBody>
      </p:sp>
      <p:sp>
        <p:nvSpPr>
          <p:cNvPr id="3" name="Vertical Text Placeholder 2"/>
          <p:cNvSpPr>
            <a:spLocks noGrp="1"/>
          </p:cNvSpPr>
          <p:nvPr>
            <p:ph type="body" orient="vert" idx="1"/>
          </p:nvPr>
        </p:nvSpPr>
        <p:spPr>
          <a:xfrm>
            <a:off x="1331640" y="274640"/>
            <a:ext cx="5145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Tree>
    <p:extLst>
      <p:ext uri="{BB962C8B-B14F-4D97-AF65-F5344CB8AC3E}">
        <p14:creationId xmlns:p14="http://schemas.microsoft.com/office/powerpoint/2010/main" val="2763916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Marupes novada_pp_prezentacija1_1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187625" y="836714"/>
            <a:ext cx="5040560" cy="1470025"/>
          </a:xfrm>
        </p:spPr>
        <p:txBody>
          <a:bodyPr/>
          <a:lstStyle/>
          <a:p>
            <a:r>
              <a:rPr lang="en-US"/>
              <a:t>Click to edit Master title style</a:t>
            </a:r>
            <a:endParaRPr lang="lv-LV" dirty="0"/>
          </a:p>
        </p:txBody>
      </p:sp>
      <p:sp>
        <p:nvSpPr>
          <p:cNvPr id="3" name="Subtitle 2"/>
          <p:cNvSpPr>
            <a:spLocks noGrp="1"/>
          </p:cNvSpPr>
          <p:nvPr>
            <p:ph type="subTitle" idx="1"/>
          </p:nvPr>
        </p:nvSpPr>
        <p:spPr>
          <a:xfrm>
            <a:off x="1187625" y="2420888"/>
            <a:ext cx="5040560" cy="936104"/>
          </a:xfrm>
        </p:spPr>
        <p:txBody>
          <a:bodyPr>
            <a:normAutofit/>
          </a:bodyPr>
          <a:lstStyle>
            <a:lvl1pPr marL="0" indent="0" algn="l">
              <a:buNone/>
              <a:defRPr sz="1600">
                <a:solidFill>
                  <a:srgbClr val="318F4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v-LV" dirty="0"/>
          </a:p>
        </p:txBody>
      </p:sp>
      <p:sp>
        <p:nvSpPr>
          <p:cNvPr id="5" name="Date Placeholder 4"/>
          <p:cNvSpPr>
            <a:spLocks noGrp="1"/>
          </p:cNvSpPr>
          <p:nvPr>
            <p:ph type="dt" sz="half" idx="10"/>
          </p:nvPr>
        </p:nvSpPr>
        <p:spPr>
          <a:xfrm>
            <a:off x="1187451" y="4292602"/>
            <a:ext cx="5040313" cy="504825"/>
          </a:xfrm>
          <a:prstGeom prst="rect">
            <a:avLst/>
          </a:prstGeom>
        </p:spPr>
        <p:txBody>
          <a:bodyPr/>
          <a:lstStyle>
            <a:lvl1pPr fontAlgn="auto">
              <a:spcBef>
                <a:spcPts val="0"/>
              </a:spcBef>
              <a:spcAft>
                <a:spcPts val="0"/>
              </a:spcAft>
              <a:defRPr sz="1600" smtClean="0">
                <a:latin typeface="+mn-lt"/>
              </a:defRPr>
            </a:lvl1pPr>
          </a:lstStyle>
          <a:p>
            <a:pPr>
              <a:defRPr/>
            </a:pPr>
            <a:fld id="{6094D438-8501-4848-B822-C024597BF60B}" type="datetimeFigureOut">
              <a:rPr lang="lv-LV">
                <a:solidFill>
                  <a:srgbClr val="318F46"/>
                </a:solidFill>
              </a:rPr>
              <a:pPr>
                <a:defRPr/>
              </a:pPr>
              <a:t>2017.04.10.</a:t>
            </a:fld>
            <a:endParaRPr lang="lv-LV" dirty="0">
              <a:solidFill>
                <a:srgbClr val="318F46"/>
              </a:solidFill>
            </a:endParaRPr>
          </a:p>
        </p:txBody>
      </p:sp>
    </p:spTree>
    <p:extLst>
      <p:ext uri="{BB962C8B-B14F-4D97-AF65-F5344CB8AC3E}">
        <p14:creationId xmlns:p14="http://schemas.microsoft.com/office/powerpoint/2010/main" val="3797861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619672" y="274638"/>
            <a:ext cx="7128792" cy="1143000"/>
          </a:xfrm>
        </p:spPr>
        <p:txBody>
          <a:bodyPr/>
          <a:lstStyle/>
          <a:p>
            <a:r>
              <a:rPr lang="en-US"/>
              <a:t>Click to edit Master title style</a:t>
            </a:r>
            <a:endParaRPr lang="lv-LV" dirty="0"/>
          </a:p>
        </p:txBody>
      </p:sp>
      <p:sp>
        <p:nvSpPr>
          <p:cNvPr id="3" name="Content Placeholder 2"/>
          <p:cNvSpPr>
            <a:spLocks noGrp="1"/>
          </p:cNvSpPr>
          <p:nvPr>
            <p:ph idx="1"/>
          </p:nvPr>
        </p:nvSpPr>
        <p:spPr>
          <a:xfrm>
            <a:off x="1619672" y="1600201"/>
            <a:ext cx="7128792" cy="434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589480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descr="Marupes novada_pp_prezentacija1_1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55577" y="2348882"/>
            <a:ext cx="5328592" cy="1362075"/>
          </a:xfrm>
        </p:spPr>
        <p:txBody>
          <a:bodyPr anchor="t">
            <a:normAutofit/>
          </a:bodyPr>
          <a:lstStyle>
            <a:lvl1pPr algn="l">
              <a:defRPr sz="3200" b="1" cap="all"/>
            </a:lvl1pPr>
          </a:lstStyle>
          <a:p>
            <a:r>
              <a:rPr lang="en-US"/>
              <a:t>Click to edit Master title style</a:t>
            </a:r>
            <a:endParaRPr lang="lv-LV" dirty="0"/>
          </a:p>
        </p:txBody>
      </p:sp>
      <p:sp>
        <p:nvSpPr>
          <p:cNvPr id="3" name="Text Placeholder 2"/>
          <p:cNvSpPr>
            <a:spLocks noGrp="1"/>
          </p:cNvSpPr>
          <p:nvPr>
            <p:ph type="body" idx="1"/>
          </p:nvPr>
        </p:nvSpPr>
        <p:spPr>
          <a:xfrm>
            <a:off x="755577" y="764706"/>
            <a:ext cx="5328592" cy="1500187"/>
          </a:xfrm>
        </p:spPr>
        <p:txBody>
          <a:bodyPr anchor="b">
            <a:normAutofit/>
          </a:bodyPr>
          <a:lstStyle>
            <a:lvl1pPr marL="0" indent="0">
              <a:buNone/>
              <a:defRPr sz="1400">
                <a:solidFill>
                  <a:srgbClr val="318F4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9235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3" name="Content Placeholder 2"/>
          <p:cNvSpPr>
            <a:spLocks noGrp="1"/>
          </p:cNvSpPr>
          <p:nvPr>
            <p:ph sz="half" idx="1"/>
          </p:nvPr>
        </p:nvSpPr>
        <p:spPr>
          <a:xfrm>
            <a:off x="1619672" y="1600201"/>
            <a:ext cx="3456384" cy="427707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Content Placeholder 3"/>
          <p:cNvSpPr>
            <a:spLocks noGrp="1"/>
          </p:cNvSpPr>
          <p:nvPr>
            <p:ph sz="half" idx="2"/>
          </p:nvPr>
        </p:nvSpPr>
        <p:spPr>
          <a:xfrm>
            <a:off x="5292080" y="1600201"/>
            <a:ext cx="3456384" cy="427707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6"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683014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a:t>Click to edit Master title style</a:t>
            </a:r>
            <a:endParaRPr lang="lv-LV" dirty="0"/>
          </a:p>
        </p:txBody>
      </p:sp>
      <p:sp>
        <p:nvSpPr>
          <p:cNvPr id="3" name="Text Placeholder 2"/>
          <p:cNvSpPr>
            <a:spLocks noGrp="1"/>
          </p:cNvSpPr>
          <p:nvPr>
            <p:ph type="body" idx="1"/>
          </p:nvPr>
        </p:nvSpPr>
        <p:spPr>
          <a:xfrm>
            <a:off x="1619673" y="1535113"/>
            <a:ext cx="345355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19672" y="2174877"/>
            <a:ext cx="3456384" cy="3846413"/>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5" name="Text Placeholder 4"/>
          <p:cNvSpPr>
            <a:spLocks noGrp="1"/>
          </p:cNvSpPr>
          <p:nvPr>
            <p:ph type="body" sz="quarter" idx="3"/>
          </p:nvPr>
        </p:nvSpPr>
        <p:spPr>
          <a:xfrm>
            <a:off x="5292081" y="1535113"/>
            <a:ext cx="3454910"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92080" y="2174877"/>
            <a:ext cx="3456384" cy="3846413"/>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8"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2595613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4"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924217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BEBA3C1D-DC23-44D1-8820-CFEC25865953}" type="datetimeFigureOut">
              <a:rPr lang="lv-LV" smtClean="0"/>
              <a:t>2017.04.10.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1722754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2524506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619672" y="273050"/>
            <a:ext cx="2565921" cy="1162050"/>
          </a:xfrm>
        </p:spPr>
        <p:txBody>
          <a:bodyPr anchor="b">
            <a:noAutofit/>
          </a:bodyPr>
          <a:lstStyle>
            <a:lvl1pPr algn="l">
              <a:defRPr sz="2400" b="1"/>
            </a:lvl1pPr>
          </a:lstStyle>
          <a:p>
            <a:r>
              <a:rPr lang="en-US"/>
              <a:t>Click to edit Master title style</a:t>
            </a:r>
            <a:endParaRPr lang="lv-LV" dirty="0"/>
          </a:p>
        </p:txBody>
      </p:sp>
      <p:sp>
        <p:nvSpPr>
          <p:cNvPr id="3" name="Content Placeholder 2"/>
          <p:cNvSpPr>
            <a:spLocks noGrp="1"/>
          </p:cNvSpPr>
          <p:nvPr>
            <p:ph idx="1"/>
          </p:nvPr>
        </p:nvSpPr>
        <p:spPr>
          <a:xfrm>
            <a:off x="4388431" y="273051"/>
            <a:ext cx="4360034" cy="5748238"/>
          </a:xfrm>
        </p:spPr>
        <p:txBody>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
        <p:nvSpPr>
          <p:cNvPr id="4" name="Text Placeholder 3"/>
          <p:cNvSpPr>
            <a:spLocks noGrp="1"/>
          </p:cNvSpPr>
          <p:nvPr>
            <p:ph type="body" sz="half" idx="2"/>
          </p:nvPr>
        </p:nvSpPr>
        <p:spPr>
          <a:xfrm>
            <a:off x="1619672" y="1435100"/>
            <a:ext cx="2565921" cy="46005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3755664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v-LV"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lv-LV" noProof="0"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5871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a:t>Click to edit Master title style</a:t>
            </a:r>
            <a:endParaRPr lang="lv-LV"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Footer Placeholder 4"/>
          <p:cNvSpPr>
            <a:spLocks noGrp="1"/>
          </p:cNvSpPr>
          <p:nvPr>
            <p:ph type="ftr" sz="quarter" idx="10"/>
          </p:nvPr>
        </p:nvSpPr>
        <p:spPr/>
        <p:txBody>
          <a:bodyPr/>
          <a:lstStyle>
            <a:lvl1pPr>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1964435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7" descr="Marupes novada_pp_prezentacija1_2_1280X960.pn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lv-LV" dirty="0"/>
          </a:p>
        </p:txBody>
      </p:sp>
      <p:sp>
        <p:nvSpPr>
          <p:cNvPr id="3" name="Vertical Text Placeholder 2"/>
          <p:cNvSpPr>
            <a:spLocks noGrp="1"/>
          </p:cNvSpPr>
          <p:nvPr>
            <p:ph type="body" orient="vert" idx="1"/>
          </p:nvPr>
        </p:nvSpPr>
        <p:spPr>
          <a:xfrm>
            <a:off x="1331640" y="274640"/>
            <a:ext cx="514536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dirty="0"/>
          </a:p>
        </p:txBody>
      </p:sp>
    </p:spTree>
    <p:extLst>
      <p:ext uri="{BB962C8B-B14F-4D97-AF65-F5344CB8AC3E}">
        <p14:creationId xmlns:p14="http://schemas.microsoft.com/office/powerpoint/2010/main" val="2154219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BEBA3C1D-DC23-44D1-8820-CFEC25865953}" type="datetimeFigureOut">
              <a:rPr lang="lv-LV" smtClean="0"/>
              <a:t>2017.04.10.</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231940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BEBA3C1D-DC23-44D1-8820-CFEC25865953}" type="datetimeFigureOut">
              <a:rPr lang="lv-LV" smtClean="0"/>
              <a:t>2017.04.10.</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427345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A3C1D-DC23-44D1-8820-CFEC25865953}" type="datetimeFigureOut">
              <a:rPr lang="lv-LV" smtClean="0"/>
              <a:t>2017.04.10.</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18230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BA3C1D-DC23-44D1-8820-CFEC25865953}" type="datetimeFigureOut">
              <a:rPr lang="lv-LV" smtClean="0"/>
              <a:t>2017.04.10.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347683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lv-LV"/>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BA3C1D-DC23-44D1-8820-CFEC25865953}" type="datetimeFigureOut">
              <a:rPr lang="lv-LV" smtClean="0"/>
              <a:t>2017.04.10.</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1DF6730-AEEF-44D8-8E2D-CA74754BCEB1}" type="slidenum">
              <a:rPr lang="lv-LV" smtClean="0"/>
              <a:t>‹#›</a:t>
            </a:fld>
            <a:endParaRPr lang="lv-LV"/>
          </a:p>
        </p:txBody>
      </p:sp>
    </p:spTree>
    <p:extLst>
      <p:ext uri="{BB962C8B-B14F-4D97-AF65-F5344CB8AC3E}">
        <p14:creationId xmlns:p14="http://schemas.microsoft.com/office/powerpoint/2010/main" val="377231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A3C1D-DC23-44D1-8820-CFEC25865953}" type="datetimeFigureOut">
              <a:rPr lang="lv-LV" smtClean="0"/>
              <a:t>2017.04.10.</a:t>
            </a:fld>
            <a:endParaRPr lang="lv-LV"/>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F6730-AEEF-44D8-8E2D-CA74754BCEB1}" type="slidenum">
              <a:rPr lang="lv-LV" smtClean="0"/>
              <a:t>‹#›</a:t>
            </a:fld>
            <a:endParaRPr lang="lv-LV"/>
          </a:p>
        </p:txBody>
      </p:sp>
    </p:spTree>
    <p:extLst>
      <p:ext uri="{BB962C8B-B14F-4D97-AF65-F5344CB8AC3E}">
        <p14:creationId xmlns:p14="http://schemas.microsoft.com/office/powerpoint/2010/main" val="3202448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Marupes novada_pp_prezentacija1_2_1280X960.pn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1619251" y="274638"/>
            <a:ext cx="71294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lv-LV"/>
              <a:t>VIRSRAKSTS 32PT </a:t>
            </a:r>
            <a:br>
              <a:rPr lang="lv-LV"/>
            </a:br>
            <a:r>
              <a:rPr lang="lv-LV"/>
              <a:t>VERDENA BOLD</a:t>
            </a:r>
          </a:p>
        </p:txBody>
      </p:sp>
      <p:sp>
        <p:nvSpPr>
          <p:cNvPr id="1028" name="Text Placeholder 2"/>
          <p:cNvSpPr>
            <a:spLocks noGrp="1"/>
          </p:cNvSpPr>
          <p:nvPr>
            <p:ph type="body" idx="1"/>
          </p:nvPr>
        </p:nvSpPr>
        <p:spPr bwMode="auto">
          <a:xfrm>
            <a:off x="1619251" y="1600200"/>
            <a:ext cx="7129463" cy="434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4"/>
          <p:cNvSpPr>
            <a:spLocks noGrp="1"/>
          </p:cNvSpPr>
          <p:nvPr>
            <p:ph type="ftr" sz="quarter" idx="3"/>
          </p:nvPr>
        </p:nvSpPr>
        <p:spPr>
          <a:xfrm>
            <a:off x="1619251" y="6092827"/>
            <a:ext cx="7129463" cy="365125"/>
          </a:xfrm>
          <a:prstGeom prst="rect">
            <a:avLst/>
          </a:prstGeom>
        </p:spPr>
        <p:txBody>
          <a:bodyPr/>
          <a:lstStyle>
            <a:lvl1pPr fontAlgn="auto">
              <a:spcBef>
                <a:spcPts val="0"/>
              </a:spcBef>
              <a:spcAft>
                <a:spcPts val="0"/>
              </a:spcAft>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24774390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3200" b="1" kern="1200">
          <a:solidFill>
            <a:schemeClr val="tx1"/>
          </a:solidFill>
          <a:latin typeface="+mn-lt"/>
          <a:ea typeface="+mj-ea"/>
          <a:cs typeface="+mj-cs"/>
        </a:defRPr>
      </a:lvl1pPr>
      <a:lvl2pPr algn="l" rtl="0" eaLnBrk="1" fontAlgn="base" hangingPunct="1">
        <a:spcBef>
          <a:spcPct val="0"/>
        </a:spcBef>
        <a:spcAft>
          <a:spcPct val="0"/>
        </a:spcAft>
        <a:defRPr sz="3200" b="1">
          <a:solidFill>
            <a:schemeClr val="tx1"/>
          </a:solidFill>
          <a:latin typeface="Verdana" pitchFamily="34" charset="0"/>
        </a:defRPr>
      </a:lvl2pPr>
      <a:lvl3pPr algn="l" rtl="0" eaLnBrk="1" fontAlgn="base" hangingPunct="1">
        <a:spcBef>
          <a:spcPct val="0"/>
        </a:spcBef>
        <a:spcAft>
          <a:spcPct val="0"/>
        </a:spcAft>
        <a:defRPr sz="3200" b="1">
          <a:solidFill>
            <a:schemeClr val="tx1"/>
          </a:solidFill>
          <a:latin typeface="Verdana" pitchFamily="34" charset="0"/>
        </a:defRPr>
      </a:lvl3pPr>
      <a:lvl4pPr algn="l" rtl="0" eaLnBrk="1" fontAlgn="base" hangingPunct="1">
        <a:spcBef>
          <a:spcPct val="0"/>
        </a:spcBef>
        <a:spcAft>
          <a:spcPct val="0"/>
        </a:spcAft>
        <a:defRPr sz="3200" b="1">
          <a:solidFill>
            <a:schemeClr val="tx1"/>
          </a:solidFill>
          <a:latin typeface="Verdana" pitchFamily="34" charset="0"/>
        </a:defRPr>
      </a:lvl4pPr>
      <a:lvl5pPr algn="l" rtl="0" eaLnBrk="1" fontAlgn="base" hangingPunct="1">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Marupes novada_pp_prezentacija1_2_1280X960.pn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1619251" y="274638"/>
            <a:ext cx="71294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lv-LV"/>
              <a:t>VIRSRAKSTS 32PT </a:t>
            </a:r>
            <a:br>
              <a:rPr lang="lv-LV"/>
            </a:br>
            <a:r>
              <a:rPr lang="lv-LV"/>
              <a:t>VERDENA BOLD</a:t>
            </a:r>
          </a:p>
        </p:txBody>
      </p:sp>
      <p:sp>
        <p:nvSpPr>
          <p:cNvPr id="1028" name="Text Placeholder 2"/>
          <p:cNvSpPr>
            <a:spLocks noGrp="1"/>
          </p:cNvSpPr>
          <p:nvPr>
            <p:ph type="body" idx="1"/>
          </p:nvPr>
        </p:nvSpPr>
        <p:spPr bwMode="auto">
          <a:xfrm>
            <a:off x="1619251" y="1600200"/>
            <a:ext cx="7129463" cy="434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4"/>
          <p:cNvSpPr>
            <a:spLocks noGrp="1"/>
          </p:cNvSpPr>
          <p:nvPr>
            <p:ph type="ftr" sz="quarter" idx="3"/>
          </p:nvPr>
        </p:nvSpPr>
        <p:spPr>
          <a:xfrm>
            <a:off x="1619251" y="6092827"/>
            <a:ext cx="7129463" cy="365125"/>
          </a:xfrm>
          <a:prstGeom prst="rect">
            <a:avLst/>
          </a:prstGeom>
        </p:spPr>
        <p:txBody>
          <a:bodyPr/>
          <a:lstStyle>
            <a:lvl1pPr fontAlgn="auto">
              <a:spcBef>
                <a:spcPts val="0"/>
              </a:spcBef>
              <a:spcAft>
                <a:spcPts val="0"/>
              </a:spcAft>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26835670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spcBef>
          <a:spcPct val="0"/>
        </a:spcBef>
        <a:spcAft>
          <a:spcPct val="0"/>
        </a:spcAft>
        <a:defRPr sz="3200" b="1" kern="1200">
          <a:solidFill>
            <a:schemeClr val="tx1"/>
          </a:solidFill>
          <a:latin typeface="+mn-lt"/>
          <a:ea typeface="+mj-ea"/>
          <a:cs typeface="+mj-cs"/>
        </a:defRPr>
      </a:lvl1pPr>
      <a:lvl2pPr algn="l" rtl="0" eaLnBrk="1" fontAlgn="base" hangingPunct="1">
        <a:spcBef>
          <a:spcPct val="0"/>
        </a:spcBef>
        <a:spcAft>
          <a:spcPct val="0"/>
        </a:spcAft>
        <a:defRPr sz="3200" b="1">
          <a:solidFill>
            <a:schemeClr val="tx1"/>
          </a:solidFill>
          <a:latin typeface="Verdana" pitchFamily="34" charset="0"/>
        </a:defRPr>
      </a:lvl2pPr>
      <a:lvl3pPr algn="l" rtl="0" eaLnBrk="1" fontAlgn="base" hangingPunct="1">
        <a:spcBef>
          <a:spcPct val="0"/>
        </a:spcBef>
        <a:spcAft>
          <a:spcPct val="0"/>
        </a:spcAft>
        <a:defRPr sz="3200" b="1">
          <a:solidFill>
            <a:schemeClr val="tx1"/>
          </a:solidFill>
          <a:latin typeface="Verdana" pitchFamily="34" charset="0"/>
        </a:defRPr>
      </a:lvl3pPr>
      <a:lvl4pPr algn="l" rtl="0" eaLnBrk="1" fontAlgn="base" hangingPunct="1">
        <a:spcBef>
          <a:spcPct val="0"/>
        </a:spcBef>
        <a:spcAft>
          <a:spcPct val="0"/>
        </a:spcAft>
        <a:defRPr sz="3200" b="1">
          <a:solidFill>
            <a:schemeClr val="tx1"/>
          </a:solidFill>
          <a:latin typeface="Verdana" pitchFamily="34" charset="0"/>
        </a:defRPr>
      </a:lvl4pPr>
      <a:lvl5pPr algn="l" rtl="0" eaLnBrk="1" fontAlgn="base" hangingPunct="1">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Marupes novada_pp_prezentacija1_2_1280X960.pn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1619251" y="274638"/>
            <a:ext cx="71294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lv-LV"/>
              <a:t>VIRSRAKSTS 32PT </a:t>
            </a:r>
            <a:br>
              <a:rPr lang="lv-LV"/>
            </a:br>
            <a:r>
              <a:rPr lang="lv-LV"/>
              <a:t>VERDENA BOLD</a:t>
            </a:r>
          </a:p>
        </p:txBody>
      </p:sp>
      <p:sp>
        <p:nvSpPr>
          <p:cNvPr id="1028" name="Text Placeholder 2"/>
          <p:cNvSpPr>
            <a:spLocks noGrp="1"/>
          </p:cNvSpPr>
          <p:nvPr>
            <p:ph type="body" idx="1"/>
          </p:nvPr>
        </p:nvSpPr>
        <p:spPr bwMode="auto">
          <a:xfrm>
            <a:off x="1619251" y="1600200"/>
            <a:ext cx="7129463" cy="4349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4"/>
          <p:cNvSpPr>
            <a:spLocks noGrp="1"/>
          </p:cNvSpPr>
          <p:nvPr>
            <p:ph type="ftr" sz="quarter" idx="3"/>
          </p:nvPr>
        </p:nvSpPr>
        <p:spPr>
          <a:xfrm>
            <a:off x="1619251" y="6092827"/>
            <a:ext cx="7129463" cy="365125"/>
          </a:xfrm>
          <a:prstGeom prst="rect">
            <a:avLst/>
          </a:prstGeom>
        </p:spPr>
        <p:txBody>
          <a:bodyPr/>
          <a:lstStyle>
            <a:lvl1pPr fontAlgn="auto">
              <a:spcBef>
                <a:spcPts val="0"/>
              </a:spcBef>
              <a:spcAft>
                <a:spcPts val="0"/>
              </a:spcAft>
              <a:defRPr dirty="0">
                <a:latin typeface="+mn-lt"/>
              </a:defRPr>
            </a:lvl1pPr>
          </a:lstStyle>
          <a:p>
            <a:pPr>
              <a:defRPr/>
            </a:pPr>
            <a:endParaRPr lang="lv-LV">
              <a:solidFill>
                <a:srgbClr val="318F46"/>
              </a:solidFill>
            </a:endParaRPr>
          </a:p>
        </p:txBody>
      </p:sp>
    </p:spTree>
    <p:extLst>
      <p:ext uri="{BB962C8B-B14F-4D97-AF65-F5344CB8AC3E}">
        <p14:creationId xmlns:p14="http://schemas.microsoft.com/office/powerpoint/2010/main" val="32509235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defRPr sz="3200" b="1" kern="1200">
          <a:solidFill>
            <a:schemeClr val="tx1"/>
          </a:solidFill>
          <a:latin typeface="+mn-lt"/>
          <a:ea typeface="+mj-ea"/>
          <a:cs typeface="+mj-cs"/>
        </a:defRPr>
      </a:lvl1pPr>
      <a:lvl2pPr algn="l" rtl="0" eaLnBrk="1" fontAlgn="base" hangingPunct="1">
        <a:spcBef>
          <a:spcPct val="0"/>
        </a:spcBef>
        <a:spcAft>
          <a:spcPct val="0"/>
        </a:spcAft>
        <a:defRPr sz="3200" b="1">
          <a:solidFill>
            <a:schemeClr val="tx1"/>
          </a:solidFill>
          <a:latin typeface="Verdana" pitchFamily="34" charset="0"/>
        </a:defRPr>
      </a:lvl2pPr>
      <a:lvl3pPr algn="l" rtl="0" eaLnBrk="1" fontAlgn="base" hangingPunct="1">
        <a:spcBef>
          <a:spcPct val="0"/>
        </a:spcBef>
        <a:spcAft>
          <a:spcPct val="0"/>
        </a:spcAft>
        <a:defRPr sz="3200" b="1">
          <a:solidFill>
            <a:schemeClr val="tx1"/>
          </a:solidFill>
          <a:latin typeface="Verdana" pitchFamily="34" charset="0"/>
        </a:defRPr>
      </a:lvl3pPr>
      <a:lvl4pPr algn="l" rtl="0" eaLnBrk="1" fontAlgn="base" hangingPunct="1">
        <a:spcBef>
          <a:spcPct val="0"/>
        </a:spcBef>
        <a:spcAft>
          <a:spcPct val="0"/>
        </a:spcAft>
        <a:defRPr sz="3200" b="1">
          <a:solidFill>
            <a:schemeClr val="tx1"/>
          </a:solidFill>
          <a:latin typeface="Verdana" pitchFamily="34" charset="0"/>
        </a:defRPr>
      </a:lvl4pPr>
      <a:lvl5pPr algn="l" rtl="0" eaLnBrk="1" fontAlgn="base" hangingPunct="1">
        <a:spcBef>
          <a:spcPct val="0"/>
        </a:spcBef>
        <a:spcAft>
          <a:spcPct val="0"/>
        </a:spcAft>
        <a:defRPr sz="3200" b="1">
          <a:solidFill>
            <a:schemeClr val="tx1"/>
          </a:solidFill>
          <a:latin typeface="Verdana" pitchFamily="34" charset="0"/>
        </a:defRPr>
      </a:lvl5pPr>
      <a:lvl6pPr marL="457200" algn="l" rtl="0" eaLnBrk="1" fontAlgn="base" hangingPunct="1">
        <a:spcBef>
          <a:spcPct val="0"/>
        </a:spcBef>
        <a:spcAft>
          <a:spcPct val="0"/>
        </a:spcAft>
        <a:defRPr sz="3200" b="1">
          <a:solidFill>
            <a:schemeClr val="tx1"/>
          </a:solidFill>
          <a:latin typeface="Verdana" pitchFamily="34" charset="0"/>
        </a:defRPr>
      </a:lvl6pPr>
      <a:lvl7pPr marL="914400" algn="l" rtl="0" eaLnBrk="1" fontAlgn="base" hangingPunct="1">
        <a:spcBef>
          <a:spcPct val="0"/>
        </a:spcBef>
        <a:spcAft>
          <a:spcPct val="0"/>
        </a:spcAft>
        <a:defRPr sz="3200" b="1">
          <a:solidFill>
            <a:schemeClr val="tx1"/>
          </a:solidFill>
          <a:latin typeface="Verdana" pitchFamily="34" charset="0"/>
        </a:defRPr>
      </a:lvl7pPr>
      <a:lvl8pPr marL="1371600" algn="l" rtl="0" eaLnBrk="1" fontAlgn="base" hangingPunct="1">
        <a:spcBef>
          <a:spcPct val="0"/>
        </a:spcBef>
        <a:spcAft>
          <a:spcPct val="0"/>
        </a:spcAft>
        <a:defRPr sz="3200" b="1">
          <a:solidFill>
            <a:schemeClr val="tx1"/>
          </a:solidFill>
          <a:latin typeface="Verdana" pitchFamily="34" charset="0"/>
        </a:defRPr>
      </a:lvl8pPr>
      <a:lvl9pPr marL="1828800" algn="l" rtl="0" eaLnBrk="1" fontAlgn="base" hangingPunct="1">
        <a:spcBef>
          <a:spcPct val="0"/>
        </a:spcBef>
        <a:spcAft>
          <a:spcPct val="0"/>
        </a:spcAft>
        <a:defRPr sz="3200" b="1">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7157" y="836713"/>
            <a:ext cx="6022724" cy="2743614"/>
          </a:xfrm>
        </p:spPr>
        <p:txBody>
          <a:bodyPr/>
          <a:lstStyle/>
          <a:p>
            <a:r>
              <a:rPr lang="lv-LV" dirty="0">
                <a:solidFill>
                  <a:srgbClr val="565656"/>
                </a:solidFill>
              </a:rPr>
              <a:t>Ieskats Mārupes novada attīstības procesos</a:t>
            </a:r>
            <a:endParaRPr lang="lv-LV" i="1" dirty="0">
              <a:solidFill>
                <a:srgbClr val="565656"/>
              </a:solidFill>
            </a:endParaRPr>
          </a:p>
        </p:txBody>
      </p:sp>
      <p:sp>
        <p:nvSpPr>
          <p:cNvPr id="3" name="Subtitle 2"/>
          <p:cNvSpPr>
            <a:spLocks noGrp="1"/>
          </p:cNvSpPr>
          <p:nvPr>
            <p:ph type="subTitle" idx="1"/>
          </p:nvPr>
        </p:nvSpPr>
        <p:spPr>
          <a:xfrm>
            <a:off x="227156" y="4112987"/>
            <a:ext cx="5010669" cy="785611"/>
          </a:xfrm>
        </p:spPr>
        <p:txBody>
          <a:bodyPr>
            <a:noAutofit/>
          </a:bodyPr>
          <a:lstStyle/>
          <a:p>
            <a:pPr fontAlgn="auto">
              <a:spcAft>
                <a:spcPts val="0"/>
              </a:spcAft>
              <a:defRPr/>
            </a:pPr>
            <a:r>
              <a:rPr lang="lv-LV" sz="2000" b="1" i="1" dirty="0">
                <a:solidFill>
                  <a:schemeClr val="bg2"/>
                </a:solidFill>
                <a:cs typeface="Arial" charset="0"/>
              </a:rPr>
              <a:t>Mārupe – labvēlīgam lidojumam teicama starta vieta!</a:t>
            </a:r>
            <a:endParaRPr lang="en-US" sz="2000" b="1" i="1" dirty="0">
              <a:solidFill>
                <a:schemeClr val="bg2"/>
              </a:solidFill>
              <a:cs typeface="Arial" charset="0"/>
            </a:endParaRPr>
          </a:p>
        </p:txBody>
      </p:sp>
      <p:sp>
        <p:nvSpPr>
          <p:cNvPr id="4" name="Subtitle 2"/>
          <p:cNvSpPr txBox="1">
            <a:spLocks/>
          </p:cNvSpPr>
          <p:nvPr/>
        </p:nvSpPr>
        <p:spPr bwMode="auto">
          <a:xfrm>
            <a:off x="215481" y="5777085"/>
            <a:ext cx="3023038" cy="5192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ct val="20000"/>
              </a:spcBef>
              <a:spcAft>
                <a:spcPct val="0"/>
              </a:spcAft>
              <a:buFont typeface="Arial" charset="0"/>
              <a:buNone/>
              <a:defRPr sz="1600" kern="1200">
                <a:solidFill>
                  <a:srgbClr val="318F46"/>
                </a:solidFill>
                <a:latin typeface="+mn-lt"/>
                <a:ea typeface="+mn-ea"/>
                <a:cs typeface="+mn-cs"/>
              </a:defRPr>
            </a:lvl1pPr>
            <a:lvl2pPr marL="4572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lv-LV" sz="1400" b="1" i="1" dirty="0">
                <a:solidFill>
                  <a:schemeClr val="accent6">
                    <a:lumMod val="50000"/>
                  </a:schemeClr>
                </a:solidFill>
                <a:cs typeface="Arial" charset="0"/>
              </a:rPr>
              <a:t>Attīstības nodaļas vadītāja</a:t>
            </a:r>
          </a:p>
          <a:p>
            <a:pPr fontAlgn="auto">
              <a:spcAft>
                <a:spcPts val="0"/>
              </a:spcAft>
              <a:defRPr/>
            </a:pPr>
            <a:r>
              <a:rPr lang="lv-LV" sz="1400" b="1" i="1" dirty="0">
                <a:solidFill>
                  <a:schemeClr val="accent6">
                    <a:lumMod val="50000"/>
                  </a:schemeClr>
                </a:solidFill>
                <a:cs typeface="Arial" charset="0"/>
              </a:rPr>
              <a:t>Ilze Krēmere</a:t>
            </a:r>
            <a:endParaRPr lang="en-US" sz="1400" b="1" i="1" dirty="0">
              <a:solidFill>
                <a:schemeClr val="accent6">
                  <a:lumMod val="50000"/>
                </a:schemeClr>
              </a:solidFill>
              <a:cs typeface="Arial" charset="0"/>
            </a:endParaRPr>
          </a:p>
        </p:txBody>
      </p:sp>
    </p:spTree>
    <p:extLst>
      <p:ext uri="{BB962C8B-B14F-4D97-AF65-F5344CB8AC3E}">
        <p14:creationId xmlns:p14="http://schemas.microsoft.com/office/powerpoint/2010/main" val="370016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89" y="0"/>
            <a:ext cx="9144000" cy="6847022"/>
          </a:xfrm>
          <a:prstGeom prst="rect">
            <a:avLst/>
          </a:prstGeom>
        </p:spPr>
      </p:pic>
      <p:sp>
        <p:nvSpPr>
          <p:cNvPr id="2" name="Title 1"/>
          <p:cNvSpPr>
            <a:spLocks noGrp="1"/>
          </p:cNvSpPr>
          <p:nvPr>
            <p:ph type="title"/>
          </p:nvPr>
        </p:nvSpPr>
        <p:spPr>
          <a:xfrm>
            <a:off x="211204" y="618991"/>
            <a:ext cx="5493255" cy="914400"/>
          </a:xfrm>
        </p:spPr>
        <p:txBody>
          <a:bodyPr/>
          <a:lstStyle/>
          <a:p>
            <a:r>
              <a:rPr lang="lv-LV" sz="2800" dirty="0">
                <a:solidFill>
                  <a:srgbClr val="565656"/>
                </a:solidFill>
              </a:rPr>
              <a:t>Mārketinga  konsultatīvā padome</a:t>
            </a:r>
          </a:p>
        </p:txBody>
      </p:sp>
      <p:sp>
        <p:nvSpPr>
          <p:cNvPr id="3" name="Content Placeholder 2"/>
          <p:cNvSpPr>
            <a:spLocks noGrp="1"/>
          </p:cNvSpPr>
          <p:nvPr>
            <p:ph idx="1"/>
          </p:nvPr>
        </p:nvSpPr>
        <p:spPr>
          <a:xfrm>
            <a:off x="4076241" y="5233012"/>
            <a:ext cx="4553893" cy="1154262"/>
          </a:xfrm>
        </p:spPr>
        <p:txBody>
          <a:bodyPr/>
          <a:lstStyle/>
          <a:p>
            <a:pPr marL="0" indent="0">
              <a:buNone/>
            </a:pPr>
            <a:r>
              <a:rPr lang="lv-LV" sz="2800" b="1" dirty="0">
                <a:solidFill>
                  <a:srgbClr val="565656"/>
                </a:solidFill>
              </a:rPr>
              <a:t>Uzņēmējdarbības konsultatīvā padome</a:t>
            </a:r>
          </a:p>
          <a:p>
            <a:pPr>
              <a:buFont typeface="Wingdings" panose="05000000000000000000" pitchFamily="2" charset="2"/>
              <a:buChar char="Ø"/>
            </a:pPr>
            <a:endParaRPr lang="lv-LV" sz="1600" dirty="0">
              <a:solidFill>
                <a:srgbClr val="565656"/>
              </a:solidFill>
            </a:endParaRPr>
          </a:p>
          <a:p>
            <a:pPr>
              <a:buFont typeface="Wingdings" panose="05000000000000000000" pitchFamily="2" charset="2"/>
              <a:buChar char="Ø"/>
            </a:pPr>
            <a:endParaRPr lang="lv-LV" sz="1600" b="1" dirty="0">
              <a:solidFill>
                <a:srgbClr val="565656"/>
              </a:solidFill>
            </a:endParaRPr>
          </a:p>
          <a:p>
            <a:pPr marL="0" indent="0">
              <a:buNone/>
            </a:pPr>
            <a:endParaRPr lang="lv-LV" sz="1200" dirty="0">
              <a:solidFill>
                <a:srgbClr val="56565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1103" y="1533391"/>
            <a:ext cx="4144167" cy="33144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69" y="3062690"/>
            <a:ext cx="3775763" cy="2500830"/>
          </a:xfrm>
          <a:prstGeom prst="rect">
            <a:avLst/>
          </a:prstGeom>
        </p:spPr>
      </p:pic>
    </p:spTree>
    <p:extLst>
      <p:ext uri="{BB962C8B-B14F-4D97-AF65-F5344CB8AC3E}">
        <p14:creationId xmlns:p14="http://schemas.microsoft.com/office/powerpoint/2010/main" val="1130618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9"/>
            <a:ext cx="9144000" cy="6847022"/>
          </a:xfrm>
          <a:prstGeom prst="rect">
            <a:avLst/>
          </a:prstGeom>
        </p:spPr>
      </p:pic>
      <p:sp>
        <p:nvSpPr>
          <p:cNvPr id="2" name="Title 1"/>
          <p:cNvSpPr>
            <a:spLocks noGrp="1"/>
          </p:cNvSpPr>
          <p:nvPr>
            <p:ph type="title"/>
          </p:nvPr>
        </p:nvSpPr>
        <p:spPr>
          <a:xfrm>
            <a:off x="391886" y="88777"/>
            <a:ext cx="8356578" cy="1038687"/>
          </a:xfrm>
        </p:spPr>
        <p:txBody>
          <a:bodyPr/>
          <a:lstStyle/>
          <a:p>
            <a:r>
              <a:rPr lang="lv-LV" dirty="0">
                <a:solidFill>
                  <a:srgbClr val="565656"/>
                </a:solidFill>
              </a:rPr>
              <a:t>Kultūrvides konsultatīvā padome</a:t>
            </a:r>
            <a:endParaRPr lang="lv-LV" dirty="0"/>
          </a:p>
        </p:txBody>
      </p:sp>
      <p:sp>
        <p:nvSpPr>
          <p:cNvPr id="3" name="Content Placeholder 2"/>
          <p:cNvSpPr>
            <a:spLocks noGrp="1"/>
          </p:cNvSpPr>
          <p:nvPr>
            <p:ph idx="1"/>
          </p:nvPr>
        </p:nvSpPr>
        <p:spPr>
          <a:xfrm>
            <a:off x="391886" y="982283"/>
            <a:ext cx="8356578" cy="3074811"/>
          </a:xfrm>
        </p:spPr>
        <p:txBody>
          <a:bodyPr/>
          <a:lstStyle/>
          <a:p>
            <a:pPr>
              <a:buFont typeface="Wingdings" panose="05000000000000000000" pitchFamily="2" charset="2"/>
              <a:buChar char="Ø"/>
            </a:pPr>
            <a:r>
              <a:rPr lang="lv-LV" sz="1800" dirty="0">
                <a:solidFill>
                  <a:srgbClr val="565656"/>
                </a:solidFill>
              </a:rPr>
              <a:t>Līgosim kopā Mārupē!</a:t>
            </a:r>
          </a:p>
          <a:p>
            <a:pPr>
              <a:buFont typeface="Wingdings" panose="05000000000000000000" pitchFamily="2" charset="2"/>
              <a:buChar char="Ø"/>
            </a:pPr>
            <a:r>
              <a:rPr lang="lv-LV" sz="1800" dirty="0">
                <a:solidFill>
                  <a:srgbClr val="565656"/>
                </a:solidFill>
              </a:rPr>
              <a:t>Lieldienu jampadracis</a:t>
            </a:r>
          </a:p>
          <a:p>
            <a:pPr>
              <a:buFont typeface="Wingdings" panose="05000000000000000000" pitchFamily="2" charset="2"/>
              <a:buChar char="Ø"/>
            </a:pPr>
            <a:r>
              <a:rPr lang="lv-LV" sz="1800" dirty="0">
                <a:solidFill>
                  <a:srgbClr val="565656"/>
                </a:solidFill>
              </a:rPr>
              <a:t>Mārupes cālis</a:t>
            </a:r>
          </a:p>
          <a:p>
            <a:pPr>
              <a:buFont typeface="Wingdings" panose="05000000000000000000" pitchFamily="2" charset="2"/>
              <a:buChar char="Ø"/>
            </a:pPr>
            <a:r>
              <a:rPr lang="lv-LV" sz="1800" dirty="0">
                <a:solidFill>
                  <a:srgbClr val="565656"/>
                </a:solidFill>
              </a:rPr>
              <a:t>Muzikālā Advente</a:t>
            </a:r>
          </a:p>
          <a:p>
            <a:pPr>
              <a:buFont typeface="Wingdings" panose="05000000000000000000" pitchFamily="2" charset="2"/>
              <a:buChar char="Ø"/>
            </a:pPr>
            <a:r>
              <a:rPr lang="lv-LV" sz="1800" dirty="0">
                <a:solidFill>
                  <a:srgbClr val="565656"/>
                </a:solidFill>
              </a:rPr>
              <a:t>bērnu un jauniešu svētki “Ar vasaru saujā”</a:t>
            </a:r>
          </a:p>
          <a:p>
            <a:pPr>
              <a:buFont typeface="Wingdings" panose="05000000000000000000" pitchFamily="2" charset="2"/>
              <a:buChar char="Ø"/>
            </a:pPr>
            <a:r>
              <a:rPr lang="lv-LV" sz="1800" dirty="0">
                <a:solidFill>
                  <a:srgbClr val="565656"/>
                </a:solidFill>
              </a:rPr>
              <a:t>Jaundzimušo sveikšana “Esmu mazais mārupietis”</a:t>
            </a:r>
          </a:p>
          <a:p>
            <a:pPr>
              <a:buFont typeface="Wingdings" panose="05000000000000000000" pitchFamily="2" charset="2"/>
              <a:buChar char="Ø"/>
            </a:pPr>
            <a:r>
              <a:rPr lang="lv-LV" sz="1800" dirty="0">
                <a:solidFill>
                  <a:srgbClr val="565656"/>
                </a:solidFill>
              </a:rPr>
              <a:t>Senioru godināšana</a:t>
            </a:r>
          </a:p>
          <a:p>
            <a:pPr>
              <a:buFont typeface="Wingdings" panose="05000000000000000000" pitchFamily="2" charset="2"/>
              <a:buChar char="Ø"/>
            </a:pPr>
            <a:r>
              <a:rPr lang="lv-LV" sz="1800" dirty="0">
                <a:solidFill>
                  <a:srgbClr val="565656"/>
                </a:solidFill>
              </a:rPr>
              <a:t>Latvijas Valsts proklamēšanas gadadienas pasākumi</a:t>
            </a:r>
          </a:p>
          <a:p>
            <a:pPr>
              <a:buFont typeface="Wingdings" panose="05000000000000000000" pitchFamily="2" charset="2"/>
              <a:buChar char="Ø"/>
            </a:pPr>
            <a:r>
              <a:rPr lang="lv-LV" sz="1800" dirty="0">
                <a:solidFill>
                  <a:srgbClr val="565656"/>
                </a:solidFill>
              </a:rPr>
              <a:t>Brīvdabas kino</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8897" r="8897"/>
          <a:stretch/>
        </p:blipFill>
        <p:spPr>
          <a:xfrm>
            <a:off x="2754" y="4207458"/>
            <a:ext cx="1860830" cy="1508705"/>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3030"/>
          <a:stretch/>
        </p:blipFill>
        <p:spPr>
          <a:xfrm>
            <a:off x="5997106" y="4206549"/>
            <a:ext cx="1984370" cy="151071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2772" y="4206549"/>
            <a:ext cx="2277850" cy="150870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1906" y="4206548"/>
            <a:ext cx="1510669" cy="151066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1691" y="4206549"/>
            <a:ext cx="1508706" cy="150870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8919" y="4206549"/>
            <a:ext cx="1508706" cy="1508706"/>
          </a:xfrm>
          <a:prstGeom prst="rect">
            <a:avLst/>
          </a:prstGeom>
        </p:spPr>
      </p:pic>
    </p:spTree>
    <p:extLst>
      <p:ext uri="{BB962C8B-B14F-4D97-AF65-F5344CB8AC3E}">
        <p14:creationId xmlns:p14="http://schemas.microsoft.com/office/powerpoint/2010/main" val="3008555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9"/>
            <a:ext cx="9144000" cy="6847022"/>
          </a:xfrm>
          <a:prstGeom prst="rect">
            <a:avLst/>
          </a:prstGeom>
        </p:spPr>
      </p:pic>
      <p:sp>
        <p:nvSpPr>
          <p:cNvPr id="2" name="Title 1"/>
          <p:cNvSpPr>
            <a:spLocks noGrp="1"/>
          </p:cNvSpPr>
          <p:nvPr>
            <p:ph type="title"/>
          </p:nvPr>
        </p:nvSpPr>
        <p:spPr>
          <a:xfrm>
            <a:off x="92733" y="822509"/>
            <a:ext cx="8402234" cy="914400"/>
          </a:xfrm>
        </p:spPr>
        <p:txBody>
          <a:bodyPr/>
          <a:lstStyle/>
          <a:p>
            <a:r>
              <a:rPr lang="lv-LV" dirty="0">
                <a:solidFill>
                  <a:srgbClr val="565656"/>
                </a:solidFill>
              </a:rPr>
              <a:t>Labiekārtošanas konsultatīvā padome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963" y="4347588"/>
            <a:ext cx="4113367" cy="23137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464" y="4607668"/>
            <a:ext cx="3651001" cy="205368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380" y="758188"/>
            <a:ext cx="1970849" cy="3503731"/>
          </a:xfrm>
          <a:prstGeom prst="rect">
            <a:avLst/>
          </a:prstGeom>
        </p:spPr>
      </p:pic>
      <p:pic>
        <p:nvPicPr>
          <p:cNvPr id="10" name="Content Placeholder 3"/>
          <p:cNvPicPr>
            <a:picLocks noGrp="1" noChangeAspect="1"/>
          </p:cNvPicPr>
          <p:nvPr>
            <p:ph sz="half" idx="1"/>
          </p:nvPr>
        </p:nvPicPr>
        <p:blipFill>
          <a:blip r:embed="rId6" cstate="print"/>
          <a:stretch>
            <a:fillRect/>
          </a:stretch>
        </p:blipFill>
        <p:spPr>
          <a:xfrm>
            <a:off x="4019851" y="2091357"/>
            <a:ext cx="2453340" cy="1959734"/>
          </a:xfrm>
          <a:prstGeom prst="rect">
            <a:avLst/>
          </a:prstGeom>
        </p:spPr>
      </p:pic>
    </p:spTree>
    <p:extLst>
      <p:ext uri="{BB962C8B-B14F-4D97-AF65-F5344CB8AC3E}">
        <p14:creationId xmlns:p14="http://schemas.microsoft.com/office/powerpoint/2010/main" val="4106422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9"/>
            <a:ext cx="9144000" cy="6847022"/>
          </a:xfrm>
          <a:prstGeom prst="rect">
            <a:avLst/>
          </a:prstGeom>
        </p:spPr>
      </p:pic>
      <p:sp>
        <p:nvSpPr>
          <p:cNvPr id="2" name="Title 1"/>
          <p:cNvSpPr>
            <a:spLocks noGrp="1"/>
          </p:cNvSpPr>
          <p:nvPr>
            <p:ph type="title"/>
          </p:nvPr>
        </p:nvSpPr>
        <p:spPr>
          <a:xfrm>
            <a:off x="570879" y="1414786"/>
            <a:ext cx="4276898" cy="1021502"/>
          </a:xfrm>
        </p:spPr>
        <p:txBody>
          <a:bodyPr/>
          <a:lstStyle/>
          <a:p>
            <a:r>
              <a:rPr lang="lv-LV" dirty="0">
                <a:solidFill>
                  <a:srgbClr val="565656"/>
                </a:solidFill>
              </a:rPr>
              <a:t>Tīraines dārzi - detālplānojums</a:t>
            </a:r>
          </a:p>
        </p:txBody>
      </p:sp>
      <p:pic>
        <p:nvPicPr>
          <p:cNvPr id="4" name="Content Placeholder 3"/>
          <p:cNvPicPr>
            <a:picLocks noGrp="1" noChangeAspect="1"/>
          </p:cNvPicPr>
          <p:nvPr>
            <p:ph idx="1"/>
          </p:nvPr>
        </p:nvPicPr>
        <p:blipFill>
          <a:blip r:embed="rId3" cstate="print"/>
          <a:stretch>
            <a:fillRect/>
          </a:stretch>
        </p:blipFill>
        <p:spPr>
          <a:xfrm>
            <a:off x="5418656" y="981935"/>
            <a:ext cx="3520610" cy="20658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27" y="3272192"/>
            <a:ext cx="5114024" cy="3266376"/>
          </a:xfrm>
          <a:prstGeom prst="rect">
            <a:avLst/>
          </a:prstGeom>
        </p:spPr>
      </p:pic>
    </p:spTree>
    <p:extLst>
      <p:ext uri="{BB962C8B-B14F-4D97-AF65-F5344CB8AC3E}">
        <p14:creationId xmlns:p14="http://schemas.microsoft.com/office/powerpoint/2010/main" val="1026048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295175" y="1"/>
            <a:ext cx="7253914" cy="1531344"/>
          </a:xfrm>
        </p:spPr>
        <p:txBody>
          <a:bodyPr>
            <a:noAutofit/>
          </a:bodyPr>
          <a:lstStyle/>
          <a:p>
            <a:r>
              <a:rPr lang="lv-LV" sz="2800" dirty="0">
                <a:solidFill>
                  <a:srgbClr val="004800"/>
                </a:solidFill>
              </a:rPr>
              <a:t>REKOMENDĒJAMIE SATIKSMES ORGANIZĀCIJAS PRIEKŠLIKUMI         </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18056" y="1721494"/>
            <a:ext cx="7925943" cy="5136506"/>
          </a:xfrm>
        </p:spPr>
      </p:pic>
    </p:spTree>
    <p:extLst>
      <p:ext uri="{BB962C8B-B14F-4D97-AF65-F5344CB8AC3E}">
        <p14:creationId xmlns:p14="http://schemas.microsoft.com/office/powerpoint/2010/main" val="2927253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9"/>
            <a:ext cx="9144000" cy="6847022"/>
          </a:xfrm>
          <a:prstGeom prst="rect">
            <a:avLst/>
          </a:prstGeom>
        </p:spPr>
      </p:pic>
      <p:sp>
        <p:nvSpPr>
          <p:cNvPr id="2" name="Title 1"/>
          <p:cNvSpPr>
            <a:spLocks noGrp="1"/>
          </p:cNvSpPr>
          <p:nvPr>
            <p:ph type="title"/>
          </p:nvPr>
        </p:nvSpPr>
        <p:spPr>
          <a:xfrm>
            <a:off x="493761" y="390217"/>
            <a:ext cx="6909574" cy="1021502"/>
          </a:xfrm>
        </p:spPr>
        <p:txBody>
          <a:bodyPr/>
          <a:lstStyle/>
          <a:p>
            <a:r>
              <a:rPr lang="lv-LV" dirty="0">
                <a:solidFill>
                  <a:srgbClr val="565656"/>
                </a:solidFill>
              </a:rPr>
              <a:t>Teritorijas funkcionālais risinājums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156" y="1582704"/>
            <a:ext cx="7814844" cy="52201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endParaRPr lang="lv-LV" dirty="0"/>
          </a:p>
        </p:txBody>
      </p:sp>
    </p:spTree>
    <p:extLst>
      <p:ext uri="{BB962C8B-B14F-4D97-AF65-F5344CB8AC3E}">
        <p14:creationId xmlns:p14="http://schemas.microsoft.com/office/powerpoint/2010/main" val="2844935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01" y="700219"/>
            <a:ext cx="6904842" cy="4934463"/>
          </a:xfrm>
          <a:prstGeom prst="rect">
            <a:avLst/>
          </a:prstGeom>
        </p:spPr>
      </p:pic>
      <p:pic>
        <p:nvPicPr>
          <p:cNvPr id="3" name="Picture 2"/>
          <p:cNvPicPr>
            <a:picLocks noChangeAspect="1"/>
          </p:cNvPicPr>
          <p:nvPr/>
        </p:nvPicPr>
        <p:blipFill>
          <a:blip r:embed="rId3"/>
          <a:stretch>
            <a:fillRect/>
          </a:stretch>
        </p:blipFill>
        <p:spPr>
          <a:xfrm>
            <a:off x="6963525" y="700219"/>
            <a:ext cx="2180476" cy="4934463"/>
          </a:xfrm>
          <a:prstGeom prst="rect">
            <a:avLst/>
          </a:prstGeom>
        </p:spPr>
      </p:pic>
    </p:spTree>
    <p:extLst>
      <p:ext uri="{BB962C8B-B14F-4D97-AF65-F5344CB8AC3E}">
        <p14:creationId xmlns:p14="http://schemas.microsoft.com/office/powerpoint/2010/main" val="108404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8310" y="0"/>
            <a:ext cx="8075690" cy="5907386"/>
          </a:xfrm>
          <a:prstGeom prst="rect">
            <a:avLst/>
          </a:prstGeom>
        </p:spPr>
      </p:pic>
    </p:spTree>
    <p:extLst>
      <p:ext uri="{BB962C8B-B14F-4D97-AF65-F5344CB8AC3E}">
        <p14:creationId xmlns:p14="http://schemas.microsoft.com/office/powerpoint/2010/main" val="1031993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descr="Marupes novad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19351" y="0"/>
            <a:ext cx="8569862" cy="6858000"/>
          </a:xfrm>
        </p:spPr>
      </p:pic>
      <p:sp>
        <p:nvSpPr>
          <p:cNvPr id="4099" name="TextBox 3"/>
          <p:cNvSpPr txBox="1">
            <a:spLocks noChangeArrowheads="1"/>
          </p:cNvSpPr>
          <p:nvPr/>
        </p:nvSpPr>
        <p:spPr bwMode="auto">
          <a:xfrm>
            <a:off x="3095625" y="6063745"/>
            <a:ext cx="6048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lv-LV" altLang="lv-LV" sz="2100" b="1" dirty="0">
                <a:latin typeface="Arial Unicode MS" panose="020B0604020202020204" pitchFamily="34" charset="-128"/>
                <a:ea typeface="Arial Unicode MS" panose="020B0604020202020204" pitchFamily="34" charset="-128"/>
                <a:cs typeface="Arial Unicode MS" panose="020B0604020202020204" pitchFamily="34" charset="-128"/>
              </a:rPr>
              <a:t>Platība</a:t>
            </a:r>
            <a:r>
              <a:rPr lang="lv-LV" altLang="lv-LV" sz="2700" b="1" dirty="0">
                <a:latin typeface="Arial Unicode MS" panose="020B0604020202020204" pitchFamily="34" charset="-128"/>
                <a:ea typeface="Arial Unicode MS" panose="020B0604020202020204" pitchFamily="34" charset="-128"/>
                <a:cs typeface="Arial Unicode MS" panose="020B0604020202020204" pitchFamily="34" charset="-128"/>
              </a:rPr>
              <a:t>10391.3  ha    Iedzīvotāji </a:t>
            </a:r>
            <a:r>
              <a:rPr lang="lv-LV" sz="2800" dirty="0"/>
              <a:t>20 025</a:t>
            </a:r>
            <a:endParaRPr lang="lv-LV" altLang="lv-LV" sz="135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101" name="TextBox 6"/>
          <p:cNvSpPr txBox="1">
            <a:spLocks noChangeArrowheads="1"/>
          </p:cNvSpPr>
          <p:nvPr/>
        </p:nvSpPr>
        <p:spPr bwMode="auto">
          <a:xfrm>
            <a:off x="1436313" y="396777"/>
            <a:ext cx="1350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lv-LV" sz="1800" b="1" dirty="0">
                <a:latin typeface="Arial" panose="020B0604020202020204" pitchFamily="34" charset="0"/>
              </a:rPr>
              <a:t>Jūrmala</a:t>
            </a:r>
          </a:p>
        </p:txBody>
      </p:sp>
      <p:sp>
        <p:nvSpPr>
          <p:cNvPr id="7" name="TextBox 6"/>
          <p:cNvSpPr txBox="1">
            <a:spLocks noChangeArrowheads="1"/>
          </p:cNvSpPr>
          <p:nvPr/>
        </p:nvSpPr>
        <p:spPr bwMode="auto">
          <a:xfrm>
            <a:off x="6013206" y="5423378"/>
            <a:ext cx="1350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v-LV" altLang="lv-LV" sz="1800" b="1" dirty="0">
                <a:latin typeface="Arial" panose="020B0604020202020204" pitchFamily="34" charset="0"/>
              </a:rPr>
              <a:t>Jelgava</a:t>
            </a:r>
          </a:p>
        </p:txBody>
      </p:sp>
    </p:spTree>
    <p:extLst>
      <p:ext uri="{BB962C8B-B14F-4D97-AF65-F5344CB8AC3E}">
        <p14:creationId xmlns:p14="http://schemas.microsoft.com/office/powerpoint/2010/main" val="177426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47022"/>
          </a:xfrm>
          <a:prstGeom prst="rect">
            <a:avLst/>
          </a:prstGeom>
        </p:spPr>
      </p:pic>
      <p:graphicFrame>
        <p:nvGraphicFramePr>
          <p:cNvPr id="3" name="Diagram 2"/>
          <p:cNvGraphicFramePr/>
          <p:nvPr>
            <p:extLst>
              <p:ext uri="{D42A27DB-BD31-4B8C-83A1-F6EECF244321}">
                <p14:modId xmlns:p14="http://schemas.microsoft.com/office/powerpoint/2010/main" val="3734466075"/>
              </p:ext>
            </p:extLst>
          </p:nvPr>
        </p:nvGraphicFramePr>
        <p:xfrm>
          <a:off x="4872474" y="2983134"/>
          <a:ext cx="4271526" cy="3974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04798" y="582477"/>
            <a:ext cx="8468010" cy="4247317"/>
          </a:xfrm>
          <a:prstGeom prst="rect">
            <a:avLst/>
          </a:prstGeom>
          <a:noFill/>
        </p:spPr>
        <p:txBody>
          <a:bodyPr wrap="square" rtlCol="0">
            <a:spAutoFit/>
          </a:bodyPr>
          <a:lstStyle/>
          <a:p>
            <a:pPr marL="285750" lvl="0" indent="-285750">
              <a:lnSpc>
                <a:spcPct val="150000"/>
              </a:lnSpc>
              <a:buFont typeface="Wingdings" panose="05000000000000000000" pitchFamily="2" charset="2"/>
              <a:buChar char="Ø"/>
            </a:pPr>
            <a:r>
              <a:rPr lang="lv-LV" sz="2000" dirty="0">
                <a:solidFill>
                  <a:srgbClr val="565656"/>
                </a:solidFill>
              </a:rPr>
              <a:t>Iedzīvotāju vidējā vecuma ziņā jaunākais novads</a:t>
            </a:r>
            <a:endParaRPr lang="lv-LV" sz="2000" baseline="30000" dirty="0">
              <a:solidFill>
                <a:srgbClr val="565656"/>
              </a:solidFill>
            </a:endParaRPr>
          </a:p>
          <a:p>
            <a:pPr marL="285750" lvl="0" indent="-285750">
              <a:lnSpc>
                <a:spcPct val="150000"/>
              </a:lnSpc>
              <a:buFont typeface="Wingdings" panose="05000000000000000000" pitchFamily="2" charset="2"/>
              <a:buChar char="Ø"/>
            </a:pPr>
            <a:r>
              <a:rPr lang="lv-LV" sz="2000" dirty="0">
                <a:solidFill>
                  <a:srgbClr val="565656"/>
                </a:solidFill>
              </a:rPr>
              <a:t>Intensīva būvniecība, gadā vidēji ekspluatācijā tiek nodotas 100 jaunbūves</a:t>
            </a:r>
          </a:p>
          <a:p>
            <a:pPr marL="285750" lvl="0" indent="-285750">
              <a:lnSpc>
                <a:spcPct val="150000"/>
              </a:lnSpc>
              <a:buFont typeface="Wingdings" panose="05000000000000000000" pitchFamily="2" charset="2"/>
              <a:buChar char="Ø"/>
            </a:pPr>
            <a:r>
              <a:rPr lang="lv-LV" sz="2000" dirty="0" err="1">
                <a:solidFill>
                  <a:srgbClr val="565656"/>
                </a:solidFill>
              </a:rPr>
              <a:t>Vid.gadā</a:t>
            </a:r>
            <a:r>
              <a:rPr lang="lv-LV" sz="2000" dirty="0">
                <a:solidFill>
                  <a:srgbClr val="565656"/>
                </a:solidFill>
              </a:rPr>
              <a:t> tiek uzsākti 20 -25 detālplānojumi, 2-3 </a:t>
            </a:r>
            <a:r>
              <a:rPr lang="lv-LV" sz="2000" dirty="0" err="1">
                <a:solidFill>
                  <a:srgbClr val="565656"/>
                </a:solidFill>
              </a:rPr>
              <a:t>lokālplānojumi</a:t>
            </a:r>
            <a:endParaRPr lang="lv-LV" sz="2000" b="1" dirty="0">
              <a:solidFill>
                <a:srgbClr val="565656"/>
              </a:solidFill>
            </a:endParaRPr>
          </a:p>
          <a:p>
            <a:pPr marL="285750" lvl="0" indent="-285750">
              <a:lnSpc>
                <a:spcPct val="150000"/>
              </a:lnSpc>
              <a:buFont typeface="Wingdings" panose="05000000000000000000" pitchFamily="2" charset="2"/>
              <a:buChar char="Ø"/>
            </a:pPr>
            <a:r>
              <a:rPr lang="lv-LV" sz="2000" dirty="0">
                <a:solidFill>
                  <a:srgbClr val="565656"/>
                </a:solidFill>
              </a:rPr>
              <a:t>Ielu kopgarums novadā ~ 130 km, no kuriem 50 km privātās ielas</a:t>
            </a:r>
          </a:p>
          <a:p>
            <a:pPr marL="285750" lvl="0" indent="-285750">
              <a:lnSpc>
                <a:spcPct val="150000"/>
              </a:lnSpc>
              <a:buFont typeface="Wingdings" panose="05000000000000000000" pitchFamily="2" charset="2"/>
              <a:buChar char="Ø"/>
            </a:pPr>
            <a:r>
              <a:rPr lang="lv-LV" sz="2000" dirty="0">
                <a:solidFill>
                  <a:srgbClr val="565656"/>
                </a:solidFill>
              </a:rPr>
              <a:t>Līgumi ar 70 privātajām PII </a:t>
            </a:r>
          </a:p>
          <a:p>
            <a:pPr lvl="0">
              <a:lnSpc>
                <a:spcPct val="150000"/>
              </a:lnSpc>
            </a:pPr>
            <a:r>
              <a:rPr lang="lv-LV" sz="2000" dirty="0">
                <a:solidFill>
                  <a:srgbClr val="565656"/>
                </a:solidFill>
              </a:rPr>
              <a:t>(665 izglītojamie)</a:t>
            </a:r>
          </a:p>
        </p:txBody>
      </p:sp>
    </p:spTree>
    <p:extLst>
      <p:ext uri="{BB962C8B-B14F-4D97-AF65-F5344CB8AC3E}">
        <p14:creationId xmlns:p14="http://schemas.microsoft.com/office/powerpoint/2010/main" val="202260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7128792" cy="522067"/>
          </a:xfrm>
        </p:spPr>
        <p:txBody>
          <a:bodyPr/>
          <a:lstStyle/>
          <a:p>
            <a:r>
              <a:rPr lang="lv-LV" dirty="0">
                <a:solidFill>
                  <a:srgbClr val="004800"/>
                </a:solidFill>
              </a:rPr>
              <a:t>Attīstības nodaļa</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7484" y="1309516"/>
            <a:ext cx="7968663" cy="5548484"/>
          </a:xfrm>
        </p:spPr>
      </p:pic>
    </p:spTree>
    <p:extLst>
      <p:ext uri="{BB962C8B-B14F-4D97-AF65-F5344CB8AC3E}">
        <p14:creationId xmlns:p14="http://schemas.microsoft.com/office/powerpoint/2010/main" val="999242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9"/>
            <a:ext cx="9144000" cy="6847022"/>
          </a:xfrm>
          <a:prstGeom prst="rect">
            <a:avLst/>
          </a:prstGeom>
        </p:spPr>
      </p:pic>
      <p:sp>
        <p:nvSpPr>
          <p:cNvPr id="3" name="Content Placeholder 2"/>
          <p:cNvSpPr>
            <a:spLocks noGrp="1"/>
          </p:cNvSpPr>
          <p:nvPr>
            <p:ph idx="1"/>
          </p:nvPr>
        </p:nvSpPr>
        <p:spPr>
          <a:xfrm>
            <a:off x="523783" y="1600202"/>
            <a:ext cx="8345009" cy="1157747"/>
          </a:xfrm>
        </p:spPr>
        <p:txBody>
          <a:bodyPr/>
          <a:lstStyle/>
          <a:p>
            <a:pPr>
              <a:buFont typeface="Wingdings" panose="05000000000000000000" pitchFamily="2" charset="2"/>
              <a:buChar char="Ø"/>
            </a:pPr>
            <a:r>
              <a:rPr lang="lv-LV" dirty="0">
                <a:solidFill>
                  <a:srgbClr val="565656"/>
                </a:solidFill>
              </a:rPr>
              <a:t>Pabeigta stratēģiju izstrāde tūrisma, mārketinga, sporta un aktīvās atpūtas, kultūrvides jomās</a:t>
            </a:r>
          </a:p>
        </p:txBody>
      </p:sp>
      <p:sp>
        <p:nvSpPr>
          <p:cNvPr id="5" name="Title 4"/>
          <p:cNvSpPr>
            <a:spLocks noGrp="1"/>
          </p:cNvSpPr>
          <p:nvPr>
            <p:ph type="title"/>
          </p:nvPr>
        </p:nvSpPr>
        <p:spPr>
          <a:xfrm>
            <a:off x="435006" y="274638"/>
            <a:ext cx="8313458" cy="1143000"/>
          </a:xfrm>
        </p:spPr>
        <p:txBody>
          <a:bodyPr/>
          <a:lstStyle/>
          <a:p>
            <a:r>
              <a:rPr lang="lv-LV" dirty="0">
                <a:solidFill>
                  <a:srgbClr val="565656"/>
                </a:solidFill>
              </a:rPr>
              <a:t>Attīstības jomā</a:t>
            </a:r>
          </a:p>
        </p:txBody>
      </p:sp>
      <p:graphicFrame>
        <p:nvGraphicFramePr>
          <p:cNvPr id="2" name="Diagram 1"/>
          <p:cNvGraphicFramePr/>
          <p:nvPr>
            <p:extLst/>
          </p:nvPr>
        </p:nvGraphicFramePr>
        <p:xfrm>
          <a:off x="523783" y="2757949"/>
          <a:ext cx="8224682" cy="270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6093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7022"/>
          </a:xfrm>
          <a:prstGeom prst="rect">
            <a:avLst/>
          </a:prstGeom>
        </p:spPr>
      </p:pic>
      <p:sp>
        <p:nvSpPr>
          <p:cNvPr id="2" name="Title 1"/>
          <p:cNvSpPr>
            <a:spLocks noGrp="1"/>
          </p:cNvSpPr>
          <p:nvPr>
            <p:ph type="title"/>
          </p:nvPr>
        </p:nvSpPr>
        <p:spPr>
          <a:xfrm>
            <a:off x="394906" y="429651"/>
            <a:ext cx="4771351" cy="1634539"/>
          </a:xfrm>
        </p:spPr>
        <p:txBody>
          <a:bodyPr/>
          <a:lstStyle/>
          <a:p>
            <a:r>
              <a:rPr lang="lv-LV" sz="2800" dirty="0">
                <a:solidFill>
                  <a:srgbClr val="565656"/>
                </a:solidFill>
              </a:rPr>
              <a:t>Tūrisma konsultatīvā</a:t>
            </a:r>
            <a:br>
              <a:rPr lang="lv-LV" sz="2800" dirty="0">
                <a:solidFill>
                  <a:srgbClr val="565656"/>
                </a:solidFill>
              </a:rPr>
            </a:br>
            <a:r>
              <a:rPr lang="lv-LV" sz="2800" dirty="0">
                <a:solidFill>
                  <a:srgbClr val="565656"/>
                </a:solidFill>
              </a:rPr>
              <a:t>padome</a:t>
            </a:r>
          </a:p>
        </p:txBody>
      </p:sp>
      <p:sp>
        <p:nvSpPr>
          <p:cNvPr id="3" name="Content Placeholder 2"/>
          <p:cNvSpPr>
            <a:spLocks noGrp="1"/>
          </p:cNvSpPr>
          <p:nvPr>
            <p:ph idx="1"/>
          </p:nvPr>
        </p:nvSpPr>
        <p:spPr>
          <a:xfrm>
            <a:off x="394906" y="2064190"/>
            <a:ext cx="3956540" cy="2401094"/>
          </a:xfrm>
        </p:spPr>
        <p:txBody>
          <a:bodyPr/>
          <a:lstStyle/>
          <a:p>
            <a:pPr marL="0" indent="0">
              <a:buNone/>
            </a:pPr>
            <a:endParaRPr lang="lv-LV" sz="1100" dirty="0">
              <a:solidFill>
                <a:srgbClr val="565656"/>
              </a:solidFill>
            </a:endParaRPr>
          </a:p>
          <a:p>
            <a:pPr>
              <a:buFont typeface="Wingdings" panose="05000000000000000000" pitchFamily="2" charset="2"/>
              <a:buChar char="Ø"/>
            </a:pPr>
            <a:r>
              <a:rPr lang="lv-LV" sz="1400" b="1" dirty="0">
                <a:solidFill>
                  <a:srgbClr val="565656"/>
                </a:solidFill>
              </a:rPr>
              <a:t>Vidzemes Tūrisma asociācijas biedrs</a:t>
            </a:r>
          </a:p>
          <a:p>
            <a:pPr marL="0" indent="0">
              <a:buNone/>
            </a:pPr>
            <a:endParaRPr lang="lv-LV" sz="1400" b="1" dirty="0">
              <a:solidFill>
                <a:srgbClr val="565656"/>
              </a:solidFill>
            </a:endParaRPr>
          </a:p>
          <a:p>
            <a:pPr>
              <a:buFont typeface="Wingdings" panose="05000000000000000000" pitchFamily="2" charset="2"/>
              <a:buChar char="Ø"/>
            </a:pPr>
            <a:r>
              <a:rPr lang="lv-LV" sz="1400" b="1" dirty="0">
                <a:solidFill>
                  <a:srgbClr val="565656"/>
                </a:solidFill>
              </a:rPr>
              <a:t>Atbalsts Mārupes novada amatniekiem un mājražotājiem</a:t>
            </a:r>
          </a:p>
          <a:p>
            <a:pPr>
              <a:buFont typeface="Wingdings" panose="05000000000000000000" pitchFamily="2" charset="2"/>
              <a:buChar char="Ø"/>
            </a:pPr>
            <a:endParaRPr lang="lv-LV" sz="1400" b="1" dirty="0">
              <a:solidFill>
                <a:srgbClr val="565656"/>
              </a:solidFill>
            </a:endParaRPr>
          </a:p>
          <a:p>
            <a:pPr>
              <a:buFont typeface="Wingdings" panose="05000000000000000000" pitchFamily="2" charset="2"/>
              <a:buChar char="Ø"/>
            </a:pPr>
            <a:r>
              <a:rPr lang="lv-LV" sz="1400" b="1" dirty="0">
                <a:solidFill>
                  <a:srgbClr val="565656"/>
                </a:solidFill>
              </a:rPr>
              <a:t>Semināri un mācības tūrisma pakalpojumu sniedzējiem</a:t>
            </a:r>
          </a:p>
          <a:p>
            <a:pPr marL="0" indent="0">
              <a:buNone/>
            </a:pPr>
            <a:endParaRPr lang="lv-LV" sz="1100" b="1" dirty="0">
              <a:solidFill>
                <a:srgbClr val="565656"/>
              </a:solidFill>
            </a:endParaRPr>
          </a:p>
          <a:p>
            <a:pPr marL="0" indent="0">
              <a:buNone/>
            </a:pPr>
            <a:endParaRPr lang="lv-LV" sz="1100" dirty="0">
              <a:solidFill>
                <a:srgbClr val="565656"/>
              </a:solidFill>
            </a:endParaRPr>
          </a:p>
        </p:txBody>
      </p:sp>
      <p:pic>
        <p:nvPicPr>
          <p:cNvPr id="4" name="Picture 3"/>
          <p:cNvPicPr>
            <a:picLocks noChangeAspect="1"/>
          </p:cNvPicPr>
          <p:nvPr/>
        </p:nvPicPr>
        <p:blipFill>
          <a:blip r:embed="rId4"/>
          <a:stretch>
            <a:fillRect/>
          </a:stretch>
        </p:blipFill>
        <p:spPr>
          <a:xfrm>
            <a:off x="5335482" y="994300"/>
            <a:ext cx="3639294" cy="2885242"/>
          </a:xfrm>
          <a:prstGeom prst="rect">
            <a:avLst/>
          </a:prstGeom>
        </p:spPr>
      </p:pic>
      <p:pic>
        <p:nvPicPr>
          <p:cNvPr id="5" name="Picture 4"/>
          <p:cNvPicPr>
            <a:picLocks noChangeAspect="1"/>
          </p:cNvPicPr>
          <p:nvPr/>
        </p:nvPicPr>
        <p:blipFill>
          <a:blip r:embed="rId5" cstate="print"/>
          <a:stretch>
            <a:fillRect/>
          </a:stretch>
        </p:blipFill>
        <p:spPr>
          <a:xfrm>
            <a:off x="5335481" y="4240529"/>
            <a:ext cx="3639295" cy="1611439"/>
          </a:xfrm>
          <a:prstGeom prst="rect">
            <a:avLst/>
          </a:prstGeom>
        </p:spPr>
      </p:pic>
      <p:pic>
        <p:nvPicPr>
          <p:cNvPr id="6" name="Picture 5"/>
          <p:cNvPicPr>
            <a:picLocks noChangeAspect="1"/>
          </p:cNvPicPr>
          <p:nvPr/>
        </p:nvPicPr>
        <p:blipFill>
          <a:blip r:embed="rId6"/>
          <a:stretch>
            <a:fillRect/>
          </a:stretch>
        </p:blipFill>
        <p:spPr>
          <a:xfrm>
            <a:off x="1450842" y="4622879"/>
            <a:ext cx="3121158" cy="2066548"/>
          </a:xfrm>
          <a:prstGeom prst="rect">
            <a:avLst/>
          </a:prstGeom>
        </p:spPr>
      </p:pic>
    </p:spTree>
    <p:extLst>
      <p:ext uri="{BB962C8B-B14F-4D97-AF65-F5344CB8AC3E}">
        <p14:creationId xmlns:p14="http://schemas.microsoft.com/office/powerpoint/2010/main" val="2205920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89"/>
            <a:ext cx="9144000" cy="6847022"/>
          </a:xfrm>
          <a:prstGeom prst="rect">
            <a:avLst/>
          </a:prstGeom>
        </p:spPr>
      </p:pic>
      <p:sp>
        <p:nvSpPr>
          <p:cNvPr id="2" name="Title 1"/>
          <p:cNvSpPr>
            <a:spLocks noGrp="1"/>
          </p:cNvSpPr>
          <p:nvPr>
            <p:ph type="title"/>
          </p:nvPr>
        </p:nvSpPr>
        <p:spPr>
          <a:xfrm>
            <a:off x="211204" y="618991"/>
            <a:ext cx="5493255" cy="914400"/>
          </a:xfrm>
        </p:spPr>
        <p:txBody>
          <a:bodyPr/>
          <a:lstStyle/>
          <a:p>
            <a:r>
              <a:rPr lang="lv-LV" sz="2800" dirty="0">
                <a:solidFill>
                  <a:srgbClr val="565656"/>
                </a:solidFill>
              </a:rPr>
              <a:t>Sporta un aktīvās atpūtas konsultatīvā padome</a:t>
            </a:r>
          </a:p>
        </p:txBody>
      </p:sp>
      <p:sp>
        <p:nvSpPr>
          <p:cNvPr id="3" name="Content Placeholder 2"/>
          <p:cNvSpPr>
            <a:spLocks noGrp="1"/>
          </p:cNvSpPr>
          <p:nvPr>
            <p:ph idx="1"/>
          </p:nvPr>
        </p:nvSpPr>
        <p:spPr>
          <a:xfrm>
            <a:off x="424614" y="2713484"/>
            <a:ext cx="3214879" cy="2428884"/>
          </a:xfrm>
        </p:spPr>
        <p:txBody>
          <a:bodyPr/>
          <a:lstStyle/>
          <a:p>
            <a:pPr>
              <a:buFont typeface="Wingdings" panose="05000000000000000000" pitchFamily="2" charset="2"/>
              <a:buChar char="Ø"/>
            </a:pPr>
            <a:r>
              <a:rPr lang="lv-LV" sz="1600" b="1" dirty="0">
                <a:solidFill>
                  <a:srgbClr val="565656"/>
                </a:solidFill>
              </a:rPr>
              <a:t>Sporta pasākumu plāns</a:t>
            </a:r>
          </a:p>
          <a:p>
            <a:pPr>
              <a:buFont typeface="Wingdings" panose="05000000000000000000" pitchFamily="2" charset="2"/>
              <a:buChar char="Ø"/>
            </a:pPr>
            <a:endParaRPr lang="lv-LV" sz="1600" b="1" dirty="0">
              <a:solidFill>
                <a:srgbClr val="565656"/>
              </a:solidFill>
            </a:endParaRPr>
          </a:p>
          <a:p>
            <a:pPr>
              <a:buFont typeface="Wingdings" panose="05000000000000000000" pitchFamily="2" charset="2"/>
              <a:buChar char="Ø"/>
            </a:pPr>
            <a:r>
              <a:rPr lang="lv-LV" sz="1600" b="1" dirty="0">
                <a:solidFill>
                  <a:srgbClr val="565656"/>
                </a:solidFill>
              </a:rPr>
              <a:t>Virzība sporta objektu būvniecībā</a:t>
            </a:r>
          </a:p>
          <a:p>
            <a:pPr>
              <a:buFont typeface="Wingdings" panose="05000000000000000000" pitchFamily="2" charset="2"/>
              <a:buChar char="Ø"/>
            </a:pPr>
            <a:endParaRPr lang="lv-LV" sz="1600" b="1" dirty="0">
              <a:solidFill>
                <a:srgbClr val="565656"/>
              </a:solidFill>
            </a:endParaRPr>
          </a:p>
          <a:p>
            <a:pPr>
              <a:buFont typeface="Wingdings" panose="05000000000000000000" pitchFamily="2" charset="2"/>
              <a:buChar char="Ø"/>
            </a:pPr>
            <a:r>
              <a:rPr lang="lv-LV" sz="1600" b="1" dirty="0">
                <a:solidFill>
                  <a:srgbClr val="565656"/>
                </a:solidFill>
              </a:rPr>
              <a:t>Stratēģisku jautājumu risināšana</a:t>
            </a:r>
          </a:p>
          <a:p>
            <a:pPr>
              <a:buFont typeface="Wingdings" panose="05000000000000000000" pitchFamily="2" charset="2"/>
              <a:buChar char="Ø"/>
            </a:pPr>
            <a:endParaRPr lang="lv-LV" sz="1600" dirty="0">
              <a:solidFill>
                <a:srgbClr val="565656"/>
              </a:solidFill>
            </a:endParaRPr>
          </a:p>
          <a:p>
            <a:pPr>
              <a:buFont typeface="Wingdings" panose="05000000000000000000" pitchFamily="2" charset="2"/>
              <a:buChar char="Ø"/>
            </a:pPr>
            <a:endParaRPr lang="lv-LV" sz="1600" b="1" dirty="0">
              <a:solidFill>
                <a:srgbClr val="565656"/>
              </a:solidFill>
            </a:endParaRPr>
          </a:p>
          <a:p>
            <a:pPr marL="0" indent="0">
              <a:buNone/>
            </a:pPr>
            <a:endParaRPr lang="lv-LV" sz="1200" dirty="0">
              <a:solidFill>
                <a:srgbClr val="565656"/>
              </a:solidFill>
            </a:endParaRPr>
          </a:p>
        </p:txBody>
      </p:sp>
      <p:pic>
        <p:nvPicPr>
          <p:cNvPr id="8" name="Picture 7"/>
          <p:cNvPicPr>
            <a:picLocks noChangeAspect="1"/>
          </p:cNvPicPr>
          <p:nvPr/>
        </p:nvPicPr>
        <p:blipFill>
          <a:blip r:embed="rId3"/>
          <a:stretch>
            <a:fillRect/>
          </a:stretch>
        </p:blipFill>
        <p:spPr>
          <a:xfrm>
            <a:off x="5907527" y="4546591"/>
            <a:ext cx="3236473" cy="2195699"/>
          </a:xfrm>
          <a:prstGeom prst="rect">
            <a:avLst/>
          </a:prstGeom>
        </p:spPr>
      </p:pic>
      <p:pic>
        <p:nvPicPr>
          <p:cNvPr id="10" name="Picture 9"/>
          <p:cNvPicPr>
            <a:picLocks noChangeAspect="1"/>
          </p:cNvPicPr>
          <p:nvPr/>
        </p:nvPicPr>
        <p:blipFill>
          <a:blip r:embed="rId4"/>
          <a:stretch>
            <a:fillRect/>
          </a:stretch>
        </p:blipFill>
        <p:spPr>
          <a:xfrm>
            <a:off x="5915662" y="99588"/>
            <a:ext cx="3228338" cy="2242704"/>
          </a:xfrm>
          <a:prstGeom prst="rect">
            <a:avLst/>
          </a:prstGeom>
        </p:spPr>
      </p:pic>
      <p:pic>
        <p:nvPicPr>
          <p:cNvPr id="11" name="Picture 10"/>
          <p:cNvPicPr>
            <a:picLocks noChangeAspect="1"/>
          </p:cNvPicPr>
          <p:nvPr/>
        </p:nvPicPr>
        <p:blipFill>
          <a:blip r:embed="rId5"/>
          <a:stretch>
            <a:fillRect/>
          </a:stretch>
        </p:blipFill>
        <p:spPr>
          <a:xfrm>
            <a:off x="5915662" y="2342292"/>
            <a:ext cx="3228338" cy="2204299"/>
          </a:xfrm>
          <a:prstGeom prst="rect">
            <a:avLst/>
          </a:prstGeom>
        </p:spPr>
      </p:pic>
    </p:spTree>
    <p:extLst>
      <p:ext uri="{BB962C8B-B14F-4D97-AF65-F5344CB8AC3E}">
        <p14:creationId xmlns:p14="http://schemas.microsoft.com/office/powerpoint/2010/main" val="205421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89" y="0"/>
            <a:ext cx="9144000" cy="6847022"/>
          </a:xfrm>
          <a:prstGeom prst="rect">
            <a:avLst/>
          </a:prstGeom>
        </p:spPr>
      </p:pic>
      <p:sp>
        <p:nvSpPr>
          <p:cNvPr id="2" name="Title 1"/>
          <p:cNvSpPr>
            <a:spLocks noGrp="1"/>
          </p:cNvSpPr>
          <p:nvPr>
            <p:ph type="title"/>
          </p:nvPr>
        </p:nvSpPr>
        <p:spPr>
          <a:xfrm>
            <a:off x="211204" y="618991"/>
            <a:ext cx="5493255" cy="914400"/>
          </a:xfrm>
        </p:spPr>
        <p:txBody>
          <a:bodyPr/>
          <a:lstStyle/>
          <a:p>
            <a:r>
              <a:rPr lang="lv-LV" sz="2800" dirty="0">
                <a:solidFill>
                  <a:srgbClr val="565656"/>
                </a:solidFill>
              </a:rPr>
              <a:t>Izglītības  konsultatīvā padome</a:t>
            </a:r>
          </a:p>
        </p:txBody>
      </p:sp>
      <p:sp>
        <p:nvSpPr>
          <p:cNvPr id="3" name="Content Placeholder 2"/>
          <p:cNvSpPr>
            <a:spLocks noGrp="1"/>
          </p:cNvSpPr>
          <p:nvPr>
            <p:ph idx="1"/>
          </p:nvPr>
        </p:nvSpPr>
        <p:spPr>
          <a:xfrm>
            <a:off x="424614" y="2713484"/>
            <a:ext cx="3214879" cy="2428884"/>
          </a:xfrm>
        </p:spPr>
        <p:txBody>
          <a:bodyPr/>
          <a:lstStyle/>
          <a:p>
            <a:pPr>
              <a:buFont typeface="Wingdings" panose="05000000000000000000" pitchFamily="2" charset="2"/>
              <a:buChar char="Ø"/>
            </a:pPr>
            <a:r>
              <a:rPr lang="lv-LV" sz="1600" b="1" dirty="0">
                <a:solidFill>
                  <a:srgbClr val="565656"/>
                </a:solidFill>
              </a:rPr>
              <a:t>Izglītības programmas</a:t>
            </a:r>
          </a:p>
          <a:p>
            <a:pPr>
              <a:buFont typeface="Wingdings" panose="05000000000000000000" pitchFamily="2" charset="2"/>
              <a:buChar char="Ø"/>
            </a:pPr>
            <a:endParaRPr lang="lv-LV" sz="1600" b="1" dirty="0">
              <a:solidFill>
                <a:srgbClr val="565656"/>
              </a:solidFill>
            </a:endParaRPr>
          </a:p>
          <a:p>
            <a:pPr>
              <a:buFont typeface="Wingdings" panose="05000000000000000000" pitchFamily="2" charset="2"/>
              <a:buChar char="Ø"/>
            </a:pPr>
            <a:r>
              <a:rPr lang="lv-LV" sz="1600" b="1" dirty="0">
                <a:solidFill>
                  <a:srgbClr val="565656"/>
                </a:solidFill>
              </a:rPr>
              <a:t>Skolu attīstības programmas</a:t>
            </a:r>
          </a:p>
          <a:p>
            <a:pPr>
              <a:buFont typeface="Wingdings" panose="05000000000000000000" pitchFamily="2" charset="2"/>
              <a:buChar char="Ø"/>
            </a:pPr>
            <a:endParaRPr lang="lv-LV" sz="1600" b="1" dirty="0">
              <a:solidFill>
                <a:srgbClr val="565656"/>
              </a:solidFill>
            </a:endParaRPr>
          </a:p>
          <a:p>
            <a:pPr>
              <a:buFont typeface="Wingdings" panose="05000000000000000000" pitchFamily="2" charset="2"/>
              <a:buChar char="Ø"/>
            </a:pPr>
            <a:r>
              <a:rPr lang="lv-LV" sz="1600" b="1" dirty="0">
                <a:solidFill>
                  <a:srgbClr val="565656"/>
                </a:solidFill>
              </a:rPr>
              <a:t>Dalība projektos</a:t>
            </a:r>
          </a:p>
          <a:p>
            <a:pPr>
              <a:buFont typeface="Wingdings" panose="05000000000000000000" pitchFamily="2" charset="2"/>
              <a:buChar char="Ø"/>
            </a:pPr>
            <a:endParaRPr lang="lv-LV" sz="1600" dirty="0">
              <a:solidFill>
                <a:srgbClr val="565656"/>
              </a:solidFill>
            </a:endParaRPr>
          </a:p>
          <a:p>
            <a:pPr>
              <a:buFont typeface="Wingdings" panose="05000000000000000000" pitchFamily="2" charset="2"/>
              <a:buChar char="Ø"/>
            </a:pPr>
            <a:endParaRPr lang="lv-LV" sz="1600" b="1" dirty="0">
              <a:solidFill>
                <a:srgbClr val="565656"/>
              </a:solidFill>
            </a:endParaRPr>
          </a:p>
          <a:p>
            <a:pPr marL="0" indent="0">
              <a:buNone/>
            </a:pPr>
            <a:endParaRPr lang="lv-LV" sz="1200" dirty="0">
              <a:solidFill>
                <a:srgbClr val="565656"/>
              </a:solidFill>
            </a:endParaRPr>
          </a:p>
        </p:txBody>
      </p:sp>
      <p:pic>
        <p:nvPicPr>
          <p:cNvPr id="12" name="Picture 11"/>
          <p:cNvPicPr>
            <a:picLocks noChangeAspect="1"/>
          </p:cNvPicPr>
          <p:nvPr/>
        </p:nvPicPr>
        <p:blipFill>
          <a:blip r:embed="rId3"/>
          <a:stretch>
            <a:fillRect/>
          </a:stretch>
        </p:blipFill>
        <p:spPr>
          <a:xfrm>
            <a:off x="4284106" y="1229025"/>
            <a:ext cx="3481949" cy="1974121"/>
          </a:xfrm>
          <a:prstGeom prst="rect">
            <a:avLst/>
          </a:prstGeom>
        </p:spPr>
      </p:pic>
      <p:pic>
        <p:nvPicPr>
          <p:cNvPr id="13" name="Content Placeholder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4918" y="3506977"/>
            <a:ext cx="3431264" cy="2166259"/>
          </a:xfrm>
          <a:prstGeom prst="rect">
            <a:avLst/>
          </a:prstGeom>
        </p:spPr>
      </p:pic>
      <p:pic>
        <p:nvPicPr>
          <p:cNvPr id="14" name="Picture 13"/>
          <p:cNvPicPr>
            <a:picLocks noChangeAspect="1"/>
          </p:cNvPicPr>
          <p:nvPr/>
        </p:nvPicPr>
        <p:blipFill>
          <a:blip r:embed="rId5"/>
          <a:stretch>
            <a:fillRect/>
          </a:stretch>
        </p:blipFill>
        <p:spPr>
          <a:xfrm>
            <a:off x="1917913" y="4571546"/>
            <a:ext cx="3115814" cy="1958857"/>
          </a:xfrm>
          <a:prstGeom prst="rect">
            <a:avLst/>
          </a:prstGeom>
        </p:spPr>
      </p:pic>
    </p:spTree>
    <p:extLst>
      <p:ext uri="{BB962C8B-B14F-4D97-AF65-F5344CB8AC3E}">
        <p14:creationId xmlns:p14="http://schemas.microsoft.com/office/powerpoint/2010/main" val="1555552514"/>
      </p:ext>
    </p:extLst>
  </p:cSld>
  <p:clrMapOvr>
    <a:masterClrMapping/>
  </p:clrMapOvr>
</p:sld>
</file>

<file path=ppt/theme/theme1.xml><?xml version="1.0" encoding="utf-8"?>
<a:theme xmlns:a="http://schemas.openxmlformats.org/drawingml/2006/main" name="Budžets un Investiciju_plans 2016">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RUPE PPT 2015">
  <a:themeElements>
    <a:clrScheme name="Custom 2">
      <a:dk1>
        <a:srgbClr val="318F46"/>
      </a:dk1>
      <a:lt1>
        <a:sysClr val="window" lastClr="FFFFFF"/>
      </a:lt1>
      <a:dk2>
        <a:srgbClr val="318F46"/>
      </a:dk2>
      <a:lt2>
        <a:srgbClr val="FFFFFF"/>
      </a:lt2>
      <a:accent1>
        <a:srgbClr val="B7CF3B"/>
      </a:accent1>
      <a:accent2>
        <a:srgbClr val="4BC3C9"/>
      </a:accent2>
      <a:accent3>
        <a:srgbClr val="DC2A2B"/>
      </a:accent3>
      <a:accent4>
        <a:srgbClr val="F6C81C"/>
      </a:accent4>
      <a:accent5>
        <a:srgbClr val="318F46"/>
      </a:accent5>
      <a:accent6>
        <a:srgbClr val="800080"/>
      </a:accent6>
      <a:hlink>
        <a:srgbClr val="318F46"/>
      </a:hlink>
      <a:folHlink>
        <a:srgbClr val="F6C81C"/>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ARUPE PPT 2015">
  <a:themeElements>
    <a:clrScheme name="Custom 2">
      <a:dk1>
        <a:srgbClr val="318F46"/>
      </a:dk1>
      <a:lt1>
        <a:sysClr val="window" lastClr="FFFFFF"/>
      </a:lt1>
      <a:dk2>
        <a:srgbClr val="318F46"/>
      </a:dk2>
      <a:lt2>
        <a:srgbClr val="FFFFFF"/>
      </a:lt2>
      <a:accent1>
        <a:srgbClr val="B7CF3B"/>
      </a:accent1>
      <a:accent2>
        <a:srgbClr val="4BC3C9"/>
      </a:accent2>
      <a:accent3>
        <a:srgbClr val="DC2A2B"/>
      </a:accent3>
      <a:accent4>
        <a:srgbClr val="F6C81C"/>
      </a:accent4>
      <a:accent5>
        <a:srgbClr val="318F46"/>
      </a:accent5>
      <a:accent6>
        <a:srgbClr val="800080"/>
      </a:accent6>
      <a:hlink>
        <a:srgbClr val="318F46"/>
      </a:hlink>
      <a:folHlink>
        <a:srgbClr val="F6C81C"/>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ARUPE PPT 2015">
  <a:themeElements>
    <a:clrScheme name="Custom 2">
      <a:dk1>
        <a:srgbClr val="318F46"/>
      </a:dk1>
      <a:lt1>
        <a:sysClr val="window" lastClr="FFFFFF"/>
      </a:lt1>
      <a:dk2>
        <a:srgbClr val="318F46"/>
      </a:dk2>
      <a:lt2>
        <a:srgbClr val="FFFFFF"/>
      </a:lt2>
      <a:accent1>
        <a:srgbClr val="B7CF3B"/>
      </a:accent1>
      <a:accent2>
        <a:srgbClr val="4BC3C9"/>
      </a:accent2>
      <a:accent3>
        <a:srgbClr val="DC2A2B"/>
      </a:accent3>
      <a:accent4>
        <a:srgbClr val="F6C81C"/>
      </a:accent4>
      <a:accent5>
        <a:srgbClr val="318F46"/>
      </a:accent5>
      <a:accent6>
        <a:srgbClr val="800080"/>
      </a:accent6>
      <a:hlink>
        <a:srgbClr val="318F46"/>
      </a:hlink>
      <a:folHlink>
        <a:srgbClr val="F6C81C"/>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Budžets un Investiciju_plans 2016</Template>
  <TotalTime>3917</TotalTime>
  <Words>310</Words>
  <Application>Microsoft Office PowerPoint</Application>
  <PresentationFormat>On-screen Show (4:3)</PresentationFormat>
  <Paragraphs>63</Paragraphs>
  <Slides>16</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Arial Unicode MS</vt:lpstr>
      <vt:lpstr>Arial</vt:lpstr>
      <vt:lpstr>Calibri</vt:lpstr>
      <vt:lpstr>Calibri Light</vt:lpstr>
      <vt:lpstr>Verdana</vt:lpstr>
      <vt:lpstr>Wingdings</vt:lpstr>
      <vt:lpstr>Budžets un Investiciju_plans 2016</vt:lpstr>
      <vt:lpstr>MARUPE PPT 2015</vt:lpstr>
      <vt:lpstr>1_MARUPE PPT 2015</vt:lpstr>
      <vt:lpstr>2_MARUPE PPT 2015</vt:lpstr>
      <vt:lpstr>Ieskats Mārupes novada attīstības procesos</vt:lpstr>
      <vt:lpstr>PowerPoint Presentation</vt:lpstr>
      <vt:lpstr>PowerPoint Presentation</vt:lpstr>
      <vt:lpstr>PowerPoint Presentation</vt:lpstr>
      <vt:lpstr>Attīstības nodaļa</vt:lpstr>
      <vt:lpstr>Attīstības jomā</vt:lpstr>
      <vt:lpstr>Tūrisma konsultatīvā padome</vt:lpstr>
      <vt:lpstr>Sporta un aktīvās atpūtas konsultatīvā padome</vt:lpstr>
      <vt:lpstr>Izglītības  konsultatīvā padome</vt:lpstr>
      <vt:lpstr>Mārketinga  konsultatīvā padome</vt:lpstr>
      <vt:lpstr>Kultūrvides konsultatīvā padome</vt:lpstr>
      <vt:lpstr>Labiekārtošanas konsultatīvā padome</vt:lpstr>
      <vt:lpstr>Tīraines dārzi - detālplānojums</vt:lpstr>
      <vt:lpstr>REKOMENDĒJAMIE SATIKSMES ORGANIZĀCIJAS PRIEKŠLIKUMI         </vt:lpstr>
      <vt:lpstr>Teritorijas funkcionālais risinājums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prezentacija</dc:title>
  <dc:creator>Laima LL. Levanovica</dc:creator>
  <cp:lastModifiedBy>Jana Bunkus</cp:lastModifiedBy>
  <cp:revision>233</cp:revision>
  <dcterms:created xsi:type="dcterms:W3CDTF">2016-10-24T18:29:13Z</dcterms:created>
  <dcterms:modified xsi:type="dcterms:W3CDTF">2017-04-10T09:08:34Z</dcterms:modified>
</cp:coreProperties>
</file>