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80" r:id="rId15"/>
    <p:sldId id="281" r:id="rId16"/>
    <p:sldId id="264" r:id="rId17"/>
    <p:sldId id="259" r:id="rId18"/>
    <p:sldId id="258" r:id="rId19"/>
    <p:sldId id="282" r:id="rId20"/>
    <p:sldId id="286" r:id="rId21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1" autoAdjust="0"/>
  </p:normalViewPr>
  <p:slideViewPr>
    <p:cSldViewPr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Bērziņa" userId="cc997616-68fb-41f4-85fb-36601b13ab82" providerId="ADAL" clId="{94CBE124-EB33-439B-9E86-AF623612151C}"/>
    <pc:docChg chg="undo custSel addSld delSld modSld sldOrd">
      <pc:chgData name="Sandra Bērziņa" userId="cc997616-68fb-41f4-85fb-36601b13ab82" providerId="ADAL" clId="{94CBE124-EB33-439B-9E86-AF623612151C}" dt="2018-01-11T14:43:19.126" v="1177" actId="1076"/>
      <pc:docMkLst>
        <pc:docMk/>
      </pc:docMkLst>
      <pc:sldChg chg="modSp">
        <pc:chgData name="Sandra Bērziņa" userId="cc997616-68fb-41f4-85fb-36601b13ab82" providerId="ADAL" clId="{94CBE124-EB33-439B-9E86-AF623612151C}" dt="2018-01-11T14:27:21.885" v="1043" actId="113"/>
        <pc:sldMkLst>
          <pc:docMk/>
          <pc:sldMk cId="0" sldId="258"/>
        </pc:sldMkLst>
        <pc:spChg chg="mod">
          <ac:chgData name="Sandra Bērziņa" userId="cc997616-68fb-41f4-85fb-36601b13ab82" providerId="ADAL" clId="{94CBE124-EB33-439B-9E86-AF623612151C}" dt="2018-01-11T14:27:21.885" v="1043" actId="113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ndra Bērziņa" userId="cc997616-68fb-41f4-85fb-36601b13ab82" providerId="ADAL" clId="{94CBE124-EB33-439B-9E86-AF623612151C}" dt="2018-01-11T14:27:26.553" v="1044" actId="113"/>
        <pc:sldMkLst>
          <pc:docMk/>
          <pc:sldMk cId="1783457358" sldId="259"/>
        </pc:sldMkLst>
        <pc:spChg chg="mod">
          <ac:chgData name="Sandra Bērziņa" userId="cc997616-68fb-41f4-85fb-36601b13ab82" providerId="ADAL" clId="{94CBE124-EB33-439B-9E86-AF623612151C}" dt="2018-01-11T14:27:26.553" v="1044" actId="113"/>
          <ac:spMkLst>
            <pc:docMk/>
            <pc:sldMk cId="1783457358" sldId="259"/>
            <ac:spMk id="2" creationId="{92F9F10F-902D-4167-B563-00047CD52F3C}"/>
          </ac:spMkLst>
        </pc:spChg>
      </pc:sldChg>
      <pc:sldChg chg="del">
        <pc:chgData name="Sandra Bērziņa" userId="cc997616-68fb-41f4-85fb-36601b13ab82" providerId="ADAL" clId="{94CBE124-EB33-439B-9E86-AF623612151C}" dt="2018-01-11T14:10:04.193" v="939" actId="2696"/>
        <pc:sldMkLst>
          <pc:docMk/>
          <pc:sldMk cId="2429817218" sldId="262"/>
        </pc:sldMkLst>
      </pc:sldChg>
      <pc:sldChg chg="del ord">
        <pc:chgData name="Sandra Bērziņa" userId="cc997616-68fb-41f4-85fb-36601b13ab82" providerId="ADAL" clId="{94CBE124-EB33-439B-9E86-AF623612151C}" dt="2018-01-11T14:09:01.589" v="935" actId="2696"/>
        <pc:sldMkLst>
          <pc:docMk/>
          <pc:sldMk cId="2655717892" sldId="263"/>
        </pc:sldMkLst>
      </pc:sldChg>
      <pc:sldChg chg="modSp">
        <pc:chgData name="Sandra Bērziņa" userId="cc997616-68fb-41f4-85fb-36601b13ab82" providerId="ADAL" clId="{94CBE124-EB33-439B-9E86-AF623612151C}" dt="2018-01-11T14:27:30.317" v="1045" actId="113"/>
        <pc:sldMkLst>
          <pc:docMk/>
          <pc:sldMk cId="2898440545" sldId="264"/>
        </pc:sldMkLst>
        <pc:spChg chg="mod">
          <ac:chgData name="Sandra Bērziņa" userId="cc997616-68fb-41f4-85fb-36601b13ab82" providerId="ADAL" clId="{94CBE124-EB33-439B-9E86-AF623612151C}" dt="2018-01-11T14:27:30.317" v="1045" actId="113"/>
          <ac:spMkLst>
            <pc:docMk/>
            <pc:sldMk cId="2898440545" sldId="264"/>
            <ac:spMk id="2" creationId="{7CD45530-735D-4738-8DFE-B80E4ED70067}"/>
          </ac:spMkLst>
        </pc:spChg>
        <pc:spChg chg="mod">
          <ac:chgData name="Sandra Bērziņa" userId="cc997616-68fb-41f4-85fb-36601b13ab82" providerId="ADAL" clId="{94CBE124-EB33-439B-9E86-AF623612151C}" dt="2018-01-11T14:09:43.296" v="937" actId="1076"/>
          <ac:spMkLst>
            <pc:docMk/>
            <pc:sldMk cId="2898440545" sldId="264"/>
            <ac:spMk id="3" creationId="{C4868C73-BC98-4279-8E95-9D3E4FFE10EC}"/>
          </ac:spMkLst>
        </pc:spChg>
      </pc:sldChg>
      <pc:sldChg chg="addSp delSp modSp">
        <pc:chgData name="Sandra Bērziņa" userId="cc997616-68fb-41f4-85fb-36601b13ab82" providerId="ADAL" clId="{94CBE124-EB33-439B-9E86-AF623612151C}" dt="2018-01-11T14:11:36.807" v="944" actId="1076"/>
        <pc:sldMkLst>
          <pc:docMk/>
          <pc:sldMk cId="1977026219" sldId="265"/>
        </pc:sldMkLst>
        <pc:spChg chg="mod">
          <ac:chgData name="Sandra Bērziņa" userId="cc997616-68fb-41f4-85fb-36601b13ab82" providerId="ADAL" clId="{94CBE124-EB33-439B-9E86-AF623612151C}" dt="2018-01-11T13:14:36.664" v="2" actId="27636"/>
          <ac:spMkLst>
            <pc:docMk/>
            <pc:sldMk cId="1977026219" sldId="265"/>
            <ac:spMk id="2" creationId="{0733C939-6C43-4F71-8EAB-5C65E9D5724E}"/>
          </ac:spMkLst>
        </pc:spChg>
        <pc:spChg chg="mod">
          <ac:chgData name="Sandra Bērziņa" userId="cc997616-68fb-41f4-85fb-36601b13ab82" providerId="ADAL" clId="{94CBE124-EB33-439B-9E86-AF623612151C}" dt="2018-01-11T13:14:58.194" v="10" actId="20577"/>
          <ac:spMkLst>
            <pc:docMk/>
            <pc:sldMk cId="1977026219" sldId="265"/>
            <ac:spMk id="3" creationId="{78861D2D-5248-4B38-955E-F1BFBCE8C68E}"/>
          </ac:spMkLst>
        </pc:spChg>
        <pc:picChg chg="del mod">
          <ac:chgData name="Sandra Bērziņa" userId="cc997616-68fb-41f4-85fb-36601b13ab82" providerId="ADAL" clId="{94CBE124-EB33-439B-9E86-AF623612151C}" dt="2018-01-11T14:11:25.927" v="941" actId="478"/>
          <ac:picMkLst>
            <pc:docMk/>
            <pc:sldMk cId="1977026219" sldId="265"/>
            <ac:picMk id="5" creationId="{304139F2-4333-499A-99E4-9B3F3C1BC3AE}"/>
          </ac:picMkLst>
        </pc:picChg>
        <pc:picChg chg="add mod">
          <ac:chgData name="Sandra Bērziņa" userId="cc997616-68fb-41f4-85fb-36601b13ab82" providerId="ADAL" clId="{94CBE124-EB33-439B-9E86-AF623612151C}" dt="2018-01-11T14:11:36.807" v="944" actId="1076"/>
          <ac:picMkLst>
            <pc:docMk/>
            <pc:sldMk cId="1977026219" sldId="265"/>
            <ac:picMk id="6" creationId="{96E44071-9EAF-4D7E-81B5-9304D499EE2F}"/>
          </ac:picMkLst>
        </pc:picChg>
      </pc:sldChg>
      <pc:sldChg chg="addSp delSp modSp add">
        <pc:chgData name="Sandra Bērziņa" userId="cc997616-68fb-41f4-85fb-36601b13ab82" providerId="ADAL" clId="{94CBE124-EB33-439B-9E86-AF623612151C}" dt="2018-01-11T14:21:37.784" v="975" actId="113"/>
        <pc:sldMkLst>
          <pc:docMk/>
          <pc:sldMk cId="821475840" sldId="266"/>
        </pc:sldMkLst>
        <pc:spChg chg="mod">
          <ac:chgData name="Sandra Bērziņa" userId="cc997616-68fb-41f4-85fb-36601b13ab82" providerId="ADAL" clId="{94CBE124-EB33-439B-9E86-AF623612151C}" dt="2018-01-11T14:21:37.784" v="975" actId="113"/>
          <ac:spMkLst>
            <pc:docMk/>
            <pc:sldMk cId="821475840" sldId="266"/>
            <ac:spMk id="2" creationId="{A3B9AC81-70BA-412A-B81C-E3E3A445A6B4}"/>
          </ac:spMkLst>
        </pc:spChg>
        <pc:spChg chg="add del mod">
          <ac:chgData name="Sandra Bērziņa" userId="cc997616-68fb-41f4-85fb-36601b13ab82" providerId="ADAL" clId="{94CBE124-EB33-439B-9E86-AF623612151C}" dt="2018-01-11T13:48:01.027" v="663" actId="113"/>
          <ac:spMkLst>
            <pc:docMk/>
            <pc:sldMk cId="821475840" sldId="266"/>
            <ac:spMk id="3" creationId="{733087F2-08A6-475A-BBA8-F35BF27F9297}"/>
          </ac:spMkLst>
        </pc:spChg>
        <pc:spChg chg="add del mod">
          <ac:chgData name="Sandra Bērziņa" userId="cc997616-68fb-41f4-85fb-36601b13ab82" providerId="ADAL" clId="{94CBE124-EB33-439B-9E86-AF623612151C}" dt="2018-01-11T13:28:27.671" v="262" actId="478"/>
          <ac:spMkLst>
            <pc:docMk/>
            <pc:sldMk cId="821475840" sldId="266"/>
            <ac:spMk id="5" creationId="{D0163D43-B4BC-4305-BC20-6A19BFE2402C}"/>
          </ac:spMkLst>
        </pc:spChg>
        <pc:spChg chg="add del">
          <ac:chgData name="Sandra Bērziņa" userId="cc997616-68fb-41f4-85fb-36601b13ab82" providerId="ADAL" clId="{94CBE124-EB33-439B-9E86-AF623612151C}" dt="2018-01-11T13:28:30.209" v="263" actId="478"/>
          <ac:spMkLst>
            <pc:docMk/>
            <pc:sldMk cId="821475840" sldId="266"/>
            <ac:spMk id="6" creationId="{AAC13370-62AD-4390-ACAD-39B5ACE97554}"/>
          </ac:spMkLst>
        </pc:spChg>
        <pc:graphicFrameChg chg="add del mod">
          <ac:chgData name="Sandra Bērziņa" userId="cc997616-68fb-41f4-85fb-36601b13ab82" providerId="ADAL" clId="{94CBE124-EB33-439B-9E86-AF623612151C}" dt="2018-01-11T13:22:02.095" v="42" actId="113"/>
          <ac:graphicFrameMkLst>
            <pc:docMk/>
            <pc:sldMk cId="821475840" sldId="266"/>
            <ac:graphicFrameMk id="4" creationId="{971D2F3B-87A3-4022-A89B-9E8C1B349EFE}"/>
          </ac:graphicFrameMkLst>
        </pc:graphicFrameChg>
      </pc:sldChg>
      <pc:sldChg chg="modSp add">
        <pc:chgData name="Sandra Bērziņa" userId="cc997616-68fb-41f4-85fb-36601b13ab82" providerId="ADAL" clId="{94CBE124-EB33-439B-9E86-AF623612151C}" dt="2018-01-11T14:21:42.538" v="976" actId="113"/>
        <pc:sldMkLst>
          <pc:docMk/>
          <pc:sldMk cId="465741309" sldId="267"/>
        </pc:sldMkLst>
        <pc:spChg chg="mod">
          <ac:chgData name="Sandra Bērziņa" userId="cc997616-68fb-41f4-85fb-36601b13ab82" providerId="ADAL" clId="{94CBE124-EB33-439B-9E86-AF623612151C}" dt="2018-01-11T14:21:42.538" v="976" actId="113"/>
          <ac:spMkLst>
            <pc:docMk/>
            <pc:sldMk cId="465741309" sldId="267"/>
            <ac:spMk id="2" creationId="{A3B9AC81-70BA-412A-B81C-E3E3A445A6B4}"/>
          </ac:spMkLst>
        </pc:spChg>
        <pc:spChg chg="mod">
          <ac:chgData name="Sandra Bērziņa" userId="cc997616-68fb-41f4-85fb-36601b13ab82" providerId="ADAL" clId="{94CBE124-EB33-439B-9E86-AF623612151C}" dt="2018-01-11T13:29:35.230" v="270" actId="20577"/>
          <ac:spMkLst>
            <pc:docMk/>
            <pc:sldMk cId="465741309" sldId="267"/>
            <ac:spMk id="3" creationId="{733087F2-08A6-475A-BBA8-F35BF27F9297}"/>
          </ac:spMkLst>
        </pc:spChg>
      </pc:sldChg>
      <pc:sldChg chg="addSp modSp add">
        <pc:chgData name="Sandra Bērziņa" userId="cc997616-68fb-41f4-85fb-36601b13ab82" providerId="ADAL" clId="{94CBE124-EB33-439B-9E86-AF623612151C}" dt="2018-01-11T14:22:01.262" v="979" actId="1076"/>
        <pc:sldMkLst>
          <pc:docMk/>
          <pc:sldMk cId="1310845728" sldId="268"/>
        </pc:sldMkLst>
        <pc:spChg chg="mod">
          <ac:chgData name="Sandra Bērziņa" userId="cc997616-68fb-41f4-85fb-36601b13ab82" providerId="ADAL" clId="{94CBE124-EB33-439B-9E86-AF623612151C}" dt="2018-01-11T14:21:49.579" v="977" actId="113"/>
          <ac:spMkLst>
            <pc:docMk/>
            <pc:sldMk cId="1310845728" sldId="268"/>
            <ac:spMk id="2" creationId="{4389D4CA-179C-48C0-835A-4F92C59547C9}"/>
          </ac:spMkLst>
        </pc:spChg>
        <pc:spChg chg="mod">
          <ac:chgData name="Sandra Bērziņa" userId="cc997616-68fb-41f4-85fb-36601b13ab82" providerId="ADAL" clId="{94CBE124-EB33-439B-9E86-AF623612151C}" dt="2018-01-11T14:21:56.481" v="978" actId="1076"/>
          <ac:spMkLst>
            <pc:docMk/>
            <pc:sldMk cId="1310845728" sldId="268"/>
            <ac:spMk id="3" creationId="{A4CA28B3-3E82-4402-8E19-EE3C82EA6EF9}"/>
          </ac:spMkLst>
        </pc:spChg>
        <pc:picChg chg="add mod">
          <ac:chgData name="Sandra Bērziņa" userId="cc997616-68fb-41f4-85fb-36601b13ab82" providerId="ADAL" clId="{94CBE124-EB33-439B-9E86-AF623612151C}" dt="2018-01-11T14:22:01.262" v="979" actId="1076"/>
          <ac:picMkLst>
            <pc:docMk/>
            <pc:sldMk cId="1310845728" sldId="268"/>
            <ac:picMk id="5" creationId="{780B57AA-BC81-4C8C-A55D-DDC2CDB7E663}"/>
          </ac:picMkLst>
        </pc:picChg>
      </pc:sldChg>
      <pc:sldChg chg="add del">
        <pc:chgData name="Sandra Bērziņa" userId="cc997616-68fb-41f4-85fb-36601b13ab82" providerId="ADAL" clId="{94CBE124-EB33-439B-9E86-AF623612151C}" dt="2018-01-11T13:29:52.394" v="273" actId="1076"/>
        <pc:sldMkLst>
          <pc:docMk/>
          <pc:sldMk cId="603770781" sldId="269"/>
        </pc:sldMkLst>
      </pc:sldChg>
      <pc:sldChg chg="modSp add">
        <pc:chgData name="Sandra Bērziņa" userId="cc997616-68fb-41f4-85fb-36601b13ab82" providerId="ADAL" clId="{94CBE124-EB33-439B-9E86-AF623612151C}" dt="2018-01-11T14:22:36.478" v="986" actId="1076"/>
        <pc:sldMkLst>
          <pc:docMk/>
          <pc:sldMk cId="2469552936" sldId="269"/>
        </pc:sldMkLst>
        <pc:spChg chg="mod">
          <ac:chgData name="Sandra Bērziņa" userId="cc997616-68fb-41f4-85fb-36601b13ab82" providerId="ADAL" clId="{94CBE124-EB33-439B-9E86-AF623612151C}" dt="2018-01-11T14:22:07.364" v="980" actId="113"/>
          <ac:spMkLst>
            <pc:docMk/>
            <pc:sldMk cId="2469552936" sldId="269"/>
            <ac:spMk id="2" creationId="{48E436F0-4776-422F-92A4-1B3D055DF5E8}"/>
          </ac:spMkLst>
        </pc:spChg>
        <pc:spChg chg="mod">
          <ac:chgData name="Sandra Bērziņa" userId="cc997616-68fb-41f4-85fb-36601b13ab82" providerId="ADAL" clId="{94CBE124-EB33-439B-9E86-AF623612151C}" dt="2018-01-11T14:22:36.478" v="986" actId="1076"/>
          <ac:spMkLst>
            <pc:docMk/>
            <pc:sldMk cId="2469552936" sldId="269"/>
            <ac:spMk id="3" creationId="{AA31FD3E-A776-472B-9A3A-CCC761B081F8}"/>
          </ac:spMkLst>
        </pc:spChg>
      </pc:sldChg>
      <pc:sldChg chg="modSp add">
        <pc:chgData name="Sandra Bērziņa" userId="cc997616-68fb-41f4-85fb-36601b13ab82" providerId="ADAL" clId="{94CBE124-EB33-439B-9E86-AF623612151C}" dt="2018-01-11T14:22:46.830" v="989" actId="1076"/>
        <pc:sldMkLst>
          <pc:docMk/>
          <pc:sldMk cId="2145596177" sldId="270"/>
        </pc:sldMkLst>
        <pc:spChg chg="mod">
          <ac:chgData name="Sandra Bērziņa" userId="cc997616-68fb-41f4-85fb-36601b13ab82" providerId="ADAL" clId="{94CBE124-EB33-439B-9E86-AF623612151C}" dt="2018-01-11T14:22:22.593" v="982" actId="113"/>
          <ac:spMkLst>
            <pc:docMk/>
            <pc:sldMk cId="2145596177" sldId="270"/>
            <ac:spMk id="2" creationId="{5ABE7016-8D5B-4A01-95E9-B9F2A1433EA6}"/>
          </ac:spMkLst>
        </pc:spChg>
        <pc:spChg chg="mod">
          <ac:chgData name="Sandra Bērziņa" userId="cc997616-68fb-41f4-85fb-36601b13ab82" providerId="ADAL" clId="{94CBE124-EB33-439B-9E86-AF623612151C}" dt="2018-01-11T14:22:46.830" v="989" actId="1076"/>
          <ac:spMkLst>
            <pc:docMk/>
            <pc:sldMk cId="2145596177" sldId="270"/>
            <ac:spMk id="3" creationId="{51526694-F927-4997-8073-B95CE7A68057}"/>
          </ac:spMkLst>
        </pc:spChg>
      </pc:sldChg>
      <pc:sldChg chg="addSp delSp modSp add">
        <pc:chgData name="Sandra Bērziņa" userId="cc997616-68fb-41f4-85fb-36601b13ab82" providerId="ADAL" clId="{94CBE124-EB33-439B-9E86-AF623612151C}" dt="2018-01-11T14:24:03.791" v="1004" actId="1076"/>
        <pc:sldMkLst>
          <pc:docMk/>
          <pc:sldMk cId="559426924" sldId="271"/>
        </pc:sldMkLst>
        <pc:spChg chg="del">
          <ac:chgData name="Sandra Bērziņa" userId="cc997616-68fb-41f4-85fb-36601b13ab82" providerId="ADAL" clId="{94CBE124-EB33-439B-9E86-AF623612151C}" dt="2018-01-11T13:38:53.228" v="494" actId="478"/>
          <ac:spMkLst>
            <pc:docMk/>
            <pc:sldMk cId="559426924" sldId="271"/>
            <ac:spMk id="2" creationId="{A9B6703C-DDB6-430A-A4E7-F3E5F741C5CF}"/>
          </ac:spMkLst>
        </pc:spChg>
        <pc:spChg chg="mod">
          <ac:chgData name="Sandra Bērziņa" userId="cc997616-68fb-41f4-85fb-36601b13ab82" providerId="ADAL" clId="{94CBE124-EB33-439B-9E86-AF623612151C}" dt="2018-01-11T14:23:08.752" v="993" actId="20577"/>
          <ac:spMkLst>
            <pc:docMk/>
            <pc:sldMk cId="559426924" sldId="271"/>
            <ac:spMk id="3" creationId="{24B66C02-7AA3-49C5-B2B2-244442C4EF27}"/>
          </ac:spMkLst>
        </pc:spChg>
        <pc:picChg chg="add mod">
          <ac:chgData name="Sandra Bērziņa" userId="cc997616-68fb-41f4-85fb-36601b13ab82" providerId="ADAL" clId="{94CBE124-EB33-439B-9E86-AF623612151C}" dt="2018-01-11T14:24:01.288" v="1003" actId="1076"/>
          <ac:picMkLst>
            <pc:docMk/>
            <pc:sldMk cId="559426924" sldId="271"/>
            <ac:picMk id="5" creationId="{C1BE0804-5CF3-4FD4-B98D-EC8EAA670479}"/>
          </ac:picMkLst>
        </pc:picChg>
        <pc:picChg chg="add mod">
          <ac:chgData name="Sandra Bērziņa" userId="cc997616-68fb-41f4-85fb-36601b13ab82" providerId="ADAL" clId="{94CBE124-EB33-439B-9E86-AF623612151C}" dt="2018-01-11T14:24:03.791" v="1004" actId="1076"/>
          <ac:picMkLst>
            <pc:docMk/>
            <pc:sldMk cId="559426924" sldId="271"/>
            <ac:picMk id="7" creationId="{D189A353-3E34-4709-B808-E2C0FB682AF7}"/>
          </ac:picMkLst>
        </pc:picChg>
      </pc:sldChg>
      <pc:sldChg chg="modSp add">
        <pc:chgData name="Sandra Bērziņa" userId="cc997616-68fb-41f4-85fb-36601b13ab82" providerId="ADAL" clId="{94CBE124-EB33-439B-9E86-AF623612151C}" dt="2018-01-11T14:24:13.915" v="1008" actId="1076"/>
        <pc:sldMkLst>
          <pc:docMk/>
          <pc:sldMk cId="1675080722" sldId="272"/>
        </pc:sldMkLst>
        <pc:spChg chg="mod">
          <ac:chgData name="Sandra Bērziņa" userId="cc997616-68fb-41f4-85fb-36601b13ab82" providerId="ADAL" clId="{94CBE124-EB33-439B-9E86-AF623612151C}" dt="2018-01-11T14:24:08.686" v="1005" actId="113"/>
          <ac:spMkLst>
            <pc:docMk/>
            <pc:sldMk cId="1675080722" sldId="272"/>
            <ac:spMk id="2" creationId="{64BE29F4-17A8-4B03-9E16-6EA89CB0E910}"/>
          </ac:spMkLst>
        </pc:spChg>
        <pc:spChg chg="mod">
          <ac:chgData name="Sandra Bērziņa" userId="cc997616-68fb-41f4-85fb-36601b13ab82" providerId="ADAL" clId="{94CBE124-EB33-439B-9E86-AF623612151C}" dt="2018-01-11T14:24:13.915" v="1008" actId="1076"/>
          <ac:spMkLst>
            <pc:docMk/>
            <pc:sldMk cId="1675080722" sldId="272"/>
            <ac:spMk id="3" creationId="{CCBB8B70-C0FA-43FD-8AF8-371235F48C02}"/>
          </ac:spMkLst>
        </pc:spChg>
      </pc:sldChg>
      <pc:sldChg chg="addSp modSp add">
        <pc:chgData name="Sandra Bērziņa" userId="cc997616-68fb-41f4-85fb-36601b13ab82" providerId="ADAL" clId="{94CBE124-EB33-439B-9E86-AF623612151C}" dt="2018-01-11T14:24:27.019" v="1011" actId="20577"/>
        <pc:sldMkLst>
          <pc:docMk/>
          <pc:sldMk cId="3927110091" sldId="273"/>
        </pc:sldMkLst>
        <pc:spChg chg="mod">
          <ac:chgData name="Sandra Bērziņa" userId="cc997616-68fb-41f4-85fb-36601b13ab82" providerId="ADAL" clId="{94CBE124-EB33-439B-9E86-AF623612151C}" dt="2018-01-11T14:24:20.520" v="1009" actId="113"/>
          <ac:spMkLst>
            <pc:docMk/>
            <pc:sldMk cId="3927110091" sldId="273"/>
            <ac:spMk id="2" creationId="{F01E92C6-0FDD-419A-AA3C-18A760CFD395}"/>
          </ac:spMkLst>
        </pc:spChg>
        <pc:spChg chg="mod">
          <ac:chgData name="Sandra Bērziņa" userId="cc997616-68fb-41f4-85fb-36601b13ab82" providerId="ADAL" clId="{94CBE124-EB33-439B-9E86-AF623612151C}" dt="2018-01-11T14:24:27.019" v="1011" actId="20577"/>
          <ac:spMkLst>
            <pc:docMk/>
            <pc:sldMk cId="3927110091" sldId="273"/>
            <ac:spMk id="3" creationId="{1C7E3AC0-0A8D-4BA2-8EFF-90018048710F}"/>
          </ac:spMkLst>
        </pc:spChg>
        <pc:picChg chg="add mod">
          <ac:chgData name="Sandra Bērziņa" userId="cc997616-68fb-41f4-85fb-36601b13ab82" providerId="ADAL" clId="{94CBE124-EB33-439B-9E86-AF623612151C}" dt="2018-01-11T14:17:17.803" v="965" actId="1076"/>
          <ac:picMkLst>
            <pc:docMk/>
            <pc:sldMk cId="3927110091" sldId="273"/>
            <ac:picMk id="5" creationId="{FAE97399-D338-4C54-AE2A-FCF8874AE0B4}"/>
          </ac:picMkLst>
        </pc:picChg>
      </pc:sldChg>
      <pc:sldChg chg="addSp delSp modSp add">
        <pc:chgData name="Sandra Bērziņa" userId="cc997616-68fb-41f4-85fb-36601b13ab82" providerId="ADAL" clId="{94CBE124-EB33-439B-9E86-AF623612151C}" dt="2018-01-11T14:18:24.308" v="968" actId="1076"/>
        <pc:sldMkLst>
          <pc:docMk/>
          <pc:sldMk cId="3248179852" sldId="274"/>
        </pc:sldMkLst>
        <pc:spChg chg="mod">
          <ac:chgData name="Sandra Bērziņa" userId="cc997616-68fb-41f4-85fb-36601b13ab82" providerId="ADAL" clId="{94CBE124-EB33-439B-9E86-AF623612151C}" dt="2018-01-11T13:50:40.246" v="729" actId="113"/>
          <ac:spMkLst>
            <pc:docMk/>
            <pc:sldMk cId="3248179852" sldId="274"/>
            <ac:spMk id="2" creationId="{79230217-D947-4C4D-A460-F5799CC8A073}"/>
          </ac:spMkLst>
        </pc:spChg>
        <pc:spChg chg="del">
          <ac:chgData name="Sandra Bērziņa" userId="cc997616-68fb-41f4-85fb-36601b13ab82" providerId="ADAL" clId="{94CBE124-EB33-439B-9E86-AF623612151C}" dt="2018-01-11T13:50:31.175" v="726" actId="478"/>
          <ac:spMkLst>
            <pc:docMk/>
            <pc:sldMk cId="3248179852" sldId="274"/>
            <ac:spMk id="3" creationId="{1E010421-6475-469E-A8BF-1B7BF5F89A15}"/>
          </ac:spMkLst>
        </pc:spChg>
        <pc:picChg chg="add mod">
          <ac:chgData name="Sandra Bērziņa" userId="cc997616-68fb-41f4-85fb-36601b13ab82" providerId="ADAL" clId="{94CBE124-EB33-439B-9E86-AF623612151C}" dt="2018-01-11T14:18:24.308" v="968" actId="1076"/>
          <ac:picMkLst>
            <pc:docMk/>
            <pc:sldMk cId="3248179852" sldId="274"/>
            <ac:picMk id="5" creationId="{599CD24D-E14B-454B-8B7A-E8AD853E88C8}"/>
          </ac:picMkLst>
        </pc:picChg>
      </pc:sldChg>
      <pc:sldChg chg="modSp add">
        <pc:chgData name="Sandra Bērziņa" userId="cc997616-68fb-41f4-85fb-36601b13ab82" providerId="ADAL" clId="{94CBE124-EB33-439B-9E86-AF623612151C}" dt="2018-01-11T14:24:42.859" v="1016" actId="20577"/>
        <pc:sldMkLst>
          <pc:docMk/>
          <pc:sldMk cId="1914719918" sldId="275"/>
        </pc:sldMkLst>
        <pc:spChg chg="mod">
          <ac:chgData name="Sandra Bērziņa" userId="cc997616-68fb-41f4-85fb-36601b13ab82" providerId="ADAL" clId="{94CBE124-EB33-439B-9E86-AF623612151C}" dt="2018-01-11T14:24:33.355" v="1012" actId="113"/>
          <ac:spMkLst>
            <pc:docMk/>
            <pc:sldMk cId="1914719918" sldId="275"/>
            <ac:spMk id="2" creationId="{1E25A9B6-012D-4BD2-9FA1-99D2B1AD6494}"/>
          </ac:spMkLst>
        </pc:spChg>
        <pc:spChg chg="mod">
          <ac:chgData name="Sandra Bērziņa" userId="cc997616-68fb-41f4-85fb-36601b13ab82" providerId="ADAL" clId="{94CBE124-EB33-439B-9E86-AF623612151C}" dt="2018-01-11T14:24:42.859" v="1016" actId="20577"/>
          <ac:spMkLst>
            <pc:docMk/>
            <pc:sldMk cId="1914719918" sldId="275"/>
            <ac:spMk id="3" creationId="{2E5D2350-0729-4DF3-BF72-C1B6866C174B}"/>
          </ac:spMkLst>
        </pc:spChg>
      </pc:sldChg>
      <pc:sldChg chg="modSp add ord">
        <pc:chgData name="Sandra Bērziņa" userId="cc997616-68fb-41f4-85fb-36601b13ab82" providerId="ADAL" clId="{94CBE124-EB33-439B-9E86-AF623612151C}" dt="2018-01-11T13:54:43.666" v="794" actId="1076"/>
        <pc:sldMkLst>
          <pc:docMk/>
          <pc:sldMk cId="2902429265" sldId="276"/>
        </pc:sldMkLst>
        <pc:spChg chg="mod">
          <ac:chgData name="Sandra Bērziņa" userId="cc997616-68fb-41f4-85fb-36601b13ab82" providerId="ADAL" clId="{94CBE124-EB33-439B-9E86-AF623612151C}" dt="2018-01-11T13:54:18.078" v="788" actId="1076"/>
          <ac:spMkLst>
            <pc:docMk/>
            <pc:sldMk cId="2902429265" sldId="276"/>
            <ac:spMk id="2" creationId="{6C2179D6-92EC-4E15-B539-9F002050DF22}"/>
          </ac:spMkLst>
        </pc:spChg>
        <pc:spChg chg="mod">
          <ac:chgData name="Sandra Bērziņa" userId="cc997616-68fb-41f4-85fb-36601b13ab82" providerId="ADAL" clId="{94CBE124-EB33-439B-9E86-AF623612151C}" dt="2018-01-11T13:54:22.490" v="793" actId="20577"/>
          <ac:spMkLst>
            <pc:docMk/>
            <pc:sldMk cId="2902429265" sldId="276"/>
            <ac:spMk id="3" creationId="{1BBC5716-1413-4107-BAEC-AC0ECD2815D4}"/>
          </ac:spMkLst>
        </pc:spChg>
      </pc:sldChg>
      <pc:sldChg chg="addSp delSp modSp add">
        <pc:chgData name="Sandra Bērziņa" userId="cc997616-68fb-41f4-85fb-36601b13ab82" providerId="ADAL" clId="{94CBE124-EB33-439B-9E86-AF623612151C}" dt="2018-01-11T14:02:48.994" v="878" actId="20577"/>
        <pc:sldMkLst>
          <pc:docMk/>
          <pc:sldMk cId="2069395746" sldId="277"/>
        </pc:sldMkLst>
        <pc:spChg chg="del">
          <ac:chgData name="Sandra Bērziņa" userId="cc997616-68fb-41f4-85fb-36601b13ab82" providerId="ADAL" clId="{94CBE124-EB33-439B-9E86-AF623612151C}" dt="2018-01-11T13:55:35.331" v="797" actId="478"/>
          <ac:spMkLst>
            <pc:docMk/>
            <pc:sldMk cId="2069395746" sldId="277"/>
            <ac:spMk id="2" creationId="{81F4101A-CC06-41CC-BA51-E07DC92CECDB}"/>
          </ac:spMkLst>
        </pc:spChg>
        <pc:spChg chg="del">
          <ac:chgData name="Sandra Bērziņa" userId="cc997616-68fb-41f4-85fb-36601b13ab82" providerId="ADAL" clId="{94CBE124-EB33-439B-9E86-AF623612151C}" dt="2018-01-11T13:55:31.826" v="796" actId="20577"/>
          <ac:spMkLst>
            <pc:docMk/>
            <pc:sldMk cId="2069395746" sldId="277"/>
            <ac:spMk id="3" creationId="{0EE4EFC0-4B68-42A9-8820-BE783E109FE1}"/>
          </ac:spMkLst>
        </pc:spChg>
        <pc:spChg chg="add mod">
          <ac:chgData name="Sandra Bērziņa" userId="cc997616-68fb-41f4-85fb-36601b13ab82" providerId="ADAL" clId="{94CBE124-EB33-439B-9E86-AF623612151C}" dt="2018-01-11T14:02:48.994" v="878" actId="20577"/>
          <ac:spMkLst>
            <pc:docMk/>
            <pc:sldMk cId="2069395746" sldId="277"/>
            <ac:spMk id="5" creationId="{2378AA5B-AF66-4477-80D2-65DF3E2E9888}"/>
          </ac:spMkLst>
        </pc:spChg>
        <pc:spChg chg="add mod">
          <ac:chgData name="Sandra Bērziņa" userId="cc997616-68fb-41f4-85fb-36601b13ab82" providerId="ADAL" clId="{94CBE124-EB33-439B-9E86-AF623612151C}" dt="2018-01-11T14:02:31.617" v="869" actId="20577"/>
          <ac:spMkLst>
            <pc:docMk/>
            <pc:sldMk cId="2069395746" sldId="277"/>
            <ac:spMk id="6" creationId="{203E8DF4-520D-4616-9BD0-C08C979CEA89}"/>
          </ac:spMkLst>
        </pc:spChg>
        <pc:picChg chg="add mod">
          <ac:chgData name="Sandra Bērziņa" userId="cc997616-68fb-41f4-85fb-36601b13ab82" providerId="ADAL" clId="{94CBE124-EB33-439B-9E86-AF623612151C}" dt="2018-01-11T14:02:13.617" v="860" actId="1076"/>
          <ac:picMkLst>
            <pc:docMk/>
            <pc:sldMk cId="2069395746" sldId="277"/>
            <ac:picMk id="4" creationId="{C34B7C0B-D7BE-48F5-A771-E65705354299}"/>
          </ac:picMkLst>
        </pc:picChg>
      </pc:sldChg>
      <pc:sldChg chg="addSp delSp modSp add">
        <pc:chgData name="Sandra Bērziņa" userId="cc997616-68fb-41f4-85fb-36601b13ab82" providerId="ADAL" clId="{94CBE124-EB33-439B-9E86-AF623612151C}" dt="2018-01-11T14:03:09.151" v="880" actId="20577"/>
        <pc:sldMkLst>
          <pc:docMk/>
          <pc:sldMk cId="870637590" sldId="278"/>
        </pc:sldMkLst>
        <pc:spChg chg="add del mod">
          <ac:chgData name="Sandra Bērziņa" userId="cc997616-68fb-41f4-85fb-36601b13ab82" providerId="ADAL" clId="{94CBE124-EB33-439B-9E86-AF623612151C}" dt="2018-01-11T13:58:38.964" v="822" actId="20577"/>
          <ac:spMkLst>
            <pc:docMk/>
            <pc:sldMk cId="870637590" sldId="278"/>
            <ac:spMk id="2" creationId="{800C5834-A0E9-45A1-BC82-3B18CC98A2C8}"/>
          </ac:spMkLst>
        </pc:spChg>
        <pc:spChg chg="del">
          <ac:chgData name="Sandra Bērziņa" userId="cc997616-68fb-41f4-85fb-36601b13ab82" providerId="ADAL" clId="{94CBE124-EB33-439B-9E86-AF623612151C}" dt="2018-01-11T13:58:04.270" v="811" actId="20577"/>
          <ac:spMkLst>
            <pc:docMk/>
            <pc:sldMk cId="870637590" sldId="278"/>
            <ac:spMk id="3" creationId="{EBE8F79A-D2FA-4A7B-91C6-76C8DE82CE9F}"/>
          </ac:spMkLst>
        </pc:spChg>
        <pc:spChg chg="add mod">
          <ac:chgData name="Sandra Bērziņa" userId="cc997616-68fb-41f4-85fb-36601b13ab82" providerId="ADAL" clId="{94CBE124-EB33-439B-9E86-AF623612151C}" dt="2018-01-11T14:03:09.151" v="880" actId="20577"/>
          <ac:spMkLst>
            <pc:docMk/>
            <pc:sldMk cId="870637590" sldId="278"/>
            <ac:spMk id="5" creationId="{1DA9EB26-1A1C-4CED-8DDF-38476612A535}"/>
          </ac:spMkLst>
        </pc:spChg>
        <pc:picChg chg="add mod">
          <ac:chgData name="Sandra Bērziņa" userId="cc997616-68fb-41f4-85fb-36601b13ab82" providerId="ADAL" clId="{94CBE124-EB33-439B-9E86-AF623612151C}" dt="2018-01-11T13:59:16.965" v="848" actId="1076"/>
          <ac:picMkLst>
            <pc:docMk/>
            <pc:sldMk cId="870637590" sldId="278"/>
            <ac:picMk id="4" creationId="{2F8F63A7-FB23-4718-9A7F-2BAB8D0FD715}"/>
          </ac:picMkLst>
        </pc:picChg>
      </pc:sldChg>
      <pc:sldChg chg="modSp add del ord">
        <pc:chgData name="Sandra Bērziņa" userId="cc997616-68fb-41f4-85fb-36601b13ab82" providerId="ADAL" clId="{94CBE124-EB33-439B-9E86-AF623612151C}" dt="2018-01-11T14:18:44.128" v="969" actId="2696"/>
        <pc:sldMkLst>
          <pc:docMk/>
          <pc:sldMk cId="2724195021" sldId="279"/>
        </pc:sldMkLst>
        <pc:spChg chg="mod">
          <ac:chgData name="Sandra Bērziņa" userId="cc997616-68fb-41f4-85fb-36601b13ab82" providerId="ADAL" clId="{94CBE124-EB33-439B-9E86-AF623612151C}" dt="2018-01-11T14:03:53.996" v="885" actId="2696"/>
          <ac:spMkLst>
            <pc:docMk/>
            <pc:sldMk cId="2724195021" sldId="279"/>
            <ac:spMk id="2" creationId="{08425598-0DE7-4A1E-A2CD-C7BCF4F36DF0}"/>
          </ac:spMkLst>
        </pc:spChg>
        <pc:spChg chg="mod">
          <ac:chgData name="Sandra Bērziņa" userId="cc997616-68fb-41f4-85fb-36601b13ab82" providerId="ADAL" clId="{94CBE124-EB33-439B-9E86-AF623612151C}" dt="2018-01-11T14:05:44.811" v="900" actId="2696"/>
          <ac:spMkLst>
            <pc:docMk/>
            <pc:sldMk cId="2724195021" sldId="279"/>
            <ac:spMk id="3" creationId="{09C57B78-3B34-4A7A-8B30-46F1EF71F166}"/>
          </ac:spMkLst>
        </pc:spChg>
      </pc:sldChg>
      <pc:sldChg chg="addSp delSp modSp add">
        <pc:chgData name="Sandra Bērziņa" userId="cc997616-68fb-41f4-85fb-36601b13ab82" providerId="ADAL" clId="{94CBE124-EB33-439B-9E86-AF623612151C}" dt="2018-01-11T14:19:54.746" v="974" actId="1076"/>
        <pc:sldMkLst>
          <pc:docMk/>
          <pc:sldMk cId="518691032" sldId="280"/>
        </pc:sldMkLst>
        <pc:spChg chg="mod">
          <ac:chgData name="Sandra Bērziņa" userId="cc997616-68fb-41f4-85fb-36601b13ab82" providerId="ADAL" clId="{94CBE124-EB33-439B-9E86-AF623612151C}" dt="2018-01-11T14:07:49.672" v="922" actId="1076"/>
          <ac:spMkLst>
            <pc:docMk/>
            <pc:sldMk cId="518691032" sldId="280"/>
            <ac:spMk id="2" creationId="{47C15381-3CFC-45EC-BC2C-A77E8E8EE096}"/>
          </ac:spMkLst>
        </pc:spChg>
        <pc:spChg chg="del">
          <ac:chgData name="Sandra Bērziņa" userId="cc997616-68fb-41f4-85fb-36601b13ab82" providerId="ADAL" clId="{94CBE124-EB33-439B-9E86-AF623612151C}" dt="2018-01-11T14:06:41.688" v="902" actId="1076"/>
          <ac:spMkLst>
            <pc:docMk/>
            <pc:sldMk cId="518691032" sldId="280"/>
            <ac:spMk id="3" creationId="{C9B21697-F918-4898-A8E0-F2641EAB0B8B}"/>
          </ac:spMkLst>
        </pc:spChg>
        <pc:spChg chg="add mod">
          <ac:chgData name="Sandra Bērziņa" userId="cc997616-68fb-41f4-85fb-36601b13ab82" providerId="ADAL" clId="{94CBE124-EB33-439B-9E86-AF623612151C}" dt="2018-01-11T14:07:46.795" v="921" actId="1076"/>
          <ac:spMkLst>
            <pc:docMk/>
            <pc:sldMk cId="518691032" sldId="280"/>
            <ac:spMk id="4" creationId="{9130135F-BC10-4E83-BE54-30DC5727A207}"/>
          </ac:spMkLst>
        </pc:spChg>
        <pc:picChg chg="add mod">
          <ac:chgData name="Sandra Bērziņa" userId="cc997616-68fb-41f4-85fb-36601b13ab82" providerId="ADAL" clId="{94CBE124-EB33-439B-9E86-AF623612151C}" dt="2018-01-11T14:19:54.746" v="974" actId="1076"/>
          <ac:picMkLst>
            <pc:docMk/>
            <pc:sldMk cId="518691032" sldId="280"/>
            <ac:picMk id="6" creationId="{375AD95A-5953-480D-BF51-443EBCF7EE81}"/>
          </ac:picMkLst>
        </pc:picChg>
      </pc:sldChg>
      <pc:sldChg chg="modSp add">
        <pc:chgData name="Sandra Bērziņa" userId="cc997616-68fb-41f4-85fb-36601b13ab82" providerId="ADAL" clId="{94CBE124-EB33-439B-9E86-AF623612151C}" dt="2018-01-11T14:08:42.556" v="933" actId="12"/>
        <pc:sldMkLst>
          <pc:docMk/>
          <pc:sldMk cId="1818609378" sldId="281"/>
        </pc:sldMkLst>
        <pc:spChg chg="mod">
          <ac:chgData name="Sandra Bērziņa" userId="cc997616-68fb-41f4-85fb-36601b13ab82" providerId="ADAL" clId="{94CBE124-EB33-439B-9E86-AF623612151C}" dt="2018-01-11T14:08:12.915" v="924" actId="12"/>
          <ac:spMkLst>
            <pc:docMk/>
            <pc:sldMk cId="1818609378" sldId="281"/>
            <ac:spMk id="2" creationId="{EAFF7AAB-FED6-4282-A063-DA2E6918407F}"/>
          </ac:spMkLst>
        </pc:spChg>
        <pc:spChg chg="mod">
          <ac:chgData name="Sandra Bērziņa" userId="cc997616-68fb-41f4-85fb-36601b13ab82" providerId="ADAL" clId="{94CBE124-EB33-439B-9E86-AF623612151C}" dt="2018-01-11T14:08:42.556" v="933" actId="12"/>
          <ac:spMkLst>
            <pc:docMk/>
            <pc:sldMk cId="1818609378" sldId="281"/>
            <ac:spMk id="3" creationId="{BCC006A0-3E76-46D9-8146-A7972210D03C}"/>
          </ac:spMkLst>
        </pc:spChg>
      </pc:sldChg>
      <pc:sldChg chg="addSp modSp add">
        <pc:chgData name="Sandra Bērziņa" userId="cc997616-68fb-41f4-85fb-36601b13ab82" providerId="ADAL" clId="{94CBE124-EB33-439B-9E86-AF623612151C}" dt="2018-01-11T14:36:07.071" v="1049" actId="1076"/>
        <pc:sldMkLst>
          <pc:docMk/>
          <pc:sldMk cId="580793844" sldId="282"/>
        </pc:sldMkLst>
        <pc:spChg chg="mod">
          <ac:chgData name="Sandra Bērziņa" userId="cc997616-68fb-41f4-85fb-36601b13ab82" providerId="ADAL" clId="{94CBE124-EB33-439B-9E86-AF623612151C}" dt="2018-01-11T14:26:55.901" v="1038" actId="113"/>
          <ac:spMkLst>
            <pc:docMk/>
            <pc:sldMk cId="580793844" sldId="282"/>
            <ac:spMk id="2" creationId="{2DA9069E-2D31-40F0-A0C4-10A99B979A69}"/>
          </ac:spMkLst>
        </pc:spChg>
        <pc:spChg chg="mod">
          <ac:chgData name="Sandra Bērziņa" userId="cc997616-68fb-41f4-85fb-36601b13ab82" providerId="ADAL" clId="{94CBE124-EB33-439B-9E86-AF623612151C}" dt="2018-01-11T14:27:07.979" v="1042" actId="122"/>
          <ac:spMkLst>
            <pc:docMk/>
            <pc:sldMk cId="580793844" sldId="282"/>
            <ac:spMk id="3" creationId="{9ECD2CDF-ED12-4A06-958C-DA753981B7D2}"/>
          </ac:spMkLst>
        </pc:spChg>
        <pc:picChg chg="add mod">
          <ac:chgData name="Sandra Bērziņa" userId="cc997616-68fb-41f4-85fb-36601b13ab82" providerId="ADAL" clId="{94CBE124-EB33-439B-9E86-AF623612151C}" dt="2018-01-11T14:36:07.071" v="1049" actId="1076"/>
          <ac:picMkLst>
            <pc:docMk/>
            <pc:sldMk cId="580793844" sldId="282"/>
            <ac:picMk id="5" creationId="{08B587FD-2348-417C-BB83-B872DB0558E6}"/>
          </ac:picMkLst>
        </pc:picChg>
      </pc:sldChg>
      <pc:sldChg chg="add del">
        <pc:chgData name="Sandra Bērziņa" userId="cc997616-68fb-41f4-85fb-36601b13ab82" providerId="ADAL" clId="{94CBE124-EB33-439B-9E86-AF623612151C}" dt="2018-01-11T14:36:37.575" v="1052" actId="2696"/>
        <pc:sldMkLst>
          <pc:docMk/>
          <pc:sldMk cId="1504432427" sldId="283"/>
        </pc:sldMkLst>
      </pc:sldChg>
      <pc:sldChg chg="modSp add del">
        <pc:chgData name="Sandra Bērziņa" userId="cc997616-68fb-41f4-85fb-36601b13ab82" providerId="ADAL" clId="{94CBE124-EB33-439B-9E86-AF623612151C}" dt="2018-01-11T14:37:15.261" v="1068" actId="2696"/>
        <pc:sldMkLst>
          <pc:docMk/>
          <pc:sldMk cId="908796552" sldId="284"/>
        </pc:sldMkLst>
        <pc:spChg chg="mod">
          <ac:chgData name="Sandra Bērziņa" userId="cc997616-68fb-41f4-85fb-36601b13ab82" providerId="ADAL" clId="{94CBE124-EB33-439B-9E86-AF623612151C}" dt="2018-01-11T14:36:49.352" v="1064" actId="113"/>
          <ac:spMkLst>
            <pc:docMk/>
            <pc:sldMk cId="908796552" sldId="284"/>
            <ac:spMk id="2" creationId="{C9B675DD-7F56-4516-B475-010AB3AD7B19}"/>
          </ac:spMkLst>
        </pc:spChg>
      </pc:sldChg>
      <pc:sldChg chg="add del">
        <pc:chgData name="Sandra Bērziņa" userId="cc997616-68fb-41f4-85fb-36601b13ab82" providerId="ADAL" clId="{94CBE124-EB33-439B-9E86-AF623612151C}" dt="2018-01-11T14:37:16.627" v="1069" actId="2696"/>
        <pc:sldMkLst>
          <pc:docMk/>
          <pc:sldMk cId="1939080677" sldId="285"/>
        </pc:sldMkLst>
      </pc:sldChg>
      <pc:sldChg chg="addSp modSp add">
        <pc:chgData name="Sandra Bērziņa" userId="cc997616-68fb-41f4-85fb-36601b13ab82" providerId="ADAL" clId="{94CBE124-EB33-439B-9E86-AF623612151C}" dt="2018-01-11T14:43:19.126" v="1177" actId="1076"/>
        <pc:sldMkLst>
          <pc:docMk/>
          <pc:sldMk cId="3991433728" sldId="286"/>
        </pc:sldMkLst>
        <pc:spChg chg="mod">
          <ac:chgData name="Sandra Bērziņa" userId="cc997616-68fb-41f4-85fb-36601b13ab82" providerId="ADAL" clId="{94CBE124-EB33-439B-9E86-AF623612151C}" dt="2018-01-11T14:39:42.130" v="1165" actId="14100"/>
          <ac:spMkLst>
            <pc:docMk/>
            <pc:sldMk cId="3991433728" sldId="286"/>
            <ac:spMk id="2" creationId="{4099E4AE-8EC2-4768-9A35-E5B9BDDBF362}"/>
          </ac:spMkLst>
        </pc:spChg>
        <pc:spChg chg="mod">
          <ac:chgData name="Sandra Bērziņa" userId="cc997616-68fb-41f4-85fb-36601b13ab82" providerId="ADAL" clId="{94CBE124-EB33-439B-9E86-AF623612151C}" dt="2018-01-11T14:39:45.404" v="1166" actId="1076"/>
          <ac:spMkLst>
            <pc:docMk/>
            <pc:sldMk cId="3991433728" sldId="286"/>
            <ac:spMk id="3" creationId="{2674DEA7-F091-400F-B861-B806876819D1}"/>
          </ac:spMkLst>
        </pc:spChg>
        <pc:picChg chg="add mod">
          <ac:chgData name="Sandra Bērziņa" userId="cc997616-68fb-41f4-85fb-36601b13ab82" providerId="ADAL" clId="{94CBE124-EB33-439B-9E86-AF623612151C}" dt="2018-01-11T14:43:13.657" v="1175" actId="1076"/>
          <ac:picMkLst>
            <pc:docMk/>
            <pc:sldMk cId="3991433728" sldId="286"/>
            <ac:picMk id="5" creationId="{50C0D2BA-C355-4685-8EB9-BC2C63F0A0B1}"/>
          </ac:picMkLst>
        </pc:picChg>
        <pc:picChg chg="add mod">
          <ac:chgData name="Sandra Bērziņa" userId="cc997616-68fb-41f4-85fb-36601b13ab82" providerId="ADAL" clId="{94CBE124-EB33-439B-9E86-AF623612151C}" dt="2018-01-11T14:43:15.657" v="1176" actId="1076"/>
          <ac:picMkLst>
            <pc:docMk/>
            <pc:sldMk cId="3991433728" sldId="286"/>
            <ac:picMk id="7" creationId="{5CFCBC9B-93BC-4219-8F8D-87FE15FE3188}"/>
          </ac:picMkLst>
        </pc:picChg>
        <pc:picChg chg="add mod">
          <ac:chgData name="Sandra Bērziņa" userId="cc997616-68fb-41f4-85fb-36601b13ab82" providerId="ADAL" clId="{94CBE124-EB33-439B-9E86-AF623612151C}" dt="2018-01-11T14:43:19.126" v="1177" actId="1076"/>
          <ac:picMkLst>
            <pc:docMk/>
            <pc:sldMk cId="3991433728" sldId="286"/>
            <ac:picMk id="9" creationId="{77655A4D-D02F-4EAA-B6EA-F236F82B99ED}"/>
          </ac:picMkLst>
        </pc:picChg>
      </pc:sldChg>
    </pc:docChg>
  </pc:docChgLst>
  <pc:docChgLst>
    <pc:chgData name="Sandra Bērziņa" userId="cc997616-68fb-41f4-85fb-36601b13ab82" providerId="ADAL" clId="{7540E381-FB67-4C06-B777-A3980F65DDE6}"/>
    <pc:docChg chg="custSel addSld delSld modSld sldOrd modNotesMaster">
      <pc:chgData name="Sandra Bērziņa" userId="cc997616-68fb-41f4-85fb-36601b13ab82" providerId="ADAL" clId="{7540E381-FB67-4C06-B777-A3980F65DDE6}" dt="2017-12-19T07:15:05.811" v="337" actId="27636"/>
      <pc:docMkLst>
        <pc:docMk/>
      </pc:docMkLst>
      <pc:sldChg chg="addSp delSp modSp">
        <pc:chgData name="Sandra Bērziņa" userId="cc997616-68fb-41f4-85fb-36601b13ab82" providerId="ADAL" clId="{7540E381-FB67-4C06-B777-A3980F65DDE6}" dt="2017-12-19T06:58:03.919" v="108" actId="255"/>
        <pc:sldMkLst>
          <pc:docMk/>
          <pc:sldMk cId="0" sldId="258"/>
        </pc:sldMkLst>
        <pc:spChg chg="mod">
          <ac:chgData name="Sandra Bērziņa" userId="cc997616-68fb-41f4-85fb-36601b13ab82" providerId="ADAL" clId="{7540E381-FB67-4C06-B777-A3980F65DDE6}" dt="2017-12-19T06:58:03.919" v="108" actId="255"/>
          <ac:spMkLst>
            <pc:docMk/>
            <pc:sldMk cId="0" sldId="258"/>
            <ac:spMk id="4" creationId="{00000000-0000-0000-0000-000000000000}"/>
          </ac:spMkLst>
        </pc:spChg>
        <pc:picChg chg="del mod">
          <ac:chgData name="Sandra Bērziņa" userId="cc997616-68fb-41f4-85fb-36601b13ab82" providerId="ADAL" clId="{7540E381-FB67-4C06-B777-A3980F65DDE6}" dt="2017-12-18T14:25:06.357" v="9" actId="478"/>
          <ac:picMkLst>
            <pc:docMk/>
            <pc:sldMk cId="0" sldId="258"/>
            <ac:picMk id="3" creationId="{BBA7A1C2-ED3C-40CE-8E9A-A4036229FC6A}"/>
          </ac:picMkLst>
        </pc:picChg>
        <pc:picChg chg="del mod">
          <ac:chgData name="Sandra Bērziņa" userId="cc997616-68fb-41f4-85fb-36601b13ab82" providerId="ADAL" clId="{7540E381-FB67-4C06-B777-A3980F65DDE6}" dt="2017-12-18T14:26:10.042" v="20" actId="1076"/>
          <ac:picMkLst>
            <pc:docMk/>
            <pc:sldMk cId="0" sldId="258"/>
            <ac:picMk id="6" creationId="{76223858-2F82-4C72-9132-84B624096ECC}"/>
          </ac:picMkLst>
        </pc:picChg>
        <pc:picChg chg="del mod">
          <ac:chgData name="Sandra Bērziņa" userId="cc997616-68fb-41f4-85fb-36601b13ab82" providerId="ADAL" clId="{7540E381-FB67-4C06-B777-A3980F65DDE6}" dt="2017-12-18T14:25:46.723" v="15" actId="1076"/>
          <ac:picMkLst>
            <pc:docMk/>
            <pc:sldMk cId="0" sldId="258"/>
            <ac:picMk id="8" creationId="{FE2F1DE1-0421-472F-A1C3-D668779C2FD9}"/>
          </ac:picMkLst>
        </pc:picChg>
        <pc:picChg chg="mod">
          <ac:chgData name="Sandra Bērziņa" userId="cc997616-68fb-41f4-85fb-36601b13ab82" providerId="ADAL" clId="{7540E381-FB67-4C06-B777-A3980F65DDE6}" dt="2017-12-18T14:25:43.045" v="14" actId="1076"/>
          <ac:picMkLst>
            <pc:docMk/>
            <pc:sldMk cId="0" sldId="258"/>
            <ac:picMk id="10" creationId="{7008889B-3A07-49A4-8DAC-8C792F789B21}"/>
          </ac:picMkLst>
        </pc:picChg>
        <pc:picChg chg="add mod">
          <ac:chgData name="Sandra Bērziņa" userId="cc997616-68fb-41f4-85fb-36601b13ab82" providerId="ADAL" clId="{7540E381-FB67-4C06-B777-A3980F65DDE6}" dt="2017-12-18T14:26:16.339" v="22" actId="1076"/>
          <ac:picMkLst>
            <pc:docMk/>
            <pc:sldMk cId="0" sldId="258"/>
            <ac:picMk id="12" creationId="{40927E81-BC00-48F8-87A6-E2B4525B765C}"/>
          </ac:picMkLst>
        </pc:picChg>
        <pc:picChg chg="add">
          <ac:chgData name="Sandra Bērziņa" userId="cc997616-68fb-41f4-85fb-36601b13ab82" providerId="ADAL" clId="{7540E381-FB67-4C06-B777-A3980F65DDE6}" dt="2017-12-18T14:25:48.399" v="16" actId="1076"/>
          <ac:picMkLst>
            <pc:docMk/>
            <pc:sldMk cId="0" sldId="258"/>
            <ac:picMk id="13" creationId="{0B69C5A3-A4B1-440A-90EE-33061C136859}"/>
          </ac:picMkLst>
        </pc:picChg>
        <pc:picChg chg="add">
          <ac:chgData name="Sandra Bērziņa" userId="cc997616-68fb-41f4-85fb-36601b13ab82" providerId="ADAL" clId="{7540E381-FB67-4C06-B777-A3980F65DDE6}" dt="2017-12-18T14:26:11.647" v="21" actId="1076"/>
          <ac:picMkLst>
            <pc:docMk/>
            <pc:sldMk cId="0" sldId="258"/>
            <ac:picMk id="14" creationId="{F7012328-998B-41FC-A9D1-C59F5DF2A6D6}"/>
          </ac:picMkLst>
        </pc:picChg>
      </pc:sldChg>
      <pc:sldChg chg="addSp modSp">
        <pc:chgData name="Sandra Bērziņa" userId="cc997616-68fb-41f4-85fb-36601b13ab82" providerId="ADAL" clId="{7540E381-FB67-4C06-B777-A3980F65DDE6}" dt="2017-12-19T06:50:39.749" v="102" actId="20577"/>
        <pc:sldMkLst>
          <pc:docMk/>
          <pc:sldMk cId="1783457358" sldId="259"/>
        </pc:sldMkLst>
        <pc:spChg chg="mod">
          <ac:chgData name="Sandra Bērziņa" userId="cc997616-68fb-41f4-85fb-36601b13ab82" providerId="ADAL" clId="{7540E381-FB67-4C06-B777-A3980F65DDE6}" dt="2017-12-19T06:50:39.749" v="102" actId="20577"/>
          <ac:spMkLst>
            <pc:docMk/>
            <pc:sldMk cId="1783457358" sldId="259"/>
            <ac:spMk id="3" creationId="{07C58662-BFB3-4959-8001-7415BF8B605C}"/>
          </ac:spMkLst>
        </pc:spChg>
        <pc:picChg chg="mod">
          <ac:chgData name="Sandra Bērziņa" userId="cc997616-68fb-41f4-85fb-36601b13ab82" providerId="ADAL" clId="{7540E381-FB67-4C06-B777-A3980F65DDE6}" dt="2017-12-18T14:26:38.854" v="26" actId="1076"/>
          <ac:picMkLst>
            <pc:docMk/>
            <pc:sldMk cId="1783457358" sldId="259"/>
            <ac:picMk id="11" creationId="{66D7A02C-2342-4CFE-A89E-4567B6EB87E3}"/>
          </ac:picMkLst>
        </pc:picChg>
        <pc:picChg chg="mod">
          <ac:chgData name="Sandra Bērziņa" userId="cc997616-68fb-41f4-85fb-36601b13ab82" providerId="ADAL" clId="{7540E381-FB67-4C06-B777-A3980F65DDE6}" dt="2017-12-18T14:26:29.505" v="23" actId="1076"/>
          <ac:picMkLst>
            <pc:docMk/>
            <pc:sldMk cId="1783457358" sldId="259"/>
            <ac:picMk id="13" creationId="{F1F40259-A83F-46C8-8254-B09A088065EB}"/>
          </ac:picMkLst>
        </pc:picChg>
        <pc:picChg chg="mod">
          <ac:chgData name="Sandra Bērziņa" userId="cc997616-68fb-41f4-85fb-36601b13ab82" providerId="ADAL" clId="{7540E381-FB67-4C06-B777-A3980F65DDE6}" dt="2017-12-18T14:26:47.427" v="29" actId="1076"/>
          <ac:picMkLst>
            <pc:docMk/>
            <pc:sldMk cId="1783457358" sldId="259"/>
            <ac:picMk id="15" creationId="{C81166D2-F05E-4978-8D41-69E6DB076C9E}"/>
          </ac:picMkLst>
        </pc:picChg>
        <pc:picChg chg="add mod">
          <ac:chgData name="Sandra Bērziņa" userId="cc997616-68fb-41f4-85fb-36601b13ab82" providerId="ADAL" clId="{7540E381-FB67-4C06-B777-A3980F65DDE6}" dt="2017-12-18T14:28:25.827" v="34" actId="1076"/>
          <ac:picMkLst>
            <pc:docMk/>
            <pc:sldMk cId="1783457358" sldId="259"/>
            <ac:picMk id="17" creationId="{087ECC5E-BD85-4CC5-B50D-239D07294520}"/>
          </ac:picMkLst>
        </pc:picChg>
      </pc:sldChg>
      <pc:sldChg chg="modSp add">
        <pc:chgData name="Sandra Bērziņa" userId="cc997616-68fb-41f4-85fb-36601b13ab82" providerId="ADAL" clId="{7540E381-FB67-4C06-B777-A3980F65DDE6}" dt="2017-12-19T07:14:59.288" v="333" actId="27636"/>
        <pc:sldMkLst>
          <pc:docMk/>
          <pc:sldMk cId="2898440545" sldId="264"/>
        </pc:sldMkLst>
        <pc:spChg chg="mod">
          <ac:chgData name="Sandra Bērziņa" userId="cc997616-68fb-41f4-85fb-36601b13ab82" providerId="ADAL" clId="{7540E381-FB67-4C06-B777-A3980F65DDE6}" dt="2017-12-19T07:14:59.288" v="333" actId="27636"/>
          <ac:spMkLst>
            <pc:docMk/>
            <pc:sldMk cId="2898440545" sldId="264"/>
            <ac:spMk id="2" creationId="{7CD45530-735D-4738-8DFE-B80E4ED70067}"/>
          </ac:spMkLst>
        </pc:spChg>
        <pc:spChg chg="mod">
          <ac:chgData name="Sandra Bērziņa" userId="cc997616-68fb-41f4-85fb-36601b13ab82" providerId="ADAL" clId="{7540E381-FB67-4C06-B777-A3980F65DDE6}" dt="2017-12-19T06:49:23.201" v="99" actId="113"/>
          <ac:spMkLst>
            <pc:docMk/>
            <pc:sldMk cId="2898440545" sldId="264"/>
            <ac:spMk id="3" creationId="{C4868C73-BC98-4279-8E95-9D3E4FFE10EC}"/>
          </ac:spMkLst>
        </pc:spChg>
      </pc:sldChg>
      <pc:sldChg chg="addSp modSp add ord">
        <pc:chgData name="Sandra Bērziņa" userId="cc997616-68fb-41f4-85fb-36601b13ab82" providerId="ADAL" clId="{7540E381-FB67-4C06-B777-A3980F65DDE6}" dt="2017-12-19T07:03:57.534" v="266" actId="1076"/>
        <pc:sldMkLst>
          <pc:docMk/>
          <pc:sldMk cId="1977026219" sldId="265"/>
        </pc:sldMkLst>
        <pc:spChg chg="mod">
          <ac:chgData name="Sandra Bērziņa" userId="cc997616-68fb-41f4-85fb-36601b13ab82" providerId="ADAL" clId="{7540E381-FB67-4C06-B777-A3980F65DDE6}" dt="2017-12-19T07:00:25.963" v="160" actId="1076"/>
          <ac:spMkLst>
            <pc:docMk/>
            <pc:sldMk cId="1977026219" sldId="265"/>
            <ac:spMk id="2" creationId="{0733C939-6C43-4F71-8EAB-5C65E9D5724E}"/>
          </ac:spMkLst>
        </pc:spChg>
        <pc:spChg chg="mod">
          <ac:chgData name="Sandra Bērziņa" userId="cc997616-68fb-41f4-85fb-36601b13ab82" providerId="ADAL" clId="{7540E381-FB67-4C06-B777-A3980F65DDE6}" dt="2017-12-19T07:01:49.398" v="263" actId="27636"/>
          <ac:spMkLst>
            <pc:docMk/>
            <pc:sldMk cId="1977026219" sldId="265"/>
            <ac:spMk id="3" creationId="{78861D2D-5248-4B38-955E-F1BFBCE8C68E}"/>
          </ac:spMkLst>
        </pc:spChg>
        <pc:picChg chg="add mod">
          <ac:chgData name="Sandra Bērziņa" userId="cc997616-68fb-41f4-85fb-36601b13ab82" providerId="ADAL" clId="{7540E381-FB67-4C06-B777-A3980F65DDE6}" dt="2017-12-19T07:03:57.534" v="266" actId="1076"/>
          <ac:picMkLst>
            <pc:docMk/>
            <pc:sldMk cId="1977026219" sldId="265"/>
            <ac:picMk id="5" creationId="{304139F2-4333-499A-99E4-9B3F3C1BC3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50C2-59CC-48D1-BE37-F23124C5257C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81C5-4926-4046-9B9C-192524E6D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8072419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15" y="1556792"/>
            <a:ext cx="8229600" cy="460851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92888" cy="1143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99288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4219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525344"/>
            <a:ext cx="9154274" cy="485056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2629"/>
            <a:ext cx="885825" cy="9485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342781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8768A0C-36BF-4B15-8696-E1B57213C8BB}" type="datetimeFigureOut">
              <a:rPr lang="lv-LV" smtClean="0"/>
              <a:pPr/>
              <a:t>15.01.2018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337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Business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15" y="2697759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Company Name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"/>
            <a:ext cx="9144000" cy="301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arnikava.lv/images/Izvelnes/Attistiba/Publisko_udenu_plans/Publisko_udenu_apsaimniekosanas_plan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at-programme.daba.gov.lv/upload/File/Upes%20un%20ezeri%2027111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at-programme.daba.gov.lv/upload/File/Piejura%20231117%20P105.pdf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nat-programme.daba.gov.lv/upload/File/Piejura%20231117%20P3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daba.gov.lv/public/lat/iadt/iadtvienotais_stils/#rokasgrama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sandra.berzina@lps.l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C939-6C43-4F71-8EAB-5C65E9D57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/>
          </a:bodyPr>
          <a:lstStyle/>
          <a:p>
            <a:r>
              <a:rPr lang="lv-LV" b="1" dirty="0"/>
              <a:t>Publisko ūdeņu pārvaldība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61D2D-5248-4B38-955E-F1BFBCE8C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7126560" cy="642942"/>
          </a:xfrm>
        </p:spPr>
        <p:txBody>
          <a:bodyPr>
            <a:normAutofit fontScale="62500" lnSpcReduction="20000"/>
          </a:bodyPr>
          <a:lstStyle/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Sandra Bērziņa, padomniece vides aizsardzības jautājumos</a:t>
            </a:r>
          </a:p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12.01.2018.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44071-9EAF-4D7E-81B5-9304D499E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2348880"/>
            <a:ext cx="5364088" cy="30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0217-D947-4C4D-A460-F5799CC8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6792"/>
            <a:ext cx="8072419" cy="1143000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FF0000"/>
                </a:solidFill>
              </a:rPr>
              <a:t>Aktivitātēm jābūt saskaņā ar plānošanas dokumentos noteikto!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CD24D-E14B-454B-8B7A-E8AD853E8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321297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7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79D6-92EC-4E15-B539-9F002050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81" y="548680"/>
            <a:ext cx="8072419" cy="1143000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Vides politikas pamatnostādnes 2014.-2020.gadam</a:t>
            </a:r>
            <a:b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lv-LV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C5716-1413-4107-BAEC-AC0ECD281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A1.5. Atbalstīt videi draudzīgu rīcību ieviešanu      visos līmeņos 2014.-2020. </a:t>
            </a:r>
          </a:p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11.6. Ūdens resursi un Baltijas jūra – Latvijas peldvietām piešķirto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ekosertifikātu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„Zilais karogs” skaits 10 &gt; 12</a:t>
            </a:r>
          </a:p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F5.4. Veicināt oficiālo peldvietu ierīkošanu un nodrošināt sabiedrības informēšanu par peldvietu ūdeņu kvalitāti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0242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164_26b_Piekrastes pasvaldibu sadarbiba_1-2mlj">
            <a:extLst>
              <a:ext uri="{FF2B5EF4-FFF2-40B4-BE49-F238E27FC236}">
                <a16:creationId xmlns:a16="http://schemas.microsoft.com/office/drawing/2014/main" id="{C34B7C0B-D7BE-48F5-A771-E657053542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61"/>
          <a:stretch>
            <a:fillRect/>
          </a:stretch>
        </p:blipFill>
        <p:spPr bwMode="auto">
          <a:xfrm>
            <a:off x="1331640" y="1344543"/>
            <a:ext cx="6705500" cy="439248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78AA5B-AF66-4477-80D2-65DF3E2E9888}"/>
              </a:ext>
            </a:extLst>
          </p:cNvPr>
          <p:cNvSpPr/>
          <p:nvPr/>
        </p:nvSpPr>
        <p:spPr>
          <a:xfrm>
            <a:off x="3851920" y="5661248"/>
            <a:ext cx="5681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1.pielikums. Attīstāmo vietu pārskats</a:t>
            </a:r>
            <a:endParaRPr lang="lv-LV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E8DF4-520D-4616-9BD0-C08C979CEA89}"/>
              </a:ext>
            </a:extLst>
          </p:cNvPr>
          <p:cNvSpPr txBox="1"/>
          <p:nvPr/>
        </p:nvSpPr>
        <p:spPr>
          <a:xfrm>
            <a:off x="1106143" y="380547"/>
            <a:ext cx="792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Valsts ilgtermiņa tematiskais plānojums Baltijas jūras piekrastes publiskās infrastruktūras attīstībai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06939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4_aktivitate_NFI_projektam_4_nodevums\4_nodevums_GIS_un_KARTES\27_05_2016\G164_28b_Piekrastes apmekletiba_850tk_bez_AV.jpg">
            <a:extLst>
              <a:ext uri="{FF2B5EF4-FFF2-40B4-BE49-F238E27FC236}">
                <a16:creationId xmlns:a16="http://schemas.microsoft.com/office/drawing/2014/main" id="{2F8F63A7-FB23-4718-9A7F-2BAB8D0FD71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772816"/>
            <a:ext cx="6823507" cy="460851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DA9EB26-1A1C-4CED-8DDF-38476612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17" y="260648"/>
            <a:ext cx="8072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Valsts ilgtermiņa tematiskais plānojums Baltijas jūras piekrastes publiskās infrastruktūras attīstībai- pludmaļu apmeklētība</a:t>
            </a:r>
            <a:endParaRPr lang="lv-LV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3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5381-3CFC-45EC-BC2C-A77E8E8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8072419" cy="1143000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Reģionālā līmeņa dokumenti</a:t>
            </a:r>
            <a:b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lv-LV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30135F-BC10-4E83-BE54-30DC5727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41947"/>
            <a:ext cx="8229600" cy="4608512"/>
          </a:xfrm>
        </p:spPr>
        <p:txBody>
          <a:bodyPr>
            <a:norm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Plānošanas reģiona attīstības stratēģija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Plānošanas reģiona attīstības programma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lv-LV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lv-LV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AD95A-5953-480D-BF51-443EBCF7E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1" y="3140968"/>
            <a:ext cx="53765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7AAB-FED6-4282-A063-DA2E6918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Vietēja līmeņa dokumenti</a:t>
            </a:r>
            <a:br>
              <a:rPr lang="lv-LV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lv-LV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006A0-3E76-46D9-8146-A7972210D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Pašvaldību ilgtspējīgas attīstības stratēģijas un attīstības programmas (iesk. investīciju plānu)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Teritorijas plānojumi, t.sk., publisko ūdeņu/piekrastes joslas tematiskie plānojumi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Lokālplānojumi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un detālplānojumi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Publisko ūdeņu un jūras piekrastes joslas apsaimniekošanas plāns (Carnikava) </a:t>
            </a:r>
            <a:r>
              <a:rPr lang="lv-LV" sz="18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http://carnikava.lv/images/Izvelnes/Attistiba/Publisko_udenu_plans/Publisko_udenu_apsaimniekosanas_plans.pdf</a:t>
            </a:r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860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5530-735D-4738-8DFE-B80E4ED7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97" y="770928"/>
            <a:ext cx="8072419" cy="114300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Vadlīnijas aizsargājamo biotopu saglabāšanai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8C73-BC98-4279-8E95-9D3E4FFE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24217"/>
            <a:ext cx="8229600" cy="46085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Dabisko pļavu un ganību, </a:t>
            </a:r>
            <a:r>
              <a:rPr lang="lv-LV" b="1" dirty="0">
                <a:solidFill>
                  <a:srgbClr val="FF0000"/>
                </a:solidFill>
              </a:rPr>
              <a:t>piejūras</a:t>
            </a:r>
            <a:r>
              <a:rPr lang="lv-LV" dirty="0"/>
              <a:t>, smiltāju un virsāju, purvu, mežu, </a:t>
            </a:r>
            <a:r>
              <a:rPr lang="lv-LV" b="1" dirty="0">
                <a:solidFill>
                  <a:srgbClr val="FF0000"/>
                </a:solidFill>
              </a:rPr>
              <a:t>upju un ezeru</a:t>
            </a:r>
            <a:r>
              <a:rPr lang="lv-LV" dirty="0"/>
              <a:t>, iežu atsegumu un alu biotopi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EDE31-DE9D-48EB-BF39-D5447CBAD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" y="5373216"/>
            <a:ext cx="2017124" cy="1134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878AFD-7552-4D9A-9B44-BE200DC2C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4" y="5373216"/>
            <a:ext cx="2017124" cy="1134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2450E1-FE44-406A-8CD8-DD1D1960F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63" y="5355563"/>
            <a:ext cx="1719072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F3DD1E-D617-408F-B1BE-7D241A7F2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2850" y="5116276"/>
            <a:ext cx="1772814" cy="99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D3A32C-4647-4AEB-B7FB-CF992E30F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35" y="5342000"/>
            <a:ext cx="1750050" cy="11635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DD972A-E538-4B0E-BC51-2117DFF753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484" y="5128157"/>
            <a:ext cx="1772817" cy="9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4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F10F-902D-4167-B563-00047CD5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Ūdeņi – upes un ezeri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58662-BFB3-4959-8001-7415BF8B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lv-LV" dirty="0">
                <a:hlinkClick r:id="rId2"/>
              </a:rPr>
              <a:t>http://nat-programme.daba.gov.lv/upload/File/Upes%20un%20ezeri%20271117.pdf</a:t>
            </a:r>
            <a:endParaRPr lang="lv-LV" dirty="0"/>
          </a:p>
          <a:p>
            <a:pPr marL="0" indent="0"/>
            <a:endParaRPr 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7A02C-2342-4CFE-A89E-4567B6EB8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48" y="4872176"/>
            <a:ext cx="2263719" cy="169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40259-A83F-46C8-8254-B09A08806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7086" y="4116086"/>
            <a:ext cx="3140966" cy="1766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1166D2-F05E-4978-8D41-69E6DB076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67" y="4872176"/>
            <a:ext cx="3018294" cy="1697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7ECC5E-BD85-4CC5-B50D-239D07294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80" y="4872176"/>
            <a:ext cx="2263720" cy="16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>
                <a:hlinkClick r:id="rId2"/>
              </a:rPr>
              <a:t>http://nat-programme.daba.gov.lv/upload/File/Piejura%20231117%20P30.pdf</a:t>
            </a:r>
            <a:endParaRPr lang="lv-LV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>
                <a:hlinkClick r:id="rId3"/>
              </a:rPr>
              <a:t>http://nat-programme.daba.gov.lv/upload/File/Piejura%20231117%20P105.pdf</a:t>
            </a:r>
            <a:endParaRPr lang="lv-LV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/>
              <a:t>Lagūnas, pludmales, </a:t>
            </a:r>
            <a:r>
              <a:rPr lang="lv-LV" sz="2800" dirty="0" err="1"/>
              <a:t>stāvkrasti</a:t>
            </a:r>
            <a:endParaRPr lang="lv-LV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sz="2800" dirty="0"/>
          </a:p>
        </p:txBody>
      </p:sp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Piejūra, smiltāji un virsāji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8889B-3A07-49A4-8DAC-8C792F789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54" y="5027504"/>
            <a:ext cx="2615537" cy="1471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927E81-BC00-48F8-87A6-E2B4525B7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63" y="5034129"/>
            <a:ext cx="2615537" cy="1471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9C5A3-A4B1-440A-90EE-33061C1368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7357"/>
            <a:ext cx="1979712" cy="1484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012328-998B-41FC-A9D1-C59F5DF2A6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1" y="5034129"/>
            <a:ext cx="2615538" cy="14712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069E-2D31-40F0-A0C4-10A99B97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ĪADT vienotais stils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2CDF-ED12-4A06-958C-DA753981B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v-LV" dirty="0">
                <a:hlinkClick r:id="rId2"/>
              </a:rPr>
              <a:t>https://www.daba.gov.lv/public/lat/iadt/iadtvienotais_stils/#rokasgramata</a:t>
            </a:r>
            <a:endParaRPr lang="lv-LV" dirty="0"/>
          </a:p>
          <a:p>
            <a:pPr algn="ctr"/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587FD-2348-417C-BB83-B872DB055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9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AC81-70BA-412A-B81C-E3E3A445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Pieejamais finansējums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87F2-08A6-475A-BBA8-F35BF27F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FF0000"/>
                </a:solidFill>
              </a:rPr>
              <a:t>Piekrastes apsaimniekošanas programma - 200 000 EURO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Plānošanas dokumentu izstrāde publisko ūdeņu pārvaldībai – 100 000 EURO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FF0000"/>
                </a:solidFill>
              </a:rPr>
              <a:t>Publisko ūdeņu pārvaldības praktiskās aktivitātes – 700 000 EURO (līdzfinansējums 10%)</a:t>
            </a:r>
          </a:p>
        </p:txBody>
      </p:sp>
    </p:spTree>
    <p:extLst>
      <p:ext uri="{BB962C8B-B14F-4D97-AF65-F5344CB8AC3E}">
        <p14:creationId xmlns:p14="http://schemas.microsoft.com/office/powerpoint/2010/main" val="46574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E4AE-8EC2-4768-9A35-E5B9BDDB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7" y="332656"/>
            <a:ext cx="6984777" cy="1143000"/>
          </a:xfrm>
        </p:spPr>
        <p:txBody>
          <a:bodyPr>
            <a:normAutofit/>
          </a:bodyPr>
          <a:lstStyle/>
          <a:p>
            <a:r>
              <a:rPr lang="lv-LV" sz="5400" b="1" dirty="0"/>
              <a:t>Lai veicas!</a:t>
            </a:r>
            <a:endParaRPr lang="lv-LV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DEA7-F091-400F-B861-B8068768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13" y="1132065"/>
            <a:ext cx="8229600" cy="4608512"/>
          </a:xfrm>
        </p:spPr>
        <p:txBody>
          <a:bodyPr>
            <a:normAutofit/>
          </a:bodyPr>
          <a:lstStyle/>
          <a:p>
            <a:endParaRPr lang="lv-LV" dirty="0"/>
          </a:p>
          <a:p>
            <a:pPr algn="ctr"/>
            <a:r>
              <a:rPr lang="lv-LV" dirty="0"/>
              <a:t>Sandra Bērziņa</a:t>
            </a:r>
          </a:p>
          <a:p>
            <a:pPr algn="ctr"/>
            <a:r>
              <a:rPr lang="lv-LV" dirty="0">
                <a:hlinkClick r:id="rId2"/>
              </a:rPr>
              <a:t>sandra.berzina@lps.lv</a:t>
            </a:r>
            <a:endParaRPr lang="lv-LV" dirty="0"/>
          </a:p>
          <a:p>
            <a:pPr algn="ctr"/>
            <a:r>
              <a:rPr lang="lv-LV" dirty="0"/>
              <a:t>Tālr.: 26527258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0D2BA-C355-4685-8EB9-BC2C63F0A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0" y="4241626"/>
            <a:ext cx="4059943" cy="2283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CBC9B-93BC-4219-8F8D-87FE15FE3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8" y="4241626"/>
            <a:ext cx="4059943" cy="2283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55A4D-D02F-4EAA-B6EA-F236F82B9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78" y="3751525"/>
            <a:ext cx="2205033" cy="15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D4CA-179C-48C0-835A-4F92C595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Piekrastes apsaimniekošanas programma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28B3-3E82-4402-8E19-EE3C82EA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60851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Nacionālas nozīmes projekts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Līdzfinansējums nav nepieciešams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Aktivitātes – pludmales sakopšana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Tiek gatavots: </a:t>
            </a:r>
          </a:p>
          <a:p>
            <a:r>
              <a:rPr lang="lv-LV" dirty="0"/>
              <a:t>          atbalsta apjoms;</a:t>
            </a:r>
          </a:p>
          <a:p>
            <a:r>
              <a:rPr lang="lv-LV" dirty="0"/>
              <a:t>          tāmes paraugs; </a:t>
            </a:r>
          </a:p>
          <a:p>
            <a:r>
              <a:rPr lang="lv-LV" dirty="0"/>
              <a:t>          aktivitāšu anotācijas paraugs. </a:t>
            </a:r>
          </a:p>
          <a:p>
            <a:r>
              <a:rPr lang="lv-LV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B57AA-BC81-4C8C-A55D-DDC2CDB7E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36F0-4776-422F-92A4-1B3D055D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Publisko ūdeņu pārvaldības praktiskās aktivitātes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1FD3E-A776-472B-9A3A-CCC761B0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Ūdensteču un ezeru apsaimniekošanas pasākumu veikšana, t.sk., ūdeņu krastu attīrīšana un sakopšana, ūdensaugu un / vai niedru pļaušana un biotopu apsaimniekošana, mākslīgo mitrāju veidošana u.c.;</a:t>
            </a:r>
          </a:p>
          <a:p>
            <a:pPr marL="0" indent="0"/>
            <a:endParaRPr lang="lv-LV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Pasākumi jūras piekrastes adaptācijai klimata pārmaiņu ietekmēm, biotopu apsaimniekošanai, jūras krasta erozijas mazināšanai u.c.;</a:t>
            </a:r>
          </a:p>
        </p:txBody>
      </p:sp>
    </p:spTree>
    <p:extLst>
      <p:ext uri="{BB962C8B-B14F-4D97-AF65-F5344CB8AC3E}">
        <p14:creationId xmlns:p14="http://schemas.microsoft.com/office/powerpoint/2010/main" val="246955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7016-8D5B-4A01-95E9-B9F2A143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Publisko ūdeņu pārvaldības praktiskās aktivitātes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6694-F927-4997-8073-B95CE7A6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3272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Jaunas infrastruktūras izveide, t.sk., atbilstoši universālā dizaina principiem, esošās infrastruktūras atjaunošana/uzturēšana publisko ūdeņu vides pieejamības nodrošināšanai, labiekārtošanai, drošības pasākumu nodrošināšanai un antropogēnās slodzes samazināšanai;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Pasākumi plūdu risku mazināšanai (t.sk., bet ne tikai ūdensaugu un niedru pļaušana, koku sagāzumu un bebru aizsprostu izvākšana).</a:t>
            </a:r>
          </a:p>
        </p:txBody>
      </p:sp>
    </p:spTree>
    <p:extLst>
      <p:ext uri="{BB962C8B-B14F-4D97-AF65-F5344CB8AC3E}">
        <p14:creationId xmlns:p14="http://schemas.microsoft.com/office/powerpoint/2010/main" val="214559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66C02-7AA3-49C5-B2B2-244442C4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03" y="548680"/>
            <a:ext cx="8229600" cy="4608512"/>
          </a:xfrm>
        </p:spPr>
        <p:txBody>
          <a:bodyPr>
            <a:normAutofit/>
          </a:bodyPr>
          <a:lstStyle/>
          <a:p>
            <a:r>
              <a:rPr lang="lv-LV" dirty="0"/>
              <a:t>    Lai nodrošinātu projekta rezultātu ilgtspēju infrastruktūras izveides un atjaunošanas aktivitātēm, projekta īstenotājam pēc projekta beigām ir jānodrošina projekta rezultātu uzturēšana vismaz turpmāko </a:t>
            </a:r>
            <a:r>
              <a:rPr lang="lv-LV" sz="4000" b="1" dirty="0">
                <a:solidFill>
                  <a:srgbClr val="FF0000"/>
                </a:solidFill>
              </a:rPr>
              <a:t>5</a:t>
            </a:r>
            <a:r>
              <a:rPr lang="lv-LV" dirty="0"/>
              <a:t> gadu garumā</a:t>
            </a:r>
          </a:p>
          <a:p>
            <a:pPr algn="ctr"/>
            <a:r>
              <a:rPr lang="lv-LV" dirty="0"/>
              <a:t> </a:t>
            </a:r>
            <a:r>
              <a:rPr lang="lv-LV" dirty="0">
                <a:solidFill>
                  <a:srgbClr val="FF0000"/>
                </a:solidFill>
              </a:rPr>
              <a:t>Projektu iesniedzējs - pašvaldība, pašvaldību kapitālsabiedrība un/vai pašvaldības struktūrvienība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E0804-5CF3-4FD4-B98D-EC8EAA670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3" y="4581128"/>
            <a:ext cx="2664296" cy="1998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9A353-3E34-4709-B808-E2C0FB682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68" y="4285357"/>
            <a:ext cx="2664295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29F4-17A8-4B03-9E16-6EA89CB0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Atbalstāmās izmaksas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8B70-C0FA-43FD-8AF8-371235F4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b="1" dirty="0"/>
              <a:t>pakalpojumu izmaksas </a:t>
            </a:r>
            <a:r>
              <a:rPr lang="lv-LV" dirty="0"/>
              <a:t>(saistītas ar kontroles, drošības un apsaimniekošanas pasākumu, t.sk., publiskās infrastruktūrās izveidi, īstenošanu)</a:t>
            </a:r>
            <a:r>
              <a:rPr lang="lv-LV" b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b="1" dirty="0"/>
              <a:t>materiālu, mazvērtīgā inventāra un izejvielu izmaksas </a:t>
            </a:r>
            <a:r>
              <a:rPr lang="lv-LV" dirty="0"/>
              <a:t>projekta specifisko aktivitāšu īstenošanai, kas saistītas ar kontroles, drošības un apsaimniekošanas pasākumu īstenošanu</a:t>
            </a:r>
          </a:p>
        </p:txBody>
      </p:sp>
    </p:spTree>
    <p:extLst>
      <p:ext uri="{BB962C8B-B14F-4D97-AF65-F5344CB8AC3E}">
        <p14:creationId xmlns:p14="http://schemas.microsoft.com/office/powerpoint/2010/main" val="167508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92C6-0FDD-419A-AA3C-18A760CF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Atbalstāmās izmaksas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3AC0-0A8D-4BA2-8EFF-900180487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dirty="0"/>
              <a:t>Projekta </a:t>
            </a:r>
            <a:r>
              <a:rPr lang="lv-LV" b="1" dirty="0"/>
              <a:t>administratīvā personāla atalgojuma </a:t>
            </a:r>
            <a:r>
              <a:rPr lang="lv-LV" dirty="0"/>
              <a:t>izmaksas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b="1" dirty="0"/>
              <a:t>Biroja uzturēšanas </a:t>
            </a:r>
            <a:r>
              <a:rPr lang="lv-LV" dirty="0"/>
              <a:t>izmaksas</a:t>
            </a:r>
            <a:endParaRPr lang="lv-LV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97399-D338-4C54-AE2A-FCF8874AE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39" y="3429000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A9B6-012D-4BD2-9FA1-99D2B1AD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Praktisko aktivitāšu piemēri pludmalēs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2350-0729-4DF3-BF72-C1B6866C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Peldvietas infrastruktūras izveide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, labiekārtošana, labiekārtojuma pilnveidošana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Piekļuves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iespēju peldvietai uzlabošana operatīvo dienestu vajadzībām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Pieejas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peldvietai, t.sk. pieeja peldvietai personām ar funkcionāliem traucējumiem </a:t>
            </a:r>
            <a:endParaRPr lang="lv-LV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Informatīvas brīdinājuma zīmes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par operatīvo dienestu iespējām ierasties un vēlamo rīcību nelaimes gadījumos, informatīvie stendi par </a:t>
            </a:r>
            <a:r>
              <a:rPr lang="lv-LV" dirty="0"/>
              <a:t> </a:t>
            </a:r>
            <a:r>
              <a:rPr lang="lv-LV" dirty="0">
                <a:latin typeface="Calibri" panose="020F0502020204030204" pitchFamily="34" charset="0"/>
              </a:rPr>
              <a:t>peldvietas ūdens kvalitāti, u.c.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4719918"/>
      </p:ext>
    </p:extLst>
  </p:cSld>
  <p:clrMapOvr>
    <a:masterClrMapping/>
  </p:clrMapOvr>
</p:sld>
</file>

<file path=ppt/theme/theme1.xml><?xml version="1.0" encoding="utf-8"?>
<a:theme xmlns:a="http://schemas.openxmlformats.org/drawingml/2006/main" name="LP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s_25_v1.0" id="{74F74547-FD77-42CA-B317-0BF480AD8BF8}" vid="{DD5975A5-94E2-4395-A464-06A9EC49186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lps_25_v1.0</Template>
  <TotalTime>231</TotalTime>
  <Words>665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LPS</vt:lpstr>
      <vt:lpstr>Publisko ūdeņu pārvaldība</vt:lpstr>
      <vt:lpstr>Pieejamais finansējums</vt:lpstr>
      <vt:lpstr>Piekrastes apsaimniekošanas programma</vt:lpstr>
      <vt:lpstr>Publisko ūdeņu pārvaldības praktiskās aktivitātes</vt:lpstr>
      <vt:lpstr>Publisko ūdeņu pārvaldības praktiskās aktivitātes</vt:lpstr>
      <vt:lpstr>PowerPoint Presentation</vt:lpstr>
      <vt:lpstr>Atbalstāmās izmaksas</vt:lpstr>
      <vt:lpstr>Atbalstāmās izmaksas</vt:lpstr>
      <vt:lpstr>Praktisko aktivitāšu piemēri pludmalēs</vt:lpstr>
      <vt:lpstr>Aktivitātēm jābūt saskaņā ar plānošanas dokumentos noteikto!</vt:lpstr>
      <vt:lpstr>Vides politikas pamatnostādnes 2014.-2020.gadam </vt:lpstr>
      <vt:lpstr>PowerPoint Presentation</vt:lpstr>
      <vt:lpstr>Valsts ilgtermiņa tematiskais plānojums Baltijas jūras piekrastes publiskās infrastruktūras attīstībai- pludmaļu apmeklētība</vt:lpstr>
      <vt:lpstr>Reģionālā līmeņa dokumenti </vt:lpstr>
      <vt:lpstr>Vietēja līmeņa dokumenti </vt:lpstr>
      <vt:lpstr>Vadlīnijas aizsargājamo biotopu saglabāšanai</vt:lpstr>
      <vt:lpstr>Ūdeņi – upes un ezeri</vt:lpstr>
      <vt:lpstr>Piejūra, smiltāji un virsāji</vt:lpstr>
      <vt:lpstr>ĪADT vienotais stils</vt:lpstr>
      <vt:lpstr>Lai veicas!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Aizsargājamo ūdeņu biotopu apsaimniekošanas vadlīnijas</dc:title>
  <dc:creator>Sandra Bērziņa</dc:creator>
  <cp:lastModifiedBy>Sandra Bērziņa</cp:lastModifiedBy>
  <cp:revision>10</cp:revision>
  <cp:lastPrinted>2017-12-19T07:13:55Z</cp:lastPrinted>
  <dcterms:created xsi:type="dcterms:W3CDTF">2017-12-18T12:26:20Z</dcterms:created>
  <dcterms:modified xsi:type="dcterms:W3CDTF">2018-01-15T11:33:55Z</dcterms:modified>
</cp:coreProperties>
</file>