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95" r:id="rId3"/>
    <p:sldId id="298" r:id="rId4"/>
    <p:sldId id="297" r:id="rId5"/>
    <p:sldId id="296" r:id="rId6"/>
    <p:sldId id="302" r:id="rId7"/>
    <p:sldId id="299" r:id="rId8"/>
    <p:sldId id="303" r:id="rId9"/>
    <p:sldId id="304" r:id="rId10"/>
    <p:sldId id="306" r:id="rId11"/>
    <p:sldId id="301" r:id="rId12"/>
    <p:sldId id="260" r:id="rId13"/>
  </p:sldIdLst>
  <p:sldSz cx="9144000" cy="6858000" type="screen4x3"/>
  <p:notesSz cx="6794500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210C"/>
    <a:srgbClr val="575756"/>
    <a:srgbClr val="44BBDD"/>
    <a:srgbClr val="95C11F"/>
    <a:srgbClr val="73B632"/>
    <a:srgbClr val="9D9D9D"/>
    <a:srgbClr val="81BB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747" autoAdjust="0"/>
  </p:normalViewPr>
  <p:slideViewPr>
    <p:cSldViewPr snapToGrid="0" snapToObjects="1"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98EFD2-AF6F-490A-8B3E-3F069E3B2CD7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D9E70D1-CD74-4044-9665-3140D14413CD}">
      <dgm:prSet custT="1"/>
      <dgm:spPr/>
      <dgm:t>
        <a:bodyPr/>
        <a:lstStyle/>
        <a:p>
          <a:r>
            <a:rPr lang="lv-LV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Bija</a:t>
          </a:r>
          <a:endParaRPr lang="en-GB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D784EF-2BCF-41FD-9BBA-6319A864C83A}" type="parTrans" cxnId="{F3E29DA6-1735-4975-9A1C-A63D8E487FAF}">
      <dgm:prSet/>
      <dgm:spPr/>
      <dgm:t>
        <a:bodyPr/>
        <a:lstStyle/>
        <a:p>
          <a:endParaRPr lang="en-GB"/>
        </a:p>
      </dgm:t>
    </dgm:pt>
    <dgm:pt modelId="{F1920105-8CB7-4211-9404-DD8E2A4AD723}" type="sibTrans" cxnId="{F3E29DA6-1735-4975-9A1C-A63D8E487FAF}">
      <dgm:prSet/>
      <dgm:spPr/>
      <dgm:t>
        <a:bodyPr/>
        <a:lstStyle/>
        <a:p>
          <a:endParaRPr lang="en-GB"/>
        </a:p>
      </dgm:t>
    </dgm:pt>
    <dgm:pt modelId="{4B121F0D-3FBF-4887-908F-0E30CF77054B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lv-LV" sz="800" dirty="0">
              <a:latin typeface="Times New Roman" panose="02020603050405020304" pitchFamily="18" charset="0"/>
              <a:cs typeface="Times New Roman" panose="02020603050405020304" pitchFamily="18" charset="0"/>
            </a:rPr>
            <a:t>Pretkorupcijas pasākumu plāni</a:t>
          </a:r>
          <a:endParaRPr lang="en-GB" sz="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C5CEA1-98E0-487F-B40F-464004C63C13}" type="parTrans" cxnId="{057E920C-FF9C-44B9-9CD3-2E07F3226137}">
      <dgm:prSet/>
      <dgm:spPr/>
      <dgm:t>
        <a:bodyPr/>
        <a:lstStyle/>
        <a:p>
          <a:endParaRPr lang="en-GB"/>
        </a:p>
      </dgm:t>
    </dgm:pt>
    <dgm:pt modelId="{59B1F0C3-3026-4B3D-AEC6-8EC2DD1B38DB}" type="sibTrans" cxnId="{057E920C-FF9C-44B9-9CD3-2E07F3226137}">
      <dgm:prSet/>
      <dgm:spPr/>
      <dgm:t>
        <a:bodyPr/>
        <a:lstStyle/>
        <a:p>
          <a:endParaRPr lang="en-GB"/>
        </a:p>
      </dgm:t>
    </dgm:pt>
    <dgm:pt modelId="{E0D40106-B688-42A8-89CB-7E008DA284A1}">
      <dgm:prSet custT="1"/>
      <dgm:spPr/>
      <dgm:t>
        <a:bodyPr/>
        <a:lstStyle/>
        <a:p>
          <a:r>
            <a:rPr lang="lv-LV" sz="2800" dirty="0">
              <a:latin typeface="Times New Roman" panose="02020603050405020304" pitchFamily="18" charset="0"/>
              <a:cs typeface="Times New Roman" panose="02020603050405020304" pitchFamily="18" charset="0"/>
            </a:rPr>
            <a:t>Jābūt</a:t>
          </a:r>
          <a:endParaRPr lang="en-GB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DCD417-C8E6-467D-9EC5-B17B22E822B7}" type="parTrans" cxnId="{B27B69F2-A3EB-4BDC-9820-EB326FEED366}">
      <dgm:prSet/>
      <dgm:spPr/>
      <dgm:t>
        <a:bodyPr/>
        <a:lstStyle/>
        <a:p>
          <a:endParaRPr lang="en-GB"/>
        </a:p>
      </dgm:t>
    </dgm:pt>
    <dgm:pt modelId="{7FB94EBA-A5E7-4B03-B91A-6B0FAA950FB0}" type="sibTrans" cxnId="{B27B69F2-A3EB-4BDC-9820-EB326FEED366}">
      <dgm:prSet/>
      <dgm:spPr/>
      <dgm:t>
        <a:bodyPr/>
        <a:lstStyle/>
        <a:p>
          <a:endParaRPr lang="en-GB"/>
        </a:p>
      </dgm:t>
    </dgm:pt>
    <dgm:pt modelId="{6127FCA2-FA56-4E5E-AB39-2504A735EB40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lv-LV" sz="800" dirty="0">
              <a:latin typeface="Times New Roman" panose="02020603050405020304" pitchFamily="18" charset="0"/>
              <a:cs typeface="Times New Roman" panose="02020603050405020304" pitchFamily="18" charset="0"/>
            </a:rPr>
            <a:t>Iekšējie normatīvie akti par iespējamo pārkāpumu ziņošanu, interešu konfliktu un amatu savienošanas atļauju izsniegšanu</a:t>
          </a:r>
          <a:endParaRPr lang="en-GB" sz="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57F586-09C9-46CB-ADA7-FC8EC42D55A5}" type="parTrans" cxnId="{234F9C24-2125-4D03-A9B7-AF8C42952C9F}">
      <dgm:prSet/>
      <dgm:spPr/>
      <dgm:t>
        <a:bodyPr/>
        <a:lstStyle/>
        <a:p>
          <a:endParaRPr lang="en-GB"/>
        </a:p>
      </dgm:t>
    </dgm:pt>
    <dgm:pt modelId="{812E4A06-2084-4E07-B657-6900DF36B954}" type="sibTrans" cxnId="{234F9C24-2125-4D03-A9B7-AF8C42952C9F}">
      <dgm:prSet/>
      <dgm:spPr/>
      <dgm:t>
        <a:bodyPr/>
        <a:lstStyle/>
        <a:p>
          <a:endParaRPr lang="en-GB"/>
        </a:p>
      </dgm:t>
    </dgm:pt>
    <dgm:pt modelId="{6F688A75-8D69-4FB9-A537-F6BC310F9020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lv-LV" sz="800" dirty="0">
              <a:latin typeface="Times New Roman" panose="02020603050405020304" pitchFamily="18" charset="0"/>
              <a:cs typeface="Times New Roman" panose="02020603050405020304" pitchFamily="18" charset="0"/>
            </a:rPr>
            <a:t>Identificēt korupcijas riskam pakļautos amatus</a:t>
          </a:r>
          <a:endParaRPr lang="en-GB" sz="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E950AB-3FA1-4872-9FF3-9E802EA9C8B7}" type="parTrans" cxnId="{037C5BF3-98C0-4056-B1D7-6B1D1451999C}">
      <dgm:prSet/>
      <dgm:spPr/>
      <dgm:t>
        <a:bodyPr/>
        <a:lstStyle/>
        <a:p>
          <a:endParaRPr lang="en-GB"/>
        </a:p>
      </dgm:t>
    </dgm:pt>
    <dgm:pt modelId="{C112A04A-F259-49A4-9F53-C03BFAFCEE7E}" type="sibTrans" cxnId="{037C5BF3-98C0-4056-B1D7-6B1D1451999C}">
      <dgm:prSet/>
      <dgm:spPr/>
      <dgm:t>
        <a:bodyPr/>
        <a:lstStyle/>
        <a:p>
          <a:endParaRPr lang="en-GB"/>
        </a:p>
      </dgm:t>
    </dgm:pt>
    <dgm:pt modelId="{D415FABB-820E-43C6-8D1C-EFD68F6E4864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lv-LV" sz="800" dirty="0">
              <a:latin typeface="Times New Roman" panose="02020603050405020304" pitchFamily="18" charset="0"/>
              <a:cs typeface="Times New Roman" panose="02020603050405020304" pitchFamily="18" charset="0"/>
            </a:rPr>
            <a:t>Izvērtēt un identificēt funkcijas, kas pakļautas korupcijas riskam</a:t>
          </a:r>
          <a:endParaRPr lang="en-GB" sz="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6E961EE-2B59-45ED-B948-4F1A7399A40A}" type="parTrans" cxnId="{13ED038E-01CC-48D6-AD40-67A4CD0841FB}">
      <dgm:prSet/>
      <dgm:spPr/>
      <dgm:t>
        <a:bodyPr/>
        <a:lstStyle/>
        <a:p>
          <a:endParaRPr lang="en-GB"/>
        </a:p>
      </dgm:t>
    </dgm:pt>
    <dgm:pt modelId="{F2790BF2-5ACF-4031-9E09-3A0D28297E5F}" type="sibTrans" cxnId="{13ED038E-01CC-48D6-AD40-67A4CD0841FB}">
      <dgm:prSet/>
      <dgm:spPr/>
      <dgm:t>
        <a:bodyPr/>
        <a:lstStyle/>
        <a:p>
          <a:endParaRPr lang="en-GB"/>
        </a:p>
      </dgm:t>
    </dgm:pt>
    <dgm:pt modelId="{3ACC4DCC-F2A4-4F26-A8D9-C29CFFC08BA0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lv-LV" sz="800" dirty="0">
              <a:latin typeface="Times New Roman" panose="02020603050405020304" pitchFamily="18" charset="0"/>
              <a:cs typeface="Times New Roman" panose="02020603050405020304" pitchFamily="18" charset="0"/>
            </a:rPr>
            <a:t>Pretkorupcijas pasākumu plāni</a:t>
          </a:r>
          <a:endParaRPr lang="en-GB" sz="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96C998E-FD6F-43BB-B38F-3D75DFA79C79}" type="parTrans" cxnId="{404F8B77-59D3-425E-A6E5-53355AE6804E}">
      <dgm:prSet/>
      <dgm:spPr/>
      <dgm:t>
        <a:bodyPr/>
        <a:lstStyle/>
        <a:p>
          <a:endParaRPr lang="en-GB"/>
        </a:p>
      </dgm:t>
    </dgm:pt>
    <dgm:pt modelId="{7297CD1D-E2B2-4851-8BFF-C168093FACBD}" type="sibTrans" cxnId="{404F8B77-59D3-425E-A6E5-53355AE6804E}">
      <dgm:prSet/>
      <dgm:spPr/>
      <dgm:t>
        <a:bodyPr/>
        <a:lstStyle/>
        <a:p>
          <a:endParaRPr lang="en-GB"/>
        </a:p>
      </dgm:t>
    </dgm:pt>
    <dgm:pt modelId="{3F89E245-25A2-4AAB-B007-0F9026029183}">
      <dgm:prSet/>
      <dgm:spPr/>
      <dgm:t>
        <a:bodyPr/>
        <a:lstStyle/>
        <a:p>
          <a:endParaRPr lang="en-GB"/>
        </a:p>
      </dgm:t>
    </dgm:pt>
    <dgm:pt modelId="{6F60E386-0327-4C55-8E20-4DC4EAD0F282}" type="parTrans" cxnId="{3BB2A16E-A281-4492-BFAF-56E51E30AB57}">
      <dgm:prSet/>
      <dgm:spPr/>
      <dgm:t>
        <a:bodyPr/>
        <a:lstStyle/>
        <a:p>
          <a:endParaRPr lang="en-GB"/>
        </a:p>
      </dgm:t>
    </dgm:pt>
    <dgm:pt modelId="{4912D1BD-0653-4AC2-B87B-849CF587EF9F}" type="sibTrans" cxnId="{3BB2A16E-A281-4492-BFAF-56E51E30AB57}">
      <dgm:prSet/>
      <dgm:spPr/>
      <dgm:t>
        <a:bodyPr/>
        <a:lstStyle/>
        <a:p>
          <a:endParaRPr lang="en-GB"/>
        </a:p>
      </dgm:t>
    </dgm:pt>
    <dgm:pt modelId="{979998F4-A4B1-40BD-83E8-E5834DEC876F}">
      <dgm:prSet/>
      <dgm:spPr/>
      <dgm:t>
        <a:bodyPr/>
        <a:lstStyle/>
        <a:p>
          <a:endParaRPr lang="en-GB"/>
        </a:p>
      </dgm:t>
    </dgm:pt>
    <dgm:pt modelId="{E03930D9-CA63-44BC-844D-5514731AD921}" type="parTrans" cxnId="{3DB88CC2-1A9E-465C-9022-00B16F8FE196}">
      <dgm:prSet/>
      <dgm:spPr/>
      <dgm:t>
        <a:bodyPr/>
        <a:lstStyle/>
        <a:p>
          <a:endParaRPr lang="en-GB"/>
        </a:p>
      </dgm:t>
    </dgm:pt>
    <dgm:pt modelId="{D8C9BE3F-2CD2-4F0F-9D6C-C97ED5C2AC7E}" type="sibTrans" cxnId="{3DB88CC2-1A9E-465C-9022-00B16F8FE196}">
      <dgm:prSet/>
      <dgm:spPr/>
      <dgm:t>
        <a:bodyPr/>
        <a:lstStyle/>
        <a:p>
          <a:endParaRPr lang="en-GB"/>
        </a:p>
      </dgm:t>
    </dgm:pt>
    <dgm:pt modelId="{854DAEB2-52C7-4C85-AA04-70B2D1517E38}" type="pres">
      <dgm:prSet presAssocID="{AC98EFD2-AF6F-490A-8B3E-3F069E3B2CD7}" presName="outerComposite" presStyleCnt="0">
        <dgm:presLayoutVars>
          <dgm:chMax val="2"/>
          <dgm:animLvl val="lvl"/>
          <dgm:resizeHandles val="exact"/>
        </dgm:presLayoutVars>
      </dgm:prSet>
      <dgm:spPr/>
    </dgm:pt>
    <dgm:pt modelId="{F181EBDD-5F33-4B9D-AF60-0333DA0E01C3}" type="pres">
      <dgm:prSet presAssocID="{AC98EFD2-AF6F-490A-8B3E-3F069E3B2CD7}" presName="dummyMaxCanvas" presStyleCnt="0"/>
      <dgm:spPr/>
    </dgm:pt>
    <dgm:pt modelId="{BC6923F9-7503-437D-84FB-5C8D727C971B}" type="pres">
      <dgm:prSet presAssocID="{AC98EFD2-AF6F-490A-8B3E-3F069E3B2CD7}" presName="parentComposite" presStyleCnt="0"/>
      <dgm:spPr/>
    </dgm:pt>
    <dgm:pt modelId="{6131BB0A-915B-4986-BFAC-1020292B50B2}" type="pres">
      <dgm:prSet presAssocID="{AC98EFD2-AF6F-490A-8B3E-3F069E3B2CD7}" presName="parent1" presStyleLbl="alignAccFollowNode1" presStyleIdx="0" presStyleCnt="4" custScaleX="108563" custLinFactNeighborX="-4817">
        <dgm:presLayoutVars>
          <dgm:chMax val="4"/>
        </dgm:presLayoutVars>
      </dgm:prSet>
      <dgm:spPr/>
    </dgm:pt>
    <dgm:pt modelId="{E2775FED-668C-484A-A3F7-71F41F60307E}" type="pres">
      <dgm:prSet presAssocID="{AC98EFD2-AF6F-490A-8B3E-3F069E3B2CD7}" presName="parent2" presStyleLbl="alignAccFollowNode1" presStyleIdx="1" presStyleCnt="4">
        <dgm:presLayoutVars>
          <dgm:chMax val="4"/>
        </dgm:presLayoutVars>
      </dgm:prSet>
      <dgm:spPr/>
    </dgm:pt>
    <dgm:pt modelId="{CAAD228E-CBC6-498C-8B95-F69494E0F59F}" type="pres">
      <dgm:prSet presAssocID="{AC98EFD2-AF6F-490A-8B3E-3F069E3B2CD7}" presName="childrenComposite" presStyleCnt="0"/>
      <dgm:spPr/>
    </dgm:pt>
    <dgm:pt modelId="{CF7FA4FB-4B98-4595-9C13-68FBBB7B7823}" type="pres">
      <dgm:prSet presAssocID="{AC98EFD2-AF6F-490A-8B3E-3F069E3B2CD7}" presName="dummyMaxCanvas_ChildArea" presStyleCnt="0"/>
      <dgm:spPr/>
    </dgm:pt>
    <dgm:pt modelId="{BD7D9A62-1840-4D91-BB29-C102074F0227}" type="pres">
      <dgm:prSet presAssocID="{AC98EFD2-AF6F-490A-8B3E-3F069E3B2CD7}" presName="fulcrum" presStyleLbl="alignAccFollowNode1" presStyleIdx="2" presStyleCnt="4"/>
      <dgm:spPr/>
    </dgm:pt>
    <dgm:pt modelId="{62FA35F8-F10B-4E98-8550-2331CD37CCDC}" type="pres">
      <dgm:prSet presAssocID="{AC98EFD2-AF6F-490A-8B3E-3F069E3B2CD7}" presName="balance_14" presStyleLbl="alignAccFollowNode1" presStyleIdx="3" presStyleCnt="4">
        <dgm:presLayoutVars>
          <dgm:bulletEnabled val="1"/>
        </dgm:presLayoutVars>
      </dgm:prSet>
      <dgm:spPr/>
    </dgm:pt>
    <dgm:pt modelId="{2C938AF8-0E99-44BA-9B69-729BC914A3E0}" type="pres">
      <dgm:prSet presAssocID="{AC98EFD2-AF6F-490A-8B3E-3F069E3B2CD7}" presName="right_14_1" presStyleLbl="node1" presStyleIdx="0" presStyleCnt="5" custScaleY="129713">
        <dgm:presLayoutVars>
          <dgm:bulletEnabled val="1"/>
        </dgm:presLayoutVars>
      </dgm:prSet>
      <dgm:spPr/>
    </dgm:pt>
    <dgm:pt modelId="{F75DAAD9-6AEE-4176-9F60-1BB136432288}" type="pres">
      <dgm:prSet presAssocID="{AC98EFD2-AF6F-490A-8B3E-3F069E3B2CD7}" presName="right_14_2" presStyleLbl="node1" presStyleIdx="1" presStyleCnt="5">
        <dgm:presLayoutVars>
          <dgm:bulletEnabled val="1"/>
        </dgm:presLayoutVars>
      </dgm:prSet>
      <dgm:spPr/>
    </dgm:pt>
    <dgm:pt modelId="{4FBB47AC-5D8A-4A5E-A24A-D1C8004A5CA4}" type="pres">
      <dgm:prSet presAssocID="{AC98EFD2-AF6F-490A-8B3E-3F069E3B2CD7}" presName="right_14_3" presStyleLbl="node1" presStyleIdx="2" presStyleCnt="5">
        <dgm:presLayoutVars>
          <dgm:bulletEnabled val="1"/>
        </dgm:presLayoutVars>
      </dgm:prSet>
      <dgm:spPr/>
    </dgm:pt>
    <dgm:pt modelId="{C966A0DE-5AF4-4A4C-98E7-290B9E04A0CF}" type="pres">
      <dgm:prSet presAssocID="{AC98EFD2-AF6F-490A-8B3E-3F069E3B2CD7}" presName="right_14_4" presStyleLbl="node1" presStyleIdx="3" presStyleCnt="5">
        <dgm:presLayoutVars>
          <dgm:bulletEnabled val="1"/>
        </dgm:presLayoutVars>
      </dgm:prSet>
      <dgm:spPr/>
    </dgm:pt>
    <dgm:pt modelId="{325AB95D-9C86-4BCE-A0BD-4A87AADDB3FF}" type="pres">
      <dgm:prSet presAssocID="{AC98EFD2-AF6F-490A-8B3E-3F069E3B2CD7}" presName="left_14_1" presStyleLbl="node1" presStyleIdx="4" presStyleCnt="5">
        <dgm:presLayoutVars>
          <dgm:bulletEnabled val="1"/>
        </dgm:presLayoutVars>
      </dgm:prSet>
      <dgm:spPr/>
    </dgm:pt>
  </dgm:ptLst>
  <dgm:cxnLst>
    <dgm:cxn modelId="{057E920C-FF9C-44B9-9CD3-2E07F3226137}" srcId="{5D9E70D1-CD74-4044-9665-3140D14413CD}" destId="{4B121F0D-3FBF-4887-908F-0E30CF77054B}" srcOrd="0" destOrd="0" parTransId="{97C5CEA1-98E0-487F-B40F-464004C63C13}" sibTransId="{59B1F0C3-3026-4B3D-AEC6-8EC2DD1B38DB}"/>
    <dgm:cxn modelId="{234F9C24-2125-4D03-A9B7-AF8C42952C9F}" srcId="{E0D40106-B688-42A8-89CB-7E008DA284A1}" destId="{6127FCA2-FA56-4E5E-AB39-2504A735EB40}" srcOrd="0" destOrd="0" parTransId="{1157F586-09C9-46CB-ADA7-FC8EC42D55A5}" sibTransId="{812E4A06-2084-4E07-B657-6900DF36B954}"/>
    <dgm:cxn modelId="{380F0D2F-83D5-4C67-AAA5-F4765BB15043}" type="presOf" srcId="{6127FCA2-FA56-4E5E-AB39-2504A735EB40}" destId="{2C938AF8-0E99-44BA-9B69-729BC914A3E0}" srcOrd="0" destOrd="0" presId="urn:microsoft.com/office/officeart/2005/8/layout/balance1"/>
    <dgm:cxn modelId="{37D3FA65-5310-45BE-9FA5-A5E2300FEA8F}" type="presOf" srcId="{4B121F0D-3FBF-4887-908F-0E30CF77054B}" destId="{325AB95D-9C86-4BCE-A0BD-4A87AADDB3FF}" srcOrd="0" destOrd="0" presId="urn:microsoft.com/office/officeart/2005/8/layout/balance1"/>
    <dgm:cxn modelId="{3BB2A16E-A281-4492-BFAF-56E51E30AB57}" srcId="{AC98EFD2-AF6F-490A-8B3E-3F069E3B2CD7}" destId="{3F89E245-25A2-4AAB-B007-0F9026029183}" srcOrd="2" destOrd="0" parTransId="{6F60E386-0327-4C55-8E20-4DC4EAD0F282}" sibTransId="{4912D1BD-0653-4AC2-B87B-849CF587EF9F}"/>
    <dgm:cxn modelId="{38676B74-CDDB-493D-9DDF-433A44D73EA1}" type="presOf" srcId="{6F688A75-8D69-4FB9-A537-F6BC310F9020}" destId="{F75DAAD9-6AEE-4176-9F60-1BB136432288}" srcOrd="0" destOrd="0" presId="urn:microsoft.com/office/officeart/2005/8/layout/balance1"/>
    <dgm:cxn modelId="{404F8B77-59D3-425E-A6E5-53355AE6804E}" srcId="{E0D40106-B688-42A8-89CB-7E008DA284A1}" destId="{3ACC4DCC-F2A4-4F26-A8D9-C29CFFC08BA0}" srcOrd="3" destOrd="0" parTransId="{F96C998E-FD6F-43BB-B38F-3D75DFA79C79}" sibTransId="{7297CD1D-E2B2-4851-8BFF-C168093FACBD}"/>
    <dgm:cxn modelId="{A5350489-A3F5-41F6-9333-70DED6A693C2}" type="presOf" srcId="{E0D40106-B688-42A8-89CB-7E008DA284A1}" destId="{E2775FED-668C-484A-A3F7-71F41F60307E}" srcOrd="0" destOrd="0" presId="urn:microsoft.com/office/officeart/2005/8/layout/balance1"/>
    <dgm:cxn modelId="{13ED038E-01CC-48D6-AD40-67A4CD0841FB}" srcId="{E0D40106-B688-42A8-89CB-7E008DA284A1}" destId="{D415FABB-820E-43C6-8D1C-EFD68F6E4864}" srcOrd="2" destOrd="0" parTransId="{C6E961EE-2B59-45ED-B948-4F1A7399A40A}" sibTransId="{F2790BF2-5ACF-4031-9E09-3A0D28297E5F}"/>
    <dgm:cxn modelId="{B234CB97-6FD5-4B25-B8DD-351251119974}" type="presOf" srcId="{5D9E70D1-CD74-4044-9665-3140D14413CD}" destId="{6131BB0A-915B-4986-BFAC-1020292B50B2}" srcOrd="0" destOrd="0" presId="urn:microsoft.com/office/officeart/2005/8/layout/balance1"/>
    <dgm:cxn modelId="{9B15EB97-4A78-4793-8A9B-7717938C3C40}" type="presOf" srcId="{3ACC4DCC-F2A4-4F26-A8D9-C29CFFC08BA0}" destId="{C966A0DE-5AF4-4A4C-98E7-290B9E04A0CF}" srcOrd="0" destOrd="0" presId="urn:microsoft.com/office/officeart/2005/8/layout/balance1"/>
    <dgm:cxn modelId="{F3E29DA6-1735-4975-9A1C-A63D8E487FAF}" srcId="{AC98EFD2-AF6F-490A-8B3E-3F069E3B2CD7}" destId="{5D9E70D1-CD74-4044-9665-3140D14413CD}" srcOrd="0" destOrd="0" parTransId="{7FD784EF-2BCF-41FD-9BBA-6319A864C83A}" sibTransId="{F1920105-8CB7-4211-9404-DD8E2A4AD723}"/>
    <dgm:cxn modelId="{16B0B2BE-C86A-4ADD-AC43-FF8D10A6B7A2}" type="presOf" srcId="{D415FABB-820E-43C6-8D1C-EFD68F6E4864}" destId="{4FBB47AC-5D8A-4A5E-A24A-D1C8004A5CA4}" srcOrd="0" destOrd="0" presId="urn:microsoft.com/office/officeart/2005/8/layout/balance1"/>
    <dgm:cxn modelId="{3DB88CC2-1A9E-465C-9022-00B16F8FE196}" srcId="{AC98EFD2-AF6F-490A-8B3E-3F069E3B2CD7}" destId="{979998F4-A4B1-40BD-83E8-E5834DEC876F}" srcOrd="3" destOrd="0" parTransId="{E03930D9-CA63-44BC-844D-5514731AD921}" sibTransId="{D8C9BE3F-2CD2-4F0F-9D6C-C97ED5C2AC7E}"/>
    <dgm:cxn modelId="{CA7B80E9-D186-4B6D-9E4B-8015E11E07F2}" type="presOf" srcId="{AC98EFD2-AF6F-490A-8B3E-3F069E3B2CD7}" destId="{854DAEB2-52C7-4C85-AA04-70B2D1517E38}" srcOrd="0" destOrd="0" presId="urn:microsoft.com/office/officeart/2005/8/layout/balance1"/>
    <dgm:cxn modelId="{B27B69F2-A3EB-4BDC-9820-EB326FEED366}" srcId="{AC98EFD2-AF6F-490A-8B3E-3F069E3B2CD7}" destId="{E0D40106-B688-42A8-89CB-7E008DA284A1}" srcOrd="1" destOrd="0" parTransId="{8BDCD417-C8E6-467D-9EC5-B17B22E822B7}" sibTransId="{7FB94EBA-A5E7-4B03-B91A-6B0FAA950FB0}"/>
    <dgm:cxn modelId="{037C5BF3-98C0-4056-B1D7-6B1D1451999C}" srcId="{E0D40106-B688-42A8-89CB-7E008DA284A1}" destId="{6F688A75-8D69-4FB9-A537-F6BC310F9020}" srcOrd="1" destOrd="0" parTransId="{19E950AB-3FA1-4872-9FF3-9E802EA9C8B7}" sibTransId="{C112A04A-F259-49A4-9F53-C03BFAFCEE7E}"/>
    <dgm:cxn modelId="{CCFFDF00-1EA7-49F5-8795-2FA9212F8C5D}" type="presParOf" srcId="{854DAEB2-52C7-4C85-AA04-70B2D1517E38}" destId="{F181EBDD-5F33-4B9D-AF60-0333DA0E01C3}" srcOrd="0" destOrd="0" presId="urn:microsoft.com/office/officeart/2005/8/layout/balance1"/>
    <dgm:cxn modelId="{EF7B3CA4-58D1-4887-8ACD-7F6403E16259}" type="presParOf" srcId="{854DAEB2-52C7-4C85-AA04-70B2D1517E38}" destId="{BC6923F9-7503-437D-84FB-5C8D727C971B}" srcOrd="1" destOrd="0" presId="urn:microsoft.com/office/officeart/2005/8/layout/balance1"/>
    <dgm:cxn modelId="{458B3E09-8214-43C4-8472-015AFCFBAC6A}" type="presParOf" srcId="{BC6923F9-7503-437D-84FB-5C8D727C971B}" destId="{6131BB0A-915B-4986-BFAC-1020292B50B2}" srcOrd="0" destOrd="0" presId="urn:microsoft.com/office/officeart/2005/8/layout/balance1"/>
    <dgm:cxn modelId="{E993D530-AF97-45A2-B1DD-18756B02063C}" type="presParOf" srcId="{BC6923F9-7503-437D-84FB-5C8D727C971B}" destId="{E2775FED-668C-484A-A3F7-71F41F60307E}" srcOrd="1" destOrd="0" presId="urn:microsoft.com/office/officeart/2005/8/layout/balance1"/>
    <dgm:cxn modelId="{075CD6DD-E16E-4F9A-9342-544010B96B42}" type="presParOf" srcId="{854DAEB2-52C7-4C85-AA04-70B2D1517E38}" destId="{CAAD228E-CBC6-498C-8B95-F69494E0F59F}" srcOrd="2" destOrd="0" presId="urn:microsoft.com/office/officeart/2005/8/layout/balance1"/>
    <dgm:cxn modelId="{31BA2832-424B-4B13-9F10-557873B2727D}" type="presParOf" srcId="{CAAD228E-CBC6-498C-8B95-F69494E0F59F}" destId="{CF7FA4FB-4B98-4595-9C13-68FBBB7B7823}" srcOrd="0" destOrd="0" presId="urn:microsoft.com/office/officeart/2005/8/layout/balance1"/>
    <dgm:cxn modelId="{ED800CDB-C423-4980-8056-3853CBC24DD8}" type="presParOf" srcId="{CAAD228E-CBC6-498C-8B95-F69494E0F59F}" destId="{BD7D9A62-1840-4D91-BB29-C102074F0227}" srcOrd="1" destOrd="0" presId="urn:microsoft.com/office/officeart/2005/8/layout/balance1"/>
    <dgm:cxn modelId="{434F3AF6-5F8E-413E-97CF-29D5D3310BDD}" type="presParOf" srcId="{CAAD228E-CBC6-498C-8B95-F69494E0F59F}" destId="{62FA35F8-F10B-4E98-8550-2331CD37CCDC}" srcOrd="2" destOrd="0" presId="urn:microsoft.com/office/officeart/2005/8/layout/balance1"/>
    <dgm:cxn modelId="{D55CAC17-B5D2-4424-8B3A-14F578871BE2}" type="presParOf" srcId="{CAAD228E-CBC6-498C-8B95-F69494E0F59F}" destId="{2C938AF8-0E99-44BA-9B69-729BC914A3E0}" srcOrd="3" destOrd="0" presId="urn:microsoft.com/office/officeart/2005/8/layout/balance1"/>
    <dgm:cxn modelId="{2E04BE57-AB44-4709-B8E1-781C2033EBA3}" type="presParOf" srcId="{CAAD228E-CBC6-498C-8B95-F69494E0F59F}" destId="{F75DAAD9-6AEE-4176-9F60-1BB136432288}" srcOrd="4" destOrd="0" presId="urn:microsoft.com/office/officeart/2005/8/layout/balance1"/>
    <dgm:cxn modelId="{BBAD5D24-993F-4426-93C3-91FEF1583DDF}" type="presParOf" srcId="{CAAD228E-CBC6-498C-8B95-F69494E0F59F}" destId="{4FBB47AC-5D8A-4A5E-A24A-D1C8004A5CA4}" srcOrd="5" destOrd="0" presId="urn:microsoft.com/office/officeart/2005/8/layout/balance1"/>
    <dgm:cxn modelId="{32A2086C-D936-4772-9272-FB3DD5114A7C}" type="presParOf" srcId="{CAAD228E-CBC6-498C-8B95-F69494E0F59F}" destId="{C966A0DE-5AF4-4A4C-98E7-290B9E04A0CF}" srcOrd="6" destOrd="0" presId="urn:microsoft.com/office/officeart/2005/8/layout/balance1"/>
    <dgm:cxn modelId="{5E3F70E1-0149-4012-81D6-F2EF8304E9C8}" type="presParOf" srcId="{CAAD228E-CBC6-498C-8B95-F69494E0F59F}" destId="{325AB95D-9C86-4BCE-A0BD-4A87AADDB3FF}" srcOrd="7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D5A347-DD48-4103-80DE-BFA635B352C7}" type="doc">
      <dgm:prSet loTypeId="urn:microsoft.com/office/officeart/2005/8/layout/gear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9FD3D97-012B-4749-A62B-9DCCE4E04144}">
      <dgm:prSet/>
      <dgm:spPr>
        <a:solidFill>
          <a:schemeClr val="accent3">
            <a:lumMod val="50000"/>
          </a:schemeClr>
        </a:solidFill>
      </dgm:spPr>
      <dgm:t>
        <a:bodyPr/>
        <a:lstStyle/>
        <a:p>
          <a:endParaRPr lang="en-GB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5641DE-86E9-4120-A770-AE9B360229AC}" type="parTrans" cxnId="{DA150442-E953-4805-8EBA-09CE3C5E3A81}">
      <dgm:prSet/>
      <dgm:spPr/>
      <dgm:t>
        <a:bodyPr/>
        <a:lstStyle/>
        <a:p>
          <a:endParaRPr lang="en-GB"/>
        </a:p>
      </dgm:t>
    </dgm:pt>
    <dgm:pt modelId="{DE5BC634-7B81-47E9-AED6-1E22CFFB80E1}" type="sibTrans" cxnId="{DA150442-E953-4805-8EBA-09CE3C5E3A81}">
      <dgm:prSet/>
      <dgm:spPr/>
      <dgm:t>
        <a:bodyPr/>
        <a:lstStyle/>
        <a:p>
          <a:endParaRPr lang="en-GB"/>
        </a:p>
      </dgm:t>
    </dgm:pt>
    <dgm:pt modelId="{77EE1849-805A-4153-9438-4A23C37EF555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GB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503BF1-4817-4A7E-8AD0-19D64AB02CC5}" type="parTrans" cxnId="{CCE25C8F-91F5-47FF-A227-7A5BAE796865}">
      <dgm:prSet/>
      <dgm:spPr/>
      <dgm:t>
        <a:bodyPr/>
        <a:lstStyle/>
        <a:p>
          <a:endParaRPr lang="en-GB"/>
        </a:p>
      </dgm:t>
    </dgm:pt>
    <dgm:pt modelId="{271C0A5C-0887-4A9B-95A9-8A69F540A5E0}" type="sibTrans" cxnId="{CCE25C8F-91F5-47FF-A227-7A5BAE796865}">
      <dgm:prSet/>
      <dgm:spPr/>
      <dgm:t>
        <a:bodyPr/>
        <a:lstStyle/>
        <a:p>
          <a:endParaRPr lang="en-GB"/>
        </a:p>
      </dgm:t>
    </dgm:pt>
    <dgm:pt modelId="{2C002CDB-0A05-4C9D-96F3-AE8FC8077D99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endParaRPr lang="en-GB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1EA8F8-8869-42F2-BDE7-89AA7DC77ECE}" type="parTrans" cxnId="{F0ADDC45-297C-4B78-9835-0D395ECE25E4}">
      <dgm:prSet/>
      <dgm:spPr/>
      <dgm:t>
        <a:bodyPr/>
        <a:lstStyle/>
        <a:p>
          <a:endParaRPr lang="en-GB"/>
        </a:p>
      </dgm:t>
    </dgm:pt>
    <dgm:pt modelId="{971788F7-6110-4A27-9335-5D14EED14CBE}" type="sibTrans" cxnId="{F0ADDC45-297C-4B78-9835-0D395ECE25E4}">
      <dgm:prSet/>
      <dgm:spPr/>
      <dgm:t>
        <a:bodyPr/>
        <a:lstStyle/>
        <a:p>
          <a:endParaRPr lang="en-GB"/>
        </a:p>
      </dgm:t>
    </dgm:pt>
    <dgm:pt modelId="{EE9FD997-9C18-451C-ABA0-45D5B2860EAB}">
      <dgm:prSet/>
      <dgm:spPr/>
      <dgm:t>
        <a:bodyPr/>
        <a:lstStyle/>
        <a:p>
          <a:endParaRPr lang="en-GB"/>
        </a:p>
      </dgm:t>
    </dgm:pt>
    <dgm:pt modelId="{ED6BF3FA-31E4-4723-99D8-D819B5E30F71}" type="parTrans" cxnId="{72024CAD-F22D-4D73-BAF1-AAA25BA87C85}">
      <dgm:prSet/>
      <dgm:spPr/>
      <dgm:t>
        <a:bodyPr/>
        <a:lstStyle/>
        <a:p>
          <a:endParaRPr lang="en-GB"/>
        </a:p>
      </dgm:t>
    </dgm:pt>
    <dgm:pt modelId="{EAF9B7AE-EFC2-4509-A5E4-E4F341290A67}" type="sibTrans" cxnId="{72024CAD-F22D-4D73-BAF1-AAA25BA87C85}">
      <dgm:prSet/>
      <dgm:spPr/>
      <dgm:t>
        <a:bodyPr/>
        <a:lstStyle/>
        <a:p>
          <a:endParaRPr lang="en-GB"/>
        </a:p>
      </dgm:t>
    </dgm:pt>
    <dgm:pt modelId="{20566871-81B5-43CF-92C1-27F451FA6968}" type="pres">
      <dgm:prSet presAssocID="{76D5A347-DD48-4103-80DE-BFA635B352C7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A7EF1586-972B-47DA-BAA8-ECD3E35DC3E0}" type="pres">
      <dgm:prSet presAssocID="{49FD3D97-012B-4749-A62B-9DCCE4E04144}" presName="gear1" presStyleLbl="node1" presStyleIdx="0" presStyleCnt="3">
        <dgm:presLayoutVars>
          <dgm:chMax val="1"/>
          <dgm:bulletEnabled val="1"/>
        </dgm:presLayoutVars>
      </dgm:prSet>
      <dgm:spPr/>
    </dgm:pt>
    <dgm:pt modelId="{669140B5-44B6-4D4C-A541-200487D50D18}" type="pres">
      <dgm:prSet presAssocID="{49FD3D97-012B-4749-A62B-9DCCE4E04144}" presName="gear1srcNode" presStyleLbl="node1" presStyleIdx="0" presStyleCnt="3"/>
      <dgm:spPr/>
    </dgm:pt>
    <dgm:pt modelId="{3B67ED3B-E521-463A-8C92-F27B291E99D9}" type="pres">
      <dgm:prSet presAssocID="{49FD3D97-012B-4749-A62B-9DCCE4E04144}" presName="gear1dstNode" presStyleLbl="node1" presStyleIdx="0" presStyleCnt="3"/>
      <dgm:spPr/>
    </dgm:pt>
    <dgm:pt modelId="{2E1846AC-6E3C-46EB-ACC6-9313B244995D}" type="pres">
      <dgm:prSet presAssocID="{77EE1849-805A-4153-9438-4A23C37EF555}" presName="gear2" presStyleLbl="node1" presStyleIdx="1" presStyleCnt="3">
        <dgm:presLayoutVars>
          <dgm:chMax val="1"/>
          <dgm:bulletEnabled val="1"/>
        </dgm:presLayoutVars>
      </dgm:prSet>
      <dgm:spPr/>
    </dgm:pt>
    <dgm:pt modelId="{9E5E9106-F58E-4A52-BEA4-F69398821C60}" type="pres">
      <dgm:prSet presAssocID="{77EE1849-805A-4153-9438-4A23C37EF555}" presName="gear2srcNode" presStyleLbl="node1" presStyleIdx="1" presStyleCnt="3"/>
      <dgm:spPr/>
    </dgm:pt>
    <dgm:pt modelId="{D6104515-809B-4000-857F-1F8C8497C03B}" type="pres">
      <dgm:prSet presAssocID="{77EE1849-805A-4153-9438-4A23C37EF555}" presName="gear2dstNode" presStyleLbl="node1" presStyleIdx="1" presStyleCnt="3"/>
      <dgm:spPr/>
    </dgm:pt>
    <dgm:pt modelId="{B829FC8A-A4D7-4E43-9670-BE23DA245D70}" type="pres">
      <dgm:prSet presAssocID="{2C002CDB-0A05-4C9D-96F3-AE8FC8077D99}" presName="gear3" presStyleLbl="node1" presStyleIdx="2" presStyleCnt="3"/>
      <dgm:spPr/>
    </dgm:pt>
    <dgm:pt modelId="{0F3D1105-9FD7-4CDE-A095-0ADC8686B149}" type="pres">
      <dgm:prSet presAssocID="{2C002CDB-0A05-4C9D-96F3-AE8FC8077D99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B402EDFA-F535-4ECE-9598-7FBD8835F5C4}" type="pres">
      <dgm:prSet presAssocID="{2C002CDB-0A05-4C9D-96F3-AE8FC8077D99}" presName="gear3srcNode" presStyleLbl="node1" presStyleIdx="2" presStyleCnt="3"/>
      <dgm:spPr/>
    </dgm:pt>
    <dgm:pt modelId="{7E92765E-23E3-4681-9F86-54D9030FD013}" type="pres">
      <dgm:prSet presAssocID="{2C002CDB-0A05-4C9D-96F3-AE8FC8077D99}" presName="gear3dstNode" presStyleLbl="node1" presStyleIdx="2" presStyleCnt="3"/>
      <dgm:spPr/>
    </dgm:pt>
    <dgm:pt modelId="{245FB62B-F9BC-405A-830F-A97D383E5422}" type="pres">
      <dgm:prSet presAssocID="{DE5BC634-7B81-47E9-AED6-1E22CFFB80E1}" presName="connector1" presStyleLbl="sibTrans2D1" presStyleIdx="0" presStyleCnt="3"/>
      <dgm:spPr/>
    </dgm:pt>
    <dgm:pt modelId="{B493AA55-D3F8-40A2-8FFC-D8E59D4C0591}" type="pres">
      <dgm:prSet presAssocID="{271C0A5C-0887-4A9B-95A9-8A69F540A5E0}" presName="connector2" presStyleLbl="sibTrans2D1" presStyleIdx="1" presStyleCnt="3"/>
      <dgm:spPr/>
    </dgm:pt>
    <dgm:pt modelId="{AAB1E294-24EC-4F6D-ADBD-6D0FC93ACFD3}" type="pres">
      <dgm:prSet presAssocID="{971788F7-6110-4A27-9335-5D14EED14CBE}" presName="connector3" presStyleLbl="sibTrans2D1" presStyleIdx="2" presStyleCnt="3" custAng="7267670" custLinFactNeighborX="1874" custLinFactNeighborY="-1872"/>
      <dgm:spPr/>
    </dgm:pt>
  </dgm:ptLst>
  <dgm:cxnLst>
    <dgm:cxn modelId="{D479DA0D-B7BA-4A63-85A4-DE4BD9A5D570}" type="presOf" srcId="{77EE1849-805A-4153-9438-4A23C37EF555}" destId="{2E1846AC-6E3C-46EB-ACC6-9313B244995D}" srcOrd="0" destOrd="0" presId="urn:microsoft.com/office/officeart/2005/8/layout/gear1"/>
    <dgm:cxn modelId="{05F29035-C99C-4079-865B-8FB1B1B1BD6B}" type="presOf" srcId="{77EE1849-805A-4153-9438-4A23C37EF555}" destId="{9E5E9106-F58E-4A52-BEA4-F69398821C60}" srcOrd="1" destOrd="0" presId="urn:microsoft.com/office/officeart/2005/8/layout/gear1"/>
    <dgm:cxn modelId="{DA150442-E953-4805-8EBA-09CE3C5E3A81}" srcId="{76D5A347-DD48-4103-80DE-BFA635B352C7}" destId="{49FD3D97-012B-4749-A62B-9DCCE4E04144}" srcOrd="0" destOrd="0" parTransId="{7A5641DE-86E9-4120-A770-AE9B360229AC}" sibTransId="{DE5BC634-7B81-47E9-AED6-1E22CFFB80E1}"/>
    <dgm:cxn modelId="{F3145964-DDD0-4475-8C45-E4A836B9F208}" type="presOf" srcId="{2C002CDB-0A05-4C9D-96F3-AE8FC8077D99}" destId="{B402EDFA-F535-4ECE-9598-7FBD8835F5C4}" srcOrd="2" destOrd="0" presId="urn:microsoft.com/office/officeart/2005/8/layout/gear1"/>
    <dgm:cxn modelId="{F0ADDC45-297C-4B78-9835-0D395ECE25E4}" srcId="{76D5A347-DD48-4103-80DE-BFA635B352C7}" destId="{2C002CDB-0A05-4C9D-96F3-AE8FC8077D99}" srcOrd="2" destOrd="0" parTransId="{CA1EA8F8-8869-42F2-BDE7-89AA7DC77ECE}" sibTransId="{971788F7-6110-4A27-9335-5D14EED14CBE}"/>
    <dgm:cxn modelId="{3DD77767-CBFA-414F-B478-E3330CB702D4}" type="presOf" srcId="{76D5A347-DD48-4103-80DE-BFA635B352C7}" destId="{20566871-81B5-43CF-92C1-27F451FA6968}" srcOrd="0" destOrd="0" presId="urn:microsoft.com/office/officeart/2005/8/layout/gear1"/>
    <dgm:cxn modelId="{6F053E4C-4FB0-4841-93E7-9AD8E8CE0EDB}" type="presOf" srcId="{49FD3D97-012B-4749-A62B-9DCCE4E04144}" destId="{669140B5-44B6-4D4C-A541-200487D50D18}" srcOrd="1" destOrd="0" presId="urn:microsoft.com/office/officeart/2005/8/layout/gear1"/>
    <dgm:cxn modelId="{6143AA52-EC2F-4977-8925-56F31868C7E6}" type="presOf" srcId="{49FD3D97-012B-4749-A62B-9DCCE4E04144}" destId="{3B67ED3B-E521-463A-8C92-F27B291E99D9}" srcOrd="2" destOrd="0" presId="urn:microsoft.com/office/officeart/2005/8/layout/gear1"/>
    <dgm:cxn modelId="{A88D3576-5451-4A70-904D-FB270258DF4E}" type="presOf" srcId="{2C002CDB-0A05-4C9D-96F3-AE8FC8077D99}" destId="{0F3D1105-9FD7-4CDE-A095-0ADC8686B149}" srcOrd="1" destOrd="0" presId="urn:microsoft.com/office/officeart/2005/8/layout/gear1"/>
    <dgm:cxn modelId="{8F12DA80-FA97-4570-AF0C-DD8462B9F307}" type="presOf" srcId="{77EE1849-805A-4153-9438-4A23C37EF555}" destId="{D6104515-809B-4000-857F-1F8C8497C03B}" srcOrd="2" destOrd="0" presId="urn:microsoft.com/office/officeart/2005/8/layout/gear1"/>
    <dgm:cxn modelId="{CCE25C8F-91F5-47FF-A227-7A5BAE796865}" srcId="{76D5A347-DD48-4103-80DE-BFA635B352C7}" destId="{77EE1849-805A-4153-9438-4A23C37EF555}" srcOrd="1" destOrd="0" parTransId="{20503BF1-4817-4A7E-8AD0-19D64AB02CC5}" sibTransId="{271C0A5C-0887-4A9B-95A9-8A69F540A5E0}"/>
    <dgm:cxn modelId="{EC740F9D-68A5-428D-8CE8-0636F639C320}" type="presOf" srcId="{2C002CDB-0A05-4C9D-96F3-AE8FC8077D99}" destId="{7E92765E-23E3-4681-9F86-54D9030FD013}" srcOrd="3" destOrd="0" presId="urn:microsoft.com/office/officeart/2005/8/layout/gear1"/>
    <dgm:cxn modelId="{94CD08A9-476C-43F0-97FE-6C10994EAAE2}" type="presOf" srcId="{271C0A5C-0887-4A9B-95A9-8A69F540A5E0}" destId="{B493AA55-D3F8-40A2-8FFC-D8E59D4C0591}" srcOrd="0" destOrd="0" presId="urn:microsoft.com/office/officeart/2005/8/layout/gear1"/>
    <dgm:cxn modelId="{72024CAD-F22D-4D73-BAF1-AAA25BA87C85}" srcId="{76D5A347-DD48-4103-80DE-BFA635B352C7}" destId="{EE9FD997-9C18-451C-ABA0-45D5B2860EAB}" srcOrd="3" destOrd="0" parTransId="{ED6BF3FA-31E4-4723-99D8-D819B5E30F71}" sibTransId="{EAF9B7AE-EFC2-4509-A5E4-E4F341290A67}"/>
    <dgm:cxn modelId="{74F328BB-E5B0-41A3-8531-02E2DCEC80F5}" type="presOf" srcId="{DE5BC634-7B81-47E9-AED6-1E22CFFB80E1}" destId="{245FB62B-F9BC-405A-830F-A97D383E5422}" srcOrd="0" destOrd="0" presId="urn:microsoft.com/office/officeart/2005/8/layout/gear1"/>
    <dgm:cxn modelId="{8BB511CB-75D8-466A-84D5-8F7BA86C60DF}" type="presOf" srcId="{971788F7-6110-4A27-9335-5D14EED14CBE}" destId="{AAB1E294-24EC-4F6D-ADBD-6D0FC93ACFD3}" srcOrd="0" destOrd="0" presId="urn:microsoft.com/office/officeart/2005/8/layout/gear1"/>
    <dgm:cxn modelId="{BE4863DD-2F84-4FBE-BC2D-69CB7B97014A}" type="presOf" srcId="{2C002CDB-0A05-4C9D-96F3-AE8FC8077D99}" destId="{B829FC8A-A4D7-4E43-9670-BE23DA245D70}" srcOrd="0" destOrd="0" presId="urn:microsoft.com/office/officeart/2005/8/layout/gear1"/>
    <dgm:cxn modelId="{BD344DE1-B9B2-477D-A7FF-46A313D9BC6D}" type="presOf" srcId="{49FD3D97-012B-4749-A62B-9DCCE4E04144}" destId="{A7EF1586-972B-47DA-BAA8-ECD3E35DC3E0}" srcOrd="0" destOrd="0" presId="urn:microsoft.com/office/officeart/2005/8/layout/gear1"/>
    <dgm:cxn modelId="{630B1F63-7273-4AC5-B1FE-388F8E4027C8}" type="presParOf" srcId="{20566871-81B5-43CF-92C1-27F451FA6968}" destId="{A7EF1586-972B-47DA-BAA8-ECD3E35DC3E0}" srcOrd="0" destOrd="0" presId="urn:microsoft.com/office/officeart/2005/8/layout/gear1"/>
    <dgm:cxn modelId="{44DE7BAB-F5BD-4446-AF70-4F5B073F9DF1}" type="presParOf" srcId="{20566871-81B5-43CF-92C1-27F451FA6968}" destId="{669140B5-44B6-4D4C-A541-200487D50D18}" srcOrd="1" destOrd="0" presId="urn:microsoft.com/office/officeart/2005/8/layout/gear1"/>
    <dgm:cxn modelId="{DBC1AD01-79E5-485C-B3D6-EDB210631F5A}" type="presParOf" srcId="{20566871-81B5-43CF-92C1-27F451FA6968}" destId="{3B67ED3B-E521-463A-8C92-F27B291E99D9}" srcOrd="2" destOrd="0" presId="urn:microsoft.com/office/officeart/2005/8/layout/gear1"/>
    <dgm:cxn modelId="{409871D7-6D04-4D5A-AE09-692E3AE6A707}" type="presParOf" srcId="{20566871-81B5-43CF-92C1-27F451FA6968}" destId="{2E1846AC-6E3C-46EB-ACC6-9313B244995D}" srcOrd="3" destOrd="0" presId="urn:microsoft.com/office/officeart/2005/8/layout/gear1"/>
    <dgm:cxn modelId="{094C7AC2-4BDF-43C8-8C43-FC0CA35D5601}" type="presParOf" srcId="{20566871-81B5-43CF-92C1-27F451FA6968}" destId="{9E5E9106-F58E-4A52-BEA4-F69398821C60}" srcOrd="4" destOrd="0" presId="urn:microsoft.com/office/officeart/2005/8/layout/gear1"/>
    <dgm:cxn modelId="{16F46266-DEF2-413D-8C75-2841DB978008}" type="presParOf" srcId="{20566871-81B5-43CF-92C1-27F451FA6968}" destId="{D6104515-809B-4000-857F-1F8C8497C03B}" srcOrd="5" destOrd="0" presId="urn:microsoft.com/office/officeart/2005/8/layout/gear1"/>
    <dgm:cxn modelId="{857E5BFC-9024-45D6-A3C8-7E0FF2530B94}" type="presParOf" srcId="{20566871-81B5-43CF-92C1-27F451FA6968}" destId="{B829FC8A-A4D7-4E43-9670-BE23DA245D70}" srcOrd="6" destOrd="0" presId="urn:microsoft.com/office/officeart/2005/8/layout/gear1"/>
    <dgm:cxn modelId="{3B49D714-20B6-4841-B3CD-533147C4F18F}" type="presParOf" srcId="{20566871-81B5-43CF-92C1-27F451FA6968}" destId="{0F3D1105-9FD7-4CDE-A095-0ADC8686B149}" srcOrd="7" destOrd="0" presId="urn:microsoft.com/office/officeart/2005/8/layout/gear1"/>
    <dgm:cxn modelId="{84EF68D2-7C3C-4FBD-9CC7-E8C19CF44312}" type="presParOf" srcId="{20566871-81B5-43CF-92C1-27F451FA6968}" destId="{B402EDFA-F535-4ECE-9598-7FBD8835F5C4}" srcOrd="8" destOrd="0" presId="urn:microsoft.com/office/officeart/2005/8/layout/gear1"/>
    <dgm:cxn modelId="{EA33AF1F-E7BE-40BE-BB44-6F4BE4C78E82}" type="presParOf" srcId="{20566871-81B5-43CF-92C1-27F451FA6968}" destId="{7E92765E-23E3-4681-9F86-54D9030FD013}" srcOrd="9" destOrd="0" presId="urn:microsoft.com/office/officeart/2005/8/layout/gear1"/>
    <dgm:cxn modelId="{E39C8178-0C13-41A0-901A-062381672E74}" type="presParOf" srcId="{20566871-81B5-43CF-92C1-27F451FA6968}" destId="{245FB62B-F9BC-405A-830F-A97D383E5422}" srcOrd="10" destOrd="0" presId="urn:microsoft.com/office/officeart/2005/8/layout/gear1"/>
    <dgm:cxn modelId="{4BBA2CFD-3490-41F0-82F3-0AEDCC55F468}" type="presParOf" srcId="{20566871-81B5-43CF-92C1-27F451FA6968}" destId="{B493AA55-D3F8-40A2-8FFC-D8E59D4C0591}" srcOrd="11" destOrd="0" presId="urn:microsoft.com/office/officeart/2005/8/layout/gear1"/>
    <dgm:cxn modelId="{613852F5-14EC-4FED-9023-283DB67D06D2}" type="presParOf" srcId="{20566871-81B5-43CF-92C1-27F451FA6968}" destId="{AAB1E294-24EC-4F6D-ADBD-6D0FC93ACFD3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6D5A347-DD48-4103-80DE-BFA635B352C7}" type="doc">
      <dgm:prSet loTypeId="urn:microsoft.com/office/officeart/2005/8/layout/gear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49FD3D97-012B-4749-A62B-9DCCE4E04144}">
      <dgm:prSet/>
      <dgm:spPr>
        <a:solidFill>
          <a:schemeClr val="accent3">
            <a:lumMod val="50000"/>
          </a:schemeClr>
        </a:solidFill>
      </dgm:spPr>
      <dgm:t>
        <a:bodyPr/>
        <a:lstStyle/>
        <a:p>
          <a:endParaRPr lang="en-GB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5641DE-86E9-4120-A770-AE9B360229AC}" type="parTrans" cxnId="{DA150442-E953-4805-8EBA-09CE3C5E3A81}">
      <dgm:prSet/>
      <dgm:spPr/>
      <dgm:t>
        <a:bodyPr/>
        <a:lstStyle/>
        <a:p>
          <a:endParaRPr lang="en-GB"/>
        </a:p>
      </dgm:t>
    </dgm:pt>
    <dgm:pt modelId="{DE5BC634-7B81-47E9-AED6-1E22CFFB80E1}" type="sibTrans" cxnId="{DA150442-E953-4805-8EBA-09CE3C5E3A81}">
      <dgm:prSet/>
      <dgm:spPr/>
      <dgm:t>
        <a:bodyPr/>
        <a:lstStyle/>
        <a:p>
          <a:endParaRPr lang="en-GB"/>
        </a:p>
      </dgm:t>
    </dgm:pt>
    <dgm:pt modelId="{77EE1849-805A-4153-9438-4A23C37EF555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en-GB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503BF1-4817-4A7E-8AD0-19D64AB02CC5}" type="parTrans" cxnId="{CCE25C8F-91F5-47FF-A227-7A5BAE796865}">
      <dgm:prSet/>
      <dgm:spPr/>
      <dgm:t>
        <a:bodyPr/>
        <a:lstStyle/>
        <a:p>
          <a:endParaRPr lang="en-GB"/>
        </a:p>
      </dgm:t>
    </dgm:pt>
    <dgm:pt modelId="{271C0A5C-0887-4A9B-95A9-8A69F540A5E0}" type="sibTrans" cxnId="{CCE25C8F-91F5-47FF-A227-7A5BAE796865}">
      <dgm:prSet/>
      <dgm:spPr/>
      <dgm:t>
        <a:bodyPr/>
        <a:lstStyle/>
        <a:p>
          <a:endParaRPr lang="en-GB"/>
        </a:p>
      </dgm:t>
    </dgm:pt>
    <dgm:pt modelId="{2C002CDB-0A05-4C9D-96F3-AE8FC8077D99}">
      <dgm:prSet/>
      <dgm:spPr>
        <a:solidFill>
          <a:schemeClr val="accent3">
            <a:lumMod val="75000"/>
          </a:schemeClr>
        </a:solidFill>
      </dgm:spPr>
      <dgm:t>
        <a:bodyPr/>
        <a:lstStyle/>
        <a:p>
          <a:endParaRPr lang="en-GB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1EA8F8-8869-42F2-BDE7-89AA7DC77ECE}" type="parTrans" cxnId="{F0ADDC45-297C-4B78-9835-0D395ECE25E4}">
      <dgm:prSet/>
      <dgm:spPr/>
      <dgm:t>
        <a:bodyPr/>
        <a:lstStyle/>
        <a:p>
          <a:endParaRPr lang="en-GB"/>
        </a:p>
      </dgm:t>
    </dgm:pt>
    <dgm:pt modelId="{971788F7-6110-4A27-9335-5D14EED14CBE}" type="sibTrans" cxnId="{F0ADDC45-297C-4B78-9835-0D395ECE25E4}">
      <dgm:prSet/>
      <dgm:spPr/>
      <dgm:t>
        <a:bodyPr/>
        <a:lstStyle/>
        <a:p>
          <a:endParaRPr lang="en-GB"/>
        </a:p>
      </dgm:t>
    </dgm:pt>
    <dgm:pt modelId="{EE9FD997-9C18-451C-ABA0-45D5B2860EAB}">
      <dgm:prSet/>
      <dgm:spPr/>
      <dgm:t>
        <a:bodyPr/>
        <a:lstStyle/>
        <a:p>
          <a:endParaRPr lang="en-GB"/>
        </a:p>
      </dgm:t>
    </dgm:pt>
    <dgm:pt modelId="{ED6BF3FA-31E4-4723-99D8-D819B5E30F71}" type="parTrans" cxnId="{72024CAD-F22D-4D73-BAF1-AAA25BA87C85}">
      <dgm:prSet/>
      <dgm:spPr/>
      <dgm:t>
        <a:bodyPr/>
        <a:lstStyle/>
        <a:p>
          <a:endParaRPr lang="en-GB"/>
        </a:p>
      </dgm:t>
    </dgm:pt>
    <dgm:pt modelId="{EAF9B7AE-EFC2-4509-A5E4-E4F341290A67}" type="sibTrans" cxnId="{72024CAD-F22D-4D73-BAF1-AAA25BA87C85}">
      <dgm:prSet/>
      <dgm:spPr/>
      <dgm:t>
        <a:bodyPr/>
        <a:lstStyle/>
        <a:p>
          <a:endParaRPr lang="en-GB"/>
        </a:p>
      </dgm:t>
    </dgm:pt>
    <dgm:pt modelId="{20566871-81B5-43CF-92C1-27F451FA6968}" type="pres">
      <dgm:prSet presAssocID="{76D5A347-DD48-4103-80DE-BFA635B352C7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A7EF1586-972B-47DA-BAA8-ECD3E35DC3E0}" type="pres">
      <dgm:prSet presAssocID="{49FD3D97-012B-4749-A62B-9DCCE4E04144}" presName="gear1" presStyleLbl="node1" presStyleIdx="0" presStyleCnt="3">
        <dgm:presLayoutVars>
          <dgm:chMax val="1"/>
          <dgm:bulletEnabled val="1"/>
        </dgm:presLayoutVars>
      </dgm:prSet>
      <dgm:spPr/>
    </dgm:pt>
    <dgm:pt modelId="{669140B5-44B6-4D4C-A541-200487D50D18}" type="pres">
      <dgm:prSet presAssocID="{49FD3D97-012B-4749-A62B-9DCCE4E04144}" presName="gear1srcNode" presStyleLbl="node1" presStyleIdx="0" presStyleCnt="3"/>
      <dgm:spPr/>
    </dgm:pt>
    <dgm:pt modelId="{3B67ED3B-E521-463A-8C92-F27B291E99D9}" type="pres">
      <dgm:prSet presAssocID="{49FD3D97-012B-4749-A62B-9DCCE4E04144}" presName="gear1dstNode" presStyleLbl="node1" presStyleIdx="0" presStyleCnt="3"/>
      <dgm:spPr/>
    </dgm:pt>
    <dgm:pt modelId="{2E1846AC-6E3C-46EB-ACC6-9313B244995D}" type="pres">
      <dgm:prSet presAssocID="{77EE1849-805A-4153-9438-4A23C37EF555}" presName="gear2" presStyleLbl="node1" presStyleIdx="1" presStyleCnt="3">
        <dgm:presLayoutVars>
          <dgm:chMax val="1"/>
          <dgm:bulletEnabled val="1"/>
        </dgm:presLayoutVars>
      </dgm:prSet>
      <dgm:spPr/>
    </dgm:pt>
    <dgm:pt modelId="{9E5E9106-F58E-4A52-BEA4-F69398821C60}" type="pres">
      <dgm:prSet presAssocID="{77EE1849-805A-4153-9438-4A23C37EF555}" presName="gear2srcNode" presStyleLbl="node1" presStyleIdx="1" presStyleCnt="3"/>
      <dgm:spPr/>
    </dgm:pt>
    <dgm:pt modelId="{D6104515-809B-4000-857F-1F8C8497C03B}" type="pres">
      <dgm:prSet presAssocID="{77EE1849-805A-4153-9438-4A23C37EF555}" presName="gear2dstNode" presStyleLbl="node1" presStyleIdx="1" presStyleCnt="3"/>
      <dgm:spPr/>
    </dgm:pt>
    <dgm:pt modelId="{B829FC8A-A4D7-4E43-9670-BE23DA245D70}" type="pres">
      <dgm:prSet presAssocID="{2C002CDB-0A05-4C9D-96F3-AE8FC8077D99}" presName="gear3" presStyleLbl="node1" presStyleIdx="2" presStyleCnt="3"/>
      <dgm:spPr/>
    </dgm:pt>
    <dgm:pt modelId="{0F3D1105-9FD7-4CDE-A095-0ADC8686B149}" type="pres">
      <dgm:prSet presAssocID="{2C002CDB-0A05-4C9D-96F3-AE8FC8077D99}" presName="gear3tx" presStyleLbl="node1" presStyleIdx="2" presStyleCnt="3">
        <dgm:presLayoutVars>
          <dgm:chMax val="1"/>
          <dgm:bulletEnabled val="1"/>
        </dgm:presLayoutVars>
      </dgm:prSet>
      <dgm:spPr/>
    </dgm:pt>
    <dgm:pt modelId="{B402EDFA-F535-4ECE-9598-7FBD8835F5C4}" type="pres">
      <dgm:prSet presAssocID="{2C002CDB-0A05-4C9D-96F3-AE8FC8077D99}" presName="gear3srcNode" presStyleLbl="node1" presStyleIdx="2" presStyleCnt="3"/>
      <dgm:spPr/>
    </dgm:pt>
    <dgm:pt modelId="{7E92765E-23E3-4681-9F86-54D9030FD013}" type="pres">
      <dgm:prSet presAssocID="{2C002CDB-0A05-4C9D-96F3-AE8FC8077D99}" presName="gear3dstNode" presStyleLbl="node1" presStyleIdx="2" presStyleCnt="3"/>
      <dgm:spPr/>
    </dgm:pt>
    <dgm:pt modelId="{245FB62B-F9BC-405A-830F-A97D383E5422}" type="pres">
      <dgm:prSet presAssocID="{DE5BC634-7B81-47E9-AED6-1E22CFFB80E1}" presName="connector1" presStyleLbl="sibTrans2D1" presStyleIdx="0" presStyleCnt="3"/>
      <dgm:spPr/>
    </dgm:pt>
    <dgm:pt modelId="{B493AA55-D3F8-40A2-8FFC-D8E59D4C0591}" type="pres">
      <dgm:prSet presAssocID="{271C0A5C-0887-4A9B-95A9-8A69F540A5E0}" presName="connector2" presStyleLbl="sibTrans2D1" presStyleIdx="1" presStyleCnt="3"/>
      <dgm:spPr/>
    </dgm:pt>
    <dgm:pt modelId="{AAB1E294-24EC-4F6D-ADBD-6D0FC93ACFD3}" type="pres">
      <dgm:prSet presAssocID="{971788F7-6110-4A27-9335-5D14EED14CBE}" presName="connector3" presStyleLbl="sibTrans2D1" presStyleIdx="2" presStyleCnt="3" custAng="7267670" custLinFactNeighborX="1874" custLinFactNeighborY="-1872"/>
      <dgm:spPr/>
    </dgm:pt>
  </dgm:ptLst>
  <dgm:cxnLst>
    <dgm:cxn modelId="{D479DA0D-B7BA-4A63-85A4-DE4BD9A5D570}" type="presOf" srcId="{77EE1849-805A-4153-9438-4A23C37EF555}" destId="{2E1846AC-6E3C-46EB-ACC6-9313B244995D}" srcOrd="0" destOrd="0" presId="urn:microsoft.com/office/officeart/2005/8/layout/gear1"/>
    <dgm:cxn modelId="{05F29035-C99C-4079-865B-8FB1B1B1BD6B}" type="presOf" srcId="{77EE1849-805A-4153-9438-4A23C37EF555}" destId="{9E5E9106-F58E-4A52-BEA4-F69398821C60}" srcOrd="1" destOrd="0" presId="urn:microsoft.com/office/officeart/2005/8/layout/gear1"/>
    <dgm:cxn modelId="{DA150442-E953-4805-8EBA-09CE3C5E3A81}" srcId="{76D5A347-DD48-4103-80DE-BFA635B352C7}" destId="{49FD3D97-012B-4749-A62B-9DCCE4E04144}" srcOrd="0" destOrd="0" parTransId="{7A5641DE-86E9-4120-A770-AE9B360229AC}" sibTransId="{DE5BC634-7B81-47E9-AED6-1E22CFFB80E1}"/>
    <dgm:cxn modelId="{F3145964-DDD0-4475-8C45-E4A836B9F208}" type="presOf" srcId="{2C002CDB-0A05-4C9D-96F3-AE8FC8077D99}" destId="{B402EDFA-F535-4ECE-9598-7FBD8835F5C4}" srcOrd="2" destOrd="0" presId="urn:microsoft.com/office/officeart/2005/8/layout/gear1"/>
    <dgm:cxn modelId="{F0ADDC45-297C-4B78-9835-0D395ECE25E4}" srcId="{76D5A347-DD48-4103-80DE-BFA635B352C7}" destId="{2C002CDB-0A05-4C9D-96F3-AE8FC8077D99}" srcOrd="2" destOrd="0" parTransId="{CA1EA8F8-8869-42F2-BDE7-89AA7DC77ECE}" sibTransId="{971788F7-6110-4A27-9335-5D14EED14CBE}"/>
    <dgm:cxn modelId="{3DD77767-CBFA-414F-B478-E3330CB702D4}" type="presOf" srcId="{76D5A347-DD48-4103-80DE-BFA635B352C7}" destId="{20566871-81B5-43CF-92C1-27F451FA6968}" srcOrd="0" destOrd="0" presId="urn:microsoft.com/office/officeart/2005/8/layout/gear1"/>
    <dgm:cxn modelId="{6F053E4C-4FB0-4841-93E7-9AD8E8CE0EDB}" type="presOf" srcId="{49FD3D97-012B-4749-A62B-9DCCE4E04144}" destId="{669140B5-44B6-4D4C-A541-200487D50D18}" srcOrd="1" destOrd="0" presId="urn:microsoft.com/office/officeart/2005/8/layout/gear1"/>
    <dgm:cxn modelId="{6143AA52-EC2F-4977-8925-56F31868C7E6}" type="presOf" srcId="{49FD3D97-012B-4749-A62B-9DCCE4E04144}" destId="{3B67ED3B-E521-463A-8C92-F27B291E99D9}" srcOrd="2" destOrd="0" presId="urn:microsoft.com/office/officeart/2005/8/layout/gear1"/>
    <dgm:cxn modelId="{A88D3576-5451-4A70-904D-FB270258DF4E}" type="presOf" srcId="{2C002CDB-0A05-4C9D-96F3-AE8FC8077D99}" destId="{0F3D1105-9FD7-4CDE-A095-0ADC8686B149}" srcOrd="1" destOrd="0" presId="urn:microsoft.com/office/officeart/2005/8/layout/gear1"/>
    <dgm:cxn modelId="{8F12DA80-FA97-4570-AF0C-DD8462B9F307}" type="presOf" srcId="{77EE1849-805A-4153-9438-4A23C37EF555}" destId="{D6104515-809B-4000-857F-1F8C8497C03B}" srcOrd="2" destOrd="0" presId="urn:microsoft.com/office/officeart/2005/8/layout/gear1"/>
    <dgm:cxn modelId="{CCE25C8F-91F5-47FF-A227-7A5BAE796865}" srcId="{76D5A347-DD48-4103-80DE-BFA635B352C7}" destId="{77EE1849-805A-4153-9438-4A23C37EF555}" srcOrd="1" destOrd="0" parTransId="{20503BF1-4817-4A7E-8AD0-19D64AB02CC5}" sibTransId="{271C0A5C-0887-4A9B-95A9-8A69F540A5E0}"/>
    <dgm:cxn modelId="{EC740F9D-68A5-428D-8CE8-0636F639C320}" type="presOf" srcId="{2C002CDB-0A05-4C9D-96F3-AE8FC8077D99}" destId="{7E92765E-23E3-4681-9F86-54D9030FD013}" srcOrd="3" destOrd="0" presId="urn:microsoft.com/office/officeart/2005/8/layout/gear1"/>
    <dgm:cxn modelId="{94CD08A9-476C-43F0-97FE-6C10994EAAE2}" type="presOf" srcId="{271C0A5C-0887-4A9B-95A9-8A69F540A5E0}" destId="{B493AA55-D3F8-40A2-8FFC-D8E59D4C0591}" srcOrd="0" destOrd="0" presId="urn:microsoft.com/office/officeart/2005/8/layout/gear1"/>
    <dgm:cxn modelId="{72024CAD-F22D-4D73-BAF1-AAA25BA87C85}" srcId="{76D5A347-DD48-4103-80DE-BFA635B352C7}" destId="{EE9FD997-9C18-451C-ABA0-45D5B2860EAB}" srcOrd="3" destOrd="0" parTransId="{ED6BF3FA-31E4-4723-99D8-D819B5E30F71}" sibTransId="{EAF9B7AE-EFC2-4509-A5E4-E4F341290A67}"/>
    <dgm:cxn modelId="{74F328BB-E5B0-41A3-8531-02E2DCEC80F5}" type="presOf" srcId="{DE5BC634-7B81-47E9-AED6-1E22CFFB80E1}" destId="{245FB62B-F9BC-405A-830F-A97D383E5422}" srcOrd="0" destOrd="0" presId="urn:microsoft.com/office/officeart/2005/8/layout/gear1"/>
    <dgm:cxn modelId="{8BB511CB-75D8-466A-84D5-8F7BA86C60DF}" type="presOf" srcId="{971788F7-6110-4A27-9335-5D14EED14CBE}" destId="{AAB1E294-24EC-4F6D-ADBD-6D0FC93ACFD3}" srcOrd="0" destOrd="0" presId="urn:microsoft.com/office/officeart/2005/8/layout/gear1"/>
    <dgm:cxn modelId="{BE4863DD-2F84-4FBE-BC2D-69CB7B97014A}" type="presOf" srcId="{2C002CDB-0A05-4C9D-96F3-AE8FC8077D99}" destId="{B829FC8A-A4D7-4E43-9670-BE23DA245D70}" srcOrd="0" destOrd="0" presId="urn:microsoft.com/office/officeart/2005/8/layout/gear1"/>
    <dgm:cxn modelId="{BD344DE1-B9B2-477D-A7FF-46A313D9BC6D}" type="presOf" srcId="{49FD3D97-012B-4749-A62B-9DCCE4E04144}" destId="{A7EF1586-972B-47DA-BAA8-ECD3E35DC3E0}" srcOrd="0" destOrd="0" presId="urn:microsoft.com/office/officeart/2005/8/layout/gear1"/>
    <dgm:cxn modelId="{630B1F63-7273-4AC5-B1FE-388F8E4027C8}" type="presParOf" srcId="{20566871-81B5-43CF-92C1-27F451FA6968}" destId="{A7EF1586-972B-47DA-BAA8-ECD3E35DC3E0}" srcOrd="0" destOrd="0" presId="urn:microsoft.com/office/officeart/2005/8/layout/gear1"/>
    <dgm:cxn modelId="{44DE7BAB-F5BD-4446-AF70-4F5B073F9DF1}" type="presParOf" srcId="{20566871-81B5-43CF-92C1-27F451FA6968}" destId="{669140B5-44B6-4D4C-A541-200487D50D18}" srcOrd="1" destOrd="0" presId="urn:microsoft.com/office/officeart/2005/8/layout/gear1"/>
    <dgm:cxn modelId="{DBC1AD01-79E5-485C-B3D6-EDB210631F5A}" type="presParOf" srcId="{20566871-81B5-43CF-92C1-27F451FA6968}" destId="{3B67ED3B-E521-463A-8C92-F27B291E99D9}" srcOrd="2" destOrd="0" presId="urn:microsoft.com/office/officeart/2005/8/layout/gear1"/>
    <dgm:cxn modelId="{409871D7-6D04-4D5A-AE09-692E3AE6A707}" type="presParOf" srcId="{20566871-81B5-43CF-92C1-27F451FA6968}" destId="{2E1846AC-6E3C-46EB-ACC6-9313B244995D}" srcOrd="3" destOrd="0" presId="urn:microsoft.com/office/officeart/2005/8/layout/gear1"/>
    <dgm:cxn modelId="{094C7AC2-4BDF-43C8-8C43-FC0CA35D5601}" type="presParOf" srcId="{20566871-81B5-43CF-92C1-27F451FA6968}" destId="{9E5E9106-F58E-4A52-BEA4-F69398821C60}" srcOrd="4" destOrd="0" presId="urn:microsoft.com/office/officeart/2005/8/layout/gear1"/>
    <dgm:cxn modelId="{16F46266-DEF2-413D-8C75-2841DB978008}" type="presParOf" srcId="{20566871-81B5-43CF-92C1-27F451FA6968}" destId="{D6104515-809B-4000-857F-1F8C8497C03B}" srcOrd="5" destOrd="0" presId="urn:microsoft.com/office/officeart/2005/8/layout/gear1"/>
    <dgm:cxn modelId="{857E5BFC-9024-45D6-A3C8-7E0FF2530B94}" type="presParOf" srcId="{20566871-81B5-43CF-92C1-27F451FA6968}" destId="{B829FC8A-A4D7-4E43-9670-BE23DA245D70}" srcOrd="6" destOrd="0" presId="urn:microsoft.com/office/officeart/2005/8/layout/gear1"/>
    <dgm:cxn modelId="{3B49D714-20B6-4841-B3CD-533147C4F18F}" type="presParOf" srcId="{20566871-81B5-43CF-92C1-27F451FA6968}" destId="{0F3D1105-9FD7-4CDE-A095-0ADC8686B149}" srcOrd="7" destOrd="0" presId="urn:microsoft.com/office/officeart/2005/8/layout/gear1"/>
    <dgm:cxn modelId="{84EF68D2-7C3C-4FBD-9CC7-E8C19CF44312}" type="presParOf" srcId="{20566871-81B5-43CF-92C1-27F451FA6968}" destId="{B402EDFA-F535-4ECE-9598-7FBD8835F5C4}" srcOrd="8" destOrd="0" presId="urn:microsoft.com/office/officeart/2005/8/layout/gear1"/>
    <dgm:cxn modelId="{EA33AF1F-E7BE-40BE-BB44-6F4BE4C78E82}" type="presParOf" srcId="{20566871-81B5-43CF-92C1-27F451FA6968}" destId="{7E92765E-23E3-4681-9F86-54D9030FD013}" srcOrd="9" destOrd="0" presId="urn:microsoft.com/office/officeart/2005/8/layout/gear1"/>
    <dgm:cxn modelId="{E39C8178-0C13-41A0-901A-062381672E74}" type="presParOf" srcId="{20566871-81B5-43CF-92C1-27F451FA6968}" destId="{245FB62B-F9BC-405A-830F-A97D383E5422}" srcOrd="10" destOrd="0" presId="urn:microsoft.com/office/officeart/2005/8/layout/gear1"/>
    <dgm:cxn modelId="{4BBA2CFD-3490-41F0-82F3-0AEDCC55F468}" type="presParOf" srcId="{20566871-81B5-43CF-92C1-27F451FA6968}" destId="{B493AA55-D3F8-40A2-8FFC-D8E59D4C0591}" srcOrd="11" destOrd="0" presId="urn:microsoft.com/office/officeart/2005/8/layout/gear1"/>
    <dgm:cxn modelId="{613852F5-14EC-4FED-9023-283DB67D06D2}" type="presParOf" srcId="{20566871-81B5-43CF-92C1-27F451FA6968}" destId="{AAB1E294-24EC-4F6D-ADBD-6D0FC93ACFD3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4D30115-DEE7-4299-B243-52907F182083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97789A2-430B-4C88-BC88-47F001341C1F}">
      <dgm:prSet phldrT="[Text]" custT="1"/>
      <dgm:spPr/>
      <dgm:t>
        <a:bodyPr/>
        <a:lstStyle/>
        <a:p>
          <a:endParaRPr lang="lv-LV" sz="1500" dirty="0"/>
        </a:p>
        <a:p>
          <a:r>
            <a:rPr lang="lv-LV" sz="1500" b="1" dirty="0">
              <a:solidFill>
                <a:srgbClr val="14210C"/>
              </a:solidFill>
            </a:rPr>
            <a:t>Vadības</a:t>
          </a:r>
          <a:r>
            <a:rPr lang="lv-LV" sz="1500" b="1" dirty="0"/>
            <a:t> </a:t>
          </a:r>
          <a:r>
            <a:rPr lang="lv-LV" sz="1500" b="1" dirty="0">
              <a:solidFill>
                <a:srgbClr val="14210C"/>
              </a:solidFill>
            </a:rPr>
            <a:t>ieinteresētība</a:t>
          </a:r>
          <a:endParaRPr lang="en-GB" sz="1500" b="1" dirty="0">
            <a:solidFill>
              <a:srgbClr val="14210C"/>
            </a:solidFill>
          </a:endParaRPr>
        </a:p>
      </dgm:t>
    </dgm:pt>
    <dgm:pt modelId="{9BA879E5-A59F-48F8-A0AF-8775B440E6CF}" type="parTrans" cxnId="{D0445885-1370-4222-820E-AC238F5CED94}">
      <dgm:prSet/>
      <dgm:spPr/>
      <dgm:t>
        <a:bodyPr/>
        <a:lstStyle/>
        <a:p>
          <a:endParaRPr lang="en-GB" sz="1500"/>
        </a:p>
      </dgm:t>
    </dgm:pt>
    <dgm:pt modelId="{8CD902D8-4E64-48B4-9A2E-0431F163CCCF}" type="sibTrans" cxnId="{D0445885-1370-4222-820E-AC238F5CED94}">
      <dgm:prSet/>
      <dgm:spPr/>
      <dgm:t>
        <a:bodyPr/>
        <a:lstStyle/>
        <a:p>
          <a:endParaRPr lang="en-GB" sz="1500"/>
        </a:p>
      </dgm:t>
    </dgm:pt>
    <dgm:pt modelId="{0F008144-E03F-40B4-9410-BC67DDDF8B93}">
      <dgm:prSet phldrT="[Text]" custT="1"/>
      <dgm:spPr/>
      <dgm:t>
        <a:bodyPr/>
        <a:lstStyle/>
        <a:p>
          <a:endParaRPr lang="lv-LV" sz="1500" dirty="0"/>
        </a:p>
        <a:p>
          <a:r>
            <a:rPr lang="lv-LV" sz="1500" b="1" dirty="0">
              <a:solidFill>
                <a:srgbClr val="14210C"/>
              </a:solidFill>
            </a:rPr>
            <a:t>Vadības</a:t>
          </a:r>
          <a:r>
            <a:rPr lang="lv-LV" sz="1500" b="1" dirty="0"/>
            <a:t> </a:t>
          </a:r>
          <a:r>
            <a:rPr lang="lv-LV" sz="1500" b="1" dirty="0">
              <a:solidFill>
                <a:srgbClr val="14210C"/>
              </a:solidFill>
            </a:rPr>
            <a:t>piemērs</a:t>
          </a:r>
        </a:p>
        <a:p>
          <a:r>
            <a:rPr lang="lv-LV" sz="1500" b="1" noProof="0" dirty="0">
              <a:solidFill>
                <a:srgbClr val="14210C"/>
              </a:solidFill>
            </a:rPr>
            <a:t>(pareizas rīcības stimulēšana)</a:t>
          </a:r>
        </a:p>
        <a:p>
          <a:endParaRPr lang="en-GB" sz="1500" b="1" dirty="0">
            <a:solidFill>
              <a:srgbClr val="14210C"/>
            </a:solidFill>
          </a:endParaRPr>
        </a:p>
      </dgm:t>
    </dgm:pt>
    <dgm:pt modelId="{BE8F41D8-6A69-4E16-B8B5-9C61DA2C54E8}" type="parTrans" cxnId="{E62522D6-07CB-4760-B461-4F2A9E5BBC20}">
      <dgm:prSet/>
      <dgm:spPr/>
      <dgm:t>
        <a:bodyPr/>
        <a:lstStyle/>
        <a:p>
          <a:endParaRPr lang="en-GB" sz="1500"/>
        </a:p>
      </dgm:t>
    </dgm:pt>
    <dgm:pt modelId="{24DD2BCB-0C41-45CF-BFB4-E9AD50750A7E}" type="sibTrans" cxnId="{E62522D6-07CB-4760-B461-4F2A9E5BBC20}">
      <dgm:prSet/>
      <dgm:spPr/>
      <dgm:t>
        <a:bodyPr/>
        <a:lstStyle/>
        <a:p>
          <a:endParaRPr lang="en-GB" sz="1500"/>
        </a:p>
      </dgm:t>
    </dgm:pt>
    <dgm:pt modelId="{2A1A3EB5-2F6B-499B-9B74-EBCC945FF36E}">
      <dgm:prSet phldrT="[Text]" custT="1"/>
      <dgm:spPr/>
      <dgm:t>
        <a:bodyPr/>
        <a:lstStyle/>
        <a:p>
          <a:endParaRPr lang="lv-LV" sz="1500" dirty="0"/>
        </a:p>
        <a:p>
          <a:r>
            <a:rPr lang="lv-LV" sz="1500" b="1" dirty="0">
              <a:solidFill>
                <a:srgbClr val="14210C"/>
              </a:solidFill>
            </a:rPr>
            <a:t>Atbildīgais darbinieks</a:t>
          </a:r>
        </a:p>
      </dgm:t>
    </dgm:pt>
    <dgm:pt modelId="{083C8C13-AB65-4625-A297-5A398C479BD7}" type="parTrans" cxnId="{CA60EA3E-46CF-450D-B5D3-7AAF41F1F8E3}">
      <dgm:prSet/>
      <dgm:spPr/>
      <dgm:t>
        <a:bodyPr/>
        <a:lstStyle/>
        <a:p>
          <a:endParaRPr lang="en-GB" sz="1500"/>
        </a:p>
      </dgm:t>
    </dgm:pt>
    <dgm:pt modelId="{ED59F626-48DC-4768-8BE2-631915DF8C90}" type="sibTrans" cxnId="{CA60EA3E-46CF-450D-B5D3-7AAF41F1F8E3}">
      <dgm:prSet/>
      <dgm:spPr/>
      <dgm:t>
        <a:bodyPr/>
        <a:lstStyle/>
        <a:p>
          <a:endParaRPr lang="en-GB" sz="1500"/>
        </a:p>
      </dgm:t>
    </dgm:pt>
    <dgm:pt modelId="{EE40BDD8-E95B-4B19-A847-582800FF0CB2}">
      <dgm:prSet custT="1"/>
      <dgm:spPr/>
      <dgm:t>
        <a:bodyPr/>
        <a:lstStyle/>
        <a:p>
          <a:r>
            <a:rPr lang="lv-LV" sz="1500" b="1" dirty="0">
              <a:solidFill>
                <a:srgbClr val="14210C"/>
              </a:solidFill>
            </a:rPr>
            <a:t>Pasākumi</a:t>
          </a:r>
        </a:p>
        <a:p>
          <a:r>
            <a:rPr lang="lv-LV" sz="1500" b="1" dirty="0">
              <a:solidFill>
                <a:srgbClr val="14210C"/>
              </a:solidFill>
            </a:rPr>
            <a:t>(procesu pārskatīšana,</a:t>
          </a:r>
        </a:p>
        <a:p>
          <a:r>
            <a:rPr lang="lv-LV" sz="1500" b="1" dirty="0">
              <a:solidFill>
                <a:srgbClr val="14210C"/>
              </a:solidFill>
            </a:rPr>
            <a:t>darbinieku apmācība,</a:t>
          </a:r>
        </a:p>
        <a:p>
          <a:r>
            <a:rPr lang="lv-LV" sz="1500" b="1" dirty="0">
              <a:solidFill>
                <a:srgbClr val="14210C"/>
              </a:solidFill>
            </a:rPr>
            <a:t>un t.t.</a:t>
          </a:r>
        </a:p>
      </dgm:t>
    </dgm:pt>
    <dgm:pt modelId="{A0F5F618-18D4-47F2-9E72-D1D69F6A103B}" type="parTrans" cxnId="{56A95DAA-0A34-45ED-A4A0-B445DB3295CA}">
      <dgm:prSet/>
      <dgm:spPr/>
      <dgm:t>
        <a:bodyPr/>
        <a:lstStyle/>
        <a:p>
          <a:endParaRPr lang="en-GB" sz="1500"/>
        </a:p>
      </dgm:t>
    </dgm:pt>
    <dgm:pt modelId="{CFB6D57D-2C3C-4DE4-BADB-DCEEE3C3E123}" type="sibTrans" cxnId="{56A95DAA-0A34-45ED-A4A0-B445DB3295CA}">
      <dgm:prSet/>
      <dgm:spPr/>
      <dgm:t>
        <a:bodyPr/>
        <a:lstStyle/>
        <a:p>
          <a:endParaRPr lang="en-GB" sz="1500"/>
        </a:p>
      </dgm:t>
    </dgm:pt>
    <dgm:pt modelId="{8DC6E3AC-17A2-4CBF-939B-6F55D5718C14}">
      <dgm:prSet custT="1"/>
      <dgm:spPr/>
      <dgm:t>
        <a:bodyPr/>
        <a:lstStyle/>
        <a:p>
          <a:r>
            <a:rPr lang="lv-LV" sz="1500" b="1" dirty="0">
              <a:solidFill>
                <a:srgbClr val="14210C"/>
              </a:solidFill>
            </a:rPr>
            <a:t>Atklāta, uz pareizu rīcību stimulējoša darba vide </a:t>
          </a:r>
        </a:p>
        <a:p>
          <a:r>
            <a:rPr lang="lv-LV" sz="1500" b="1" dirty="0">
              <a:solidFill>
                <a:srgbClr val="14210C"/>
              </a:solidFill>
            </a:rPr>
            <a:t>(sabiedrības uzticēšanās) </a:t>
          </a:r>
          <a:endParaRPr lang="en-GB" sz="1500" b="1" dirty="0">
            <a:solidFill>
              <a:srgbClr val="14210C"/>
            </a:solidFill>
          </a:endParaRPr>
        </a:p>
      </dgm:t>
    </dgm:pt>
    <dgm:pt modelId="{CED620C8-AF07-49E0-81CD-0F72FAA11CF7}" type="parTrans" cxnId="{428AC5BD-E78D-4E14-A295-2193B47CAE44}">
      <dgm:prSet/>
      <dgm:spPr/>
      <dgm:t>
        <a:bodyPr/>
        <a:lstStyle/>
        <a:p>
          <a:endParaRPr lang="en-GB" sz="1500"/>
        </a:p>
      </dgm:t>
    </dgm:pt>
    <dgm:pt modelId="{F4F6E6D7-DB84-4206-8CC5-C894A98ECF10}" type="sibTrans" cxnId="{428AC5BD-E78D-4E14-A295-2193B47CAE44}">
      <dgm:prSet/>
      <dgm:spPr/>
      <dgm:t>
        <a:bodyPr/>
        <a:lstStyle/>
        <a:p>
          <a:endParaRPr lang="en-GB" sz="1500"/>
        </a:p>
      </dgm:t>
    </dgm:pt>
    <dgm:pt modelId="{C5A855B9-53EB-402D-A3E8-963AD64F49F7}" type="pres">
      <dgm:prSet presAssocID="{24D30115-DEE7-4299-B243-52907F182083}" presName="arrowDiagram" presStyleCnt="0">
        <dgm:presLayoutVars>
          <dgm:chMax val="5"/>
          <dgm:dir/>
          <dgm:resizeHandles val="exact"/>
        </dgm:presLayoutVars>
      </dgm:prSet>
      <dgm:spPr/>
    </dgm:pt>
    <dgm:pt modelId="{094E1084-67CD-4298-BC57-BABE7A68A0F1}" type="pres">
      <dgm:prSet presAssocID="{24D30115-DEE7-4299-B243-52907F182083}" presName="arrow" presStyleLbl="bgShp" presStyleIdx="0" presStyleCnt="1" custLinFactNeighborX="2273" custLinFactNeighborY="-892"/>
      <dgm:spPr/>
    </dgm:pt>
    <dgm:pt modelId="{A4AEFCE7-9B8C-434A-8BED-EFF7EDF3BF5F}" type="pres">
      <dgm:prSet presAssocID="{24D30115-DEE7-4299-B243-52907F182083}" presName="arrowDiagram5" presStyleCnt="0"/>
      <dgm:spPr/>
    </dgm:pt>
    <dgm:pt modelId="{4ACE7C44-09DF-4346-BA2B-36BE5EAA12A7}" type="pres">
      <dgm:prSet presAssocID="{097789A2-430B-4C88-BC88-47F001341C1F}" presName="bullet5a" presStyleLbl="node1" presStyleIdx="0" presStyleCnt="5"/>
      <dgm:spPr>
        <a:solidFill>
          <a:schemeClr val="accent3">
            <a:lumMod val="75000"/>
          </a:schemeClr>
        </a:solidFill>
      </dgm:spPr>
    </dgm:pt>
    <dgm:pt modelId="{B86406E0-2AE3-49EB-B628-C80BEB98A3BB}" type="pres">
      <dgm:prSet presAssocID="{097789A2-430B-4C88-BC88-47F001341C1F}" presName="textBox5a" presStyleLbl="revTx" presStyleIdx="0" presStyleCnt="5" custScaleX="166386">
        <dgm:presLayoutVars>
          <dgm:bulletEnabled val="1"/>
        </dgm:presLayoutVars>
      </dgm:prSet>
      <dgm:spPr/>
    </dgm:pt>
    <dgm:pt modelId="{46210FA7-BCB7-4726-A6D3-BF5C191A7E64}" type="pres">
      <dgm:prSet presAssocID="{0F008144-E03F-40B4-9410-BC67DDDF8B93}" presName="bullet5b" presStyleLbl="node1" presStyleIdx="1" presStyleCnt="5"/>
      <dgm:spPr>
        <a:solidFill>
          <a:schemeClr val="accent3">
            <a:lumMod val="75000"/>
          </a:schemeClr>
        </a:solidFill>
      </dgm:spPr>
    </dgm:pt>
    <dgm:pt modelId="{CBE5643F-59CF-4BBF-8E19-1B4BCEDBEC9F}" type="pres">
      <dgm:prSet presAssocID="{0F008144-E03F-40B4-9410-BC67DDDF8B93}" presName="textBox5b" presStyleLbl="revTx" presStyleIdx="1" presStyleCnt="5" custScaleX="146426">
        <dgm:presLayoutVars>
          <dgm:bulletEnabled val="1"/>
        </dgm:presLayoutVars>
      </dgm:prSet>
      <dgm:spPr/>
    </dgm:pt>
    <dgm:pt modelId="{0F0AFB5B-E0A3-4A54-8120-88A4F2EA3949}" type="pres">
      <dgm:prSet presAssocID="{2A1A3EB5-2F6B-499B-9B74-EBCC945FF36E}" presName="bullet5c" presStyleLbl="node1" presStyleIdx="2" presStyleCnt="5"/>
      <dgm:spPr>
        <a:solidFill>
          <a:schemeClr val="accent3">
            <a:lumMod val="75000"/>
          </a:schemeClr>
        </a:solidFill>
      </dgm:spPr>
    </dgm:pt>
    <dgm:pt modelId="{E27D9FD5-5156-4015-9045-32ECAC68EEED}" type="pres">
      <dgm:prSet presAssocID="{2A1A3EB5-2F6B-499B-9B74-EBCC945FF36E}" presName="textBox5c" presStyleLbl="revTx" presStyleIdx="2" presStyleCnt="5" custScaleX="114131">
        <dgm:presLayoutVars>
          <dgm:bulletEnabled val="1"/>
        </dgm:presLayoutVars>
      </dgm:prSet>
      <dgm:spPr/>
    </dgm:pt>
    <dgm:pt modelId="{789ED7C5-C11C-4966-B62E-1C7B7A4CC0F4}" type="pres">
      <dgm:prSet presAssocID="{EE40BDD8-E95B-4B19-A847-582800FF0CB2}" presName="bullet5d" presStyleLbl="node1" presStyleIdx="3" presStyleCnt="5"/>
      <dgm:spPr>
        <a:solidFill>
          <a:schemeClr val="accent3">
            <a:lumMod val="75000"/>
          </a:schemeClr>
        </a:solidFill>
      </dgm:spPr>
    </dgm:pt>
    <dgm:pt modelId="{1F1FFA7A-C3D4-4F25-8603-9E8EF3784883}" type="pres">
      <dgm:prSet presAssocID="{EE40BDD8-E95B-4B19-A847-582800FF0CB2}" presName="textBox5d" presStyleLbl="revTx" presStyleIdx="3" presStyleCnt="5" custScaleX="101723" custScaleY="55084" custLinFactNeighborX="5128" custLinFactNeighborY="-15199">
        <dgm:presLayoutVars>
          <dgm:bulletEnabled val="1"/>
        </dgm:presLayoutVars>
      </dgm:prSet>
      <dgm:spPr/>
    </dgm:pt>
    <dgm:pt modelId="{C9128A08-5E65-486B-A21E-0DFCC301B0B4}" type="pres">
      <dgm:prSet presAssocID="{8DC6E3AC-17A2-4CBF-939B-6F55D5718C14}" presName="bullet5e" presStyleLbl="node1" presStyleIdx="4" presStyleCnt="5"/>
      <dgm:spPr>
        <a:solidFill>
          <a:schemeClr val="accent3">
            <a:lumMod val="75000"/>
          </a:schemeClr>
        </a:solidFill>
      </dgm:spPr>
    </dgm:pt>
    <dgm:pt modelId="{198E19B2-1E31-483E-9903-9C1209924C96}" type="pres">
      <dgm:prSet presAssocID="{8DC6E3AC-17A2-4CBF-939B-6F55D5718C14}" presName="textBox5e" presStyleLbl="revTx" presStyleIdx="4" presStyleCnt="5" custScaleX="135907" custScaleY="43648" custLinFactNeighborX="34583" custLinFactNeighborY="-41282">
        <dgm:presLayoutVars>
          <dgm:bulletEnabled val="1"/>
        </dgm:presLayoutVars>
      </dgm:prSet>
      <dgm:spPr/>
    </dgm:pt>
  </dgm:ptLst>
  <dgm:cxnLst>
    <dgm:cxn modelId="{B8916000-7E89-4EF6-BFB9-257C55DB2A0B}" type="presOf" srcId="{0F008144-E03F-40B4-9410-BC67DDDF8B93}" destId="{CBE5643F-59CF-4BBF-8E19-1B4BCEDBEC9F}" srcOrd="0" destOrd="0" presId="urn:microsoft.com/office/officeart/2005/8/layout/arrow2"/>
    <dgm:cxn modelId="{2393130C-0788-4767-9229-197C216C1773}" type="presOf" srcId="{097789A2-430B-4C88-BC88-47F001341C1F}" destId="{B86406E0-2AE3-49EB-B628-C80BEB98A3BB}" srcOrd="0" destOrd="0" presId="urn:microsoft.com/office/officeart/2005/8/layout/arrow2"/>
    <dgm:cxn modelId="{2D149515-DBB1-41BD-B666-47B16DAC4CC3}" type="presOf" srcId="{8DC6E3AC-17A2-4CBF-939B-6F55D5718C14}" destId="{198E19B2-1E31-483E-9903-9C1209924C96}" srcOrd="0" destOrd="0" presId="urn:microsoft.com/office/officeart/2005/8/layout/arrow2"/>
    <dgm:cxn modelId="{5D768925-A2AB-4D7F-961A-24B1AF9F291D}" type="presOf" srcId="{EE40BDD8-E95B-4B19-A847-582800FF0CB2}" destId="{1F1FFA7A-C3D4-4F25-8603-9E8EF3784883}" srcOrd="0" destOrd="0" presId="urn:microsoft.com/office/officeart/2005/8/layout/arrow2"/>
    <dgm:cxn modelId="{CA60EA3E-46CF-450D-B5D3-7AAF41F1F8E3}" srcId="{24D30115-DEE7-4299-B243-52907F182083}" destId="{2A1A3EB5-2F6B-499B-9B74-EBCC945FF36E}" srcOrd="2" destOrd="0" parTransId="{083C8C13-AB65-4625-A297-5A398C479BD7}" sibTransId="{ED59F626-48DC-4768-8BE2-631915DF8C90}"/>
    <dgm:cxn modelId="{D0445885-1370-4222-820E-AC238F5CED94}" srcId="{24D30115-DEE7-4299-B243-52907F182083}" destId="{097789A2-430B-4C88-BC88-47F001341C1F}" srcOrd="0" destOrd="0" parTransId="{9BA879E5-A59F-48F8-A0AF-8775B440E6CF}" sibTransId="{8CD902D8-4E64-48B4-9A2E-0431F163CCCF}"/>
    <dgm:cxn modelId="{8B0FABA2-418B-44EA-9835-86EA237EE55D}" type="presOf" srcId="{2A1A3EB5-2F6B-499B-9B74-EBCC945FF36E}" destId="{E27D9FD5-5156-4015-9045-32ECAC68EEED}" srcOrd="0" destOrd="0" presId="urn:microsoft.com/office/officeart/2005/8/layout/arrow2"/>
    <dgm:cxn modelId="{56A95DAA-0A34-45ED-A4A0-B445DB3295CA}" srcId="{24D30115-DEE7-4299-B243-52907F182083}" destId="{EE40BDD8-E95B-4B19-A847-582800FF0CB2}" srcOrd="3" destOrd="0" parTransId="{A0F5F618-18D4-47F2-9E72-D1D69F6A103B}" sibTransId="{CFB6D57D-2C3C-4DE4-BADB-DCEEE3C3E123}"/>
    <dgm:cxn modelId="{428AC5BD-E78D-4E14-A295-2193B47CAE44}" srcId="{24D30115-DEE7-4299-B243-52907F182083}" destId="{8DC6E3AC-17A2-4CBF-939B-6F55D5718C14}" srcOrd="4" destOrd="0" parTransId="{CED620C8-AF07-49E0-81CD-0F72FAA11CF7}" sibTransId="{F4F6E6D7-DB84-4206-8CC5-C894A98ECF10}"/>
    <dgm:cxn modelId="{E62522D6-07CB-4760-B461-4F2A9E5BBC20}" srcId="{24D30115-DEE7-4299-B243-52907F182083}" destId="{0F008144-E03F-40B4-9410-BC67DDDF8B93}" srcOrd="1" destOrd="0" parTransId="{BE8F41D8-6A69-4E16-B8B5-9C61DA2C54E8}" sibTransId="{24DD2BCB-0C41-45CF-BFB4-E9AD50750A7E}"/>
    <dgm:cxn modelId="{51A6FEDB-0437-4864-AF62-C333FA325E62}" type="presOf" srcId="{24D30115-DEE7-4299-B243-52907F182083}" destId="{C5A855B9-53EB-402D-A3E8-963AD64F49F7}" srcOrd="0" destOrd="0" presId="urn:microsoft.com/office/officeart/2005/8/layout/arrow2"/>
    <dgm:cxn modelId="{F973EE52-04F3-4D97-9996-5EAD6D23F769}" type="presParOf" srcId="{C5A855B9-53EB-402D-A3E8-963AD64F49F7}" destId="{094E1084-67CD-4298-BC57-BABE7A68A0F1}" srcOrd="0" destOrd="0" presId="urn:microsoft.com/office/officeart/2005/8/layout/arrow2"/>
    <dgm:cxn modelId="{0CFD4974-9E5B-409A-9DCF-40C5DA960DB9}" type="presParOf" srcId="{C5A855B9-53EB-402D-A3E8-963AD64F49F7}" destId="{A4AEFCE7-9B8C-434A-8BED-EFF7EDF3BF5F}" srcOrd="1" destOrd="0" presId="urn:microsoft.com/office/officeart/2005/8/layout/arrow2"/>
    <dgm:cxn modelId="{AA12B244-1B3A-439F-A5F3-8D76B56EC8B6}" type="presParOf" srcId="{A4AEFCE7-9B8C-434A-8BED-EFF7EDF3BF5F}" destId="{4ACE7C44-09DF-4346-BA2B-36BE5EAA12A7}" srcOrd="0" destOrd="0" presId="urn:microsoft.com/office/officeart/2005/8/layout/arrow2"/>
    <dgm:cxn modelId="{614F0B67-00E8-4F4B-A3FD-B628660CCFB9}" type="presParOf" srcId="{A4AEFCE7-9B8C-434A-8BED-EFF7EDF3BF5F}" destId="{B86406E0-2AE3-49EB-B628-C80BEB98A3BB}" srcOrd="1" destOrd="0" presId="urn:microsoft.com/office/officeart/2005/8/layout/arrow2"/>
    <dgm:cxn modelId="{847A9978-188E-484D-AD21-11EA2F677633}" type="presParOf" srcId="{A4AEFCE7-9B8C-434A-8BED-EFF7EDF3BF5F}" destId="{46210FA7-BCB7-4726-A6D3-BF5C191A7E64}" srcOrd="2" destOrd="0" presId="urn:microsoft.com/office/officeart/2005/8/layout/arrow2"/>
    <dgm:cxn modelId="{C8B02411-0DF0-4D40-A3FE-1A7F1D5A838D}" type="presParOf" srcId="{A4AEFCE7-9B8C-434A-8BED-EFF7EDF3BF5F}" destId="{CBE5643F-59CF-4BBF-8E19-1B4BCEDBEC9F}" srcOrd="3" destOrd="0" presId="urn:microsoft.com/office/officeart/2005/8/layout/arrow2"/>
    <dgm:cxn modelId="{18DB2332-3A6B-44DD-8A5C-54CD56ABBD4A}" type="presParOf" srcId="{A4AEFCE7-9B8C-434A-8BED-EFF7EDF3BF5F}" destId="{0F0AFB5B-E0A3-4A54-8120-88A4F2EA3949}" srcOrd="4" destOrd="0" presId="urn:microsoft.com/office/officeart/2005/8/layout/arrow2"/>
    <dgm:cxn modelId="{0F51CD99-D35D-4E09-AB0B-61D55E4B2FDF}" type="presParOf" srcId="{A4AEFCE7-9B8C-434A-8BED-EFF7EDF3BF5F}" destId="{E27D9FD5-5156-4015-9045-32ECAC68EEED}" srcOrd="5" destOrd="0" presId="urn:microsoft.com/office/officeart/2005/8/layout/arrow2"/>
    <dgm:cxn modelId="{631ACFE0-26A8-458D-9D4D-3A7B4DBC7444}" type="presParOf" srcId="{A4AEFCE7-9B8C-434A-8BED-EFF7EDF3BF5F}" destId="{789ED7C5-C11C-4966-B62E-1C7B7A4CC0F4}" srcOrd="6" destOrd="0" presId="urn:microsoft.com/office/officeart/2005/8/layout/arrow2"/>
    <dgm:cxn modelId="{91627EF4-517E-4976-9F25-70379C4CFD9A}" type="presParOf" srcId="{A4AEFCE7-9B8C-434A-8BED-EFF7EDF3BF5F}" destId="{1F1FFA7A-C3D4-4F25-8603-9E8EF3784883}" srcOrd="7" destOrd="0" presId="urn:microsoft.com/office/officeart/2005/8/layout/arrow2"/>
    <dgm:cxn modelId="{E2873440-B49E-4FF5-95AA-EA676F5BCD00}" type="presParOf" srcId="{A4AEFCE7-9B8C-434A-8BED-EFF7EDF3BF5F}" destId="{C9128A08-5E65-486B-A21E-0DFCC301B0B4}" srcOrd="8" destOrd="0" presId="urn:microsoft.com/office/officeart/2005/8/layout/arrow2"/>
    <dgm:cxn modelId="{8E798A0C-41BB-4B4C-884A-E9B4DE72C503}" type="presParOf" srcId="{A4AEFCE7-9B8C-434A-8BED-EFF7EDF3BF5F}" destId="{198E19B2-1E31-483E-9903-9C1209924C96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31BB0A-915B-4986-BFAC-1020292B50B2}">
      <dsp:nvSpPr>
        <dsp:cNvPr id="0" name=""/>
        <dsp:cNvSpPr/>
      </dsp:nvSpPr>
      <dsp:spPr>
        <a:xfrm>
          <a:off x="1192465" y="0"/>
          <a:ext cx="1149546" cy="58826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Bija</a:t>
          </a:r>
          <a:endParaRPr lang="en-GB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09695" y="17230"/>
        <a:ext cx="1115086" cy="553804"/>
      </dsp:txXfrm>
    </dsp:sp>
    <dsp:sp modelId="{E2775FED-668C-484A-A3F7-71F41F60307E}">
      <dsp:nvSpPr>
        <dsp:cNvPr id="0" name=""/>
        <dsp:cNvSpPr/>
      </dsp:nvSpPr>
      <dsp:spPr>
        <a:xfrm>
          <a:off x="2818293" y="0"/>
          <a:ext cx="1058875" cy="58826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Jābūt</a:t>
          </a:r>
          <a:endParaRPr lang="en-GB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35523" y="17230"/>
        <a:ext cx="1024415" cy="553804"/>
      </dsp:txXfrm>
    </dsp:sp>
    <dsp:sp modelId="{BD7D9A62-1840-4D91-BB29-C102074F0227}">
      <dsp:nvSpPr>
        <dsp:cNvPr id="0" name=""/>
        <dsp:cNvSpPr/>
      </dsp:nvSpPr>
      <dsp:spPr>
        <a:xfrm>
          <a:off x="2339721" y="2500122"/>
          <a:ext cx="441198" cy="441198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FA35F8-F10B-4E98-8550-2331CD37CCDC}">
      <dsp:nvSpPr>
        <dsp:cNvPr id="0" name=""/>
        <dsp:cNvSpPr/>
      </dsp:nvSpPr>
      <dsp:spPr>
        <a:xfrm rot="240000">
          <a:off x="1236322" y="2311063"/>
          <a:ext cx="2647996" cy="18516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938AF8-0E99-44BA-9B69-729BC914A3E0}">
      <dsp:nvSpPr>
        <dsp:cNvPr id="0" name=""/>
        <dsp:cNvSpPr/>
      </dsp:nvSpPr>
      <dsp:spPr>
        <a:xfrm rot="240000">
          <a:off x="2833619" y="1912331"/>
          <a:ext cx="1041715" cy="493195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Iekšējie normatīvie akti par iespējamo pārkāpumu ziņošanu, interešu konfliktu un amatu savienošanas atļauju izsniegšanu</a:t>
          </a:r>
          <a:endParaRPr lang="en-GB" sz="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57695" y="1936407"/>
        <a:ext cx="993563" cy="445043"/>
      </dsp:txXfrm>
    </dsp:sp>
    <dsp:sp modelId="{F75DAAD9-6AEE-4176-9F60-1BB136432288}">
      <dsp:nvSpPr>
        <dsp:cNvPr id="0" name=""/>
        <dsp:cNvSpPr/>
      </dsp:nvSpPr>
      <dsp:spPr>
        <a:xfrm rot="240000">
          <a:off x="2858476" y="1589225"/>
          <a:ext cx="1050827" cy="362897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Identificēt korupcijas riskam pakļautos amatus</a:t>
          </a:r>
          <a:endParaRPr lang="en-GB" sz="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76191" y="1606940"/>
        <a:ext cx="1015397" cy="327467"/>
      </dsp:txXfrm>
    </dsp:sp>
    <dsp:sp modelId="{4FBB47AC-5D8A-4A5E-A24A-D1C8004A5CA4}">
      <dsp:nvSpPr>
        <dsp:cNvPr id="0" name=""/>
        <dsp:cNvSpPr/>
      </dsp:nvSpPr>
      <dsp:spPr>
        <a:xfrm rot="240000">
          <a:off x="2887889" y="1200971"/>
          <a:ext cx="1050827" cy="362897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Izvērtēt un identificēt funkcijas, kas pakļautas korupcijas riskam</a:t>
          </a:r>
          <a:endParaRPr lang="en-GB" sz="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05604" y="1218686"/>
        <a:ext cx="1015397" cy="327467"/>
      </dsp:txXfrm>
    </dsp:sp>
    <dsp:sp modelId="{C966A0DE-5AF4-4A4C-98E7-290B9E04A0CF}">
      <dsp:nvSpPr>
        <dsp:cNvPr id="0" name=""/>
        <dsp:cNvSpPr/>
      </dsp:nvSpPr>
      <dsp:spPr>
        <a:xfrm rot="240000">
          <a:off x="2917302" y="812717"/>
          <a:ext cx="1050827" cy="362897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Pretkorupcijas pasākumu plāni</a:t>
          </a:r>
          <a:endParaRPr lang="en-GB" sz="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35017" y="830432"/>
        <a:ext cx="1015397" cy="327467"/>
      </dsp:txXfrm>
    </dsp:sp>
    <dsp:sp modelId="{325AB95D-9C86-4BCE-A0BD-4A87AADDB3FF}">
      <dsp:nvSpPr>
        <dsp:cNvPr id="0" name=""/>
        <dsp:cNvSpPr/>
      </dsp:nvSpPr>
      <dsp:spPr>
        <a:xfrm rot="240000">
          <a:off x="1299576" y="1871592"/>
          <a:ext cx="1050827" cy="362897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Pretkorupcijas pasākumu plāni</a:t>
          </a:r>
          <a:endParaRPr lang="en-GB" sz="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17291" y="1889307"/>
        <a:ext cx="1015397" cy="3274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EF1586-972B-47DA-BAA8-ECD3E35DC3E0}">
      <dsp:nvSpPr>
        <dsp:cNvPr id="0" name=""/>
        <dsp:cNvSpPr/>
      </dsp:nvSpPr>
      <dsp:spPr>
        <a:xfrm>
          <a:off x="1168241" y="870108"/>
          <a:ext cx="1063466" cy="1063466"/>
        </a:xfrm>
        <a:prstGeom prst="gear9">
          <a:avLst/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82045" y="1119220"/>
        <a:ext cx="635858" cy="546643"/>
      </dsp:txXfrm>
    </dsp:sp>
    <dsp:sp modelId="{2E1846AC-6E3C-46EB-ACC6-9313B244995D}">
      <dsp:nvSpPr>
        <dsp:cNvPr id="0" name=""/>
        <dsp:cNvSpPr/>
      </dsp:nvSpPr>
      <dsp:spPr>
        <a:xfrm>
          <a:off x="549497" y="618744"/>
          <a:ext cx="773430" cy="773430"/>
        </a:xfrm>
        <a:prstGeom prst="gear6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44210" y="814634"/>
        <a:ext cx="384004" cy="381650"/>
      </dsp:txXfrm>
    </dsp:sp>
    <dsp:sp modelId="{B829FC8A-A4D7-4E43-9670-BE23DA245D70}">
      <dsp:nvSpPr>
        <dsp:cNvPr id="0" name=""/>
        <dsp:cNvSpPr/>
      </dsp:nvSpPr>
      <dsp:spPr>
        <a:xfrm rot="20700000">
          <a:off x="982696" y="85156"/>
          <a:ext cx="757803" cy="757803"/>
        </a:xfrm>
        <a:prstGeom prst="gear6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20700000">
        <a:off x="1148905" y="251364"/>
        <a:ext cx="425386" cy="425386"/>
      </dsp:txXfrm>
    </dsp:sp>
    <dsp:sp modelId="{245FB62B-F9BC-405A-830F-A97D383E5422}">
      <dsp:nvSpPr>
        <dsp:cNvPr id="0" name=""/>
        <dsp:cNvSpPr/>
      </dsp:nvSpPr>
      <dsp:spPr>
        <a:xfrm>
          <a:off x="1063887" y="722033"/>
          <a:ext cx="1361236" cy="1361236"/>
        </a:xfrm>
        <a:prstGeom prst="circularArrow">
          <a:avLst>
            <a:gd name="adj1" fmla="val 4688"/>
            <a:gd name="adj2" fmla="val 299029"/>
            <a:gd name="adj3" fmla="val 2415736"/>
            <a:gd name="adj4" fmla="val 16097668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93AA55-D3F8-40A2-8FFC-D8E59D4C0591}">
      <dsp:nvSpPr>
        <dsp:cNvPr id="0" name=""/>
        <dsp:cNvSpPr/>
      </dsp:nvSpPr>
      <dsp:spPr>
        <a:xfrm>
          <a:off x="412524" y="457315"/>
          <a:ext cx="989023" cy="989023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B1E294-24EC-4F6D-ADBD-6D0FC93ACFD3}">
      <dsp:nvSpPr>
        <dsp:cNvPr id="0" name=""/>
        <dsp:cNvSpPr/>
      </dsp:nvSpPr>
      <dsp:spPr>
        <a:xfrm rot="7267670">
          <a:off x="827392" y="-91091"/>
          <a:ext cx="1066366" cy="106636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EF1586-972B-47DA-BAA8-ECD3E35DC3E0}">
      <dsp:nvSpPr>
        <dsp:cNvPr id="0" name=""/>
        <dsp:cNvSpPr/>
      </dsp:nvSpPr>
      <dsp:spPr>
        <a:xfrm>
          <a:off x="1155541" y="984407"/>
          <a:ext cx="1203165" cy="1203165"/>
        </a:xfrm>
        <a:prstGeom prst="gear9">
          <a:avLst/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97431" y="1266243"/>
        <a:ext cx="719385" cy="618451"/>
      </dsp:txXfrm>
    </dsp:sp>
    <dsp:sp modelId="{2E1846AC-6E3C-46EB-ACC6-9313B244995D}">
      <dsp:nvSpPr>
        <dsp:cNvPr id="0" name=""/>
        <dsp:cNvSpPr/>
      </dsp:nvSpPr>
      <dsp:spPr>
        <a:xfrm>
          <a:off x="455517" y="700023"/>
          <a:ext cx="875029" cy="875029"/>
        </a:xfrm>
        <a:prstGeom prst="gear6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75808" y="921646"/>
        <a:ext cx="434447" cy="431783"/>
      </dsp:txXfrm>
    </dsp:sp>
    <dsp:sp modelId="{B829FC8A-A4D7-4E43-9670-BE23DA245D70}">
      <dsp:nvSpPr>
        <dsp:cNvPr id="0" name=""/>
        <dsp:cNvSpPr/>
      </dsp:nvSpPr>
      <dsp:spPr>
        <a:xfrm rot="20700000">
          <a:off x="945623" y="96342"/>
          <a:ext cx="857350" cy="857350"/>
        </a:xfrm>
        <a:prstGeom prst="gear6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20700000">
        <a:off x="1133665" y="284384"/>
        <a:ext cx="481266" cy="481266"/>
      </dsp:txXfrm>
    </dsp:sp>
    <dsp:sp modelId="{245FB62B-F9BC-405A-830F-A97D383E5422}">
      <dsp:nvSpPr>
        <dsp:cNvPr id="0" name=""/>
        <dsp:cNvSpPr/>
      </dsp:nvSpPr>
      <dsp:spPr>
        <a:xfrm>
          <a:off x="1042611" y="814152"/>
          <a:ext cx="1540051" cy="1540051"/>
        </a:xfrm>
        <a:prstGeom prst="circularArrow">
          <a:avLst>
            <a:gd name="adj1" fmla="val 4688"/>
            <a:gd name="adj2" fmla="val 299029"/>
            <a:gd name="adj3" fmla="val 2435049"/>
            <a:gd name="adj4" fmla="val 16048633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93AA55-D3F8-40A2-8FFC-D8E59D4C0591}">
      <dsp:nvSpPr>
        <dsp:cNvPr id="0" name=""/>
        <dsp:cNvSpPr/>
      </dsp:nvSpPr>
      <dsp:spPr>
        <a:xfrm>
          <a:off x="300551" y="515024"/>
          <a:ext cx="1118943" cy="1118943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B1E294-24EC-4F6D-ADBD-6D0FC93ACFD3}">
      <dsp:nvSpPr>
        <dsp:cNvPr id="0" name=""/>
        <dsp:cNvSpPr/>
      </dsp:nvSpPr>
      <dsp:spPr>
        <a:xfrm rot="7267670">
          <a:off x="769918" y="-105422"/>
          <a:ext cx="1206446" cy="120644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4E1084-67CD-4298-BC57-BABE7A68A0F1}">
      <dsp:nvSpPr>
        <dsp:cNvPr id="0" name=""/>
        <dsp:cNvSpPr/>
      </dsp:nvSpPr>
      <dsp:spPr>
        <a:xfrm>
          <a:off x="738727" y="0"/>
          <a:ext cx="6724948" cy="4203093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CE7C44-09DF-4346-BA2B-36BE5EAA12A7}">
      <dsp:nvSpPr>
        <dsp:cNvPr id="0" name=""/>
        <dsp:cNvSpPr/>
      </dsp:nvSpPr>
      <dsp:spPr>
        <a:xfrm>
          <a:off x="1248276" y="3125419"/>
          <a:ext cx="154673" cy="154673"/>
        </a:xfrm>
        <a:prstGeom prst="ellipse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6406E0-2AE3-49EB-B628-C80BEB98A3BB}">
      <dsp:nvSpPr>
        <dsp:cNvPr id="0" name=""/>
        <dsp:cNvSpPr/>
      </dsp:nvSpPr>
      <dsp:spPr>
        <a:xfrm>
          <a:off x="1033193" y="3202756"/>
          <a:ext cx="1465807" cy="10003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958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500" kern="1200" dirty="0"/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500" b="1" kern="1200" dirty="0">
              <a:solidFill>
                <a:srgbClr val="14210C"/>
              </a:solidFill>
            </a:rPr>
            <a:t>Vadības</a:t>
          </a:r>
          <a:r>
            <a:rPr lang="lv-LV" sz="1500" b="1" kern="1200" dirty="0"/>
            <a:t> </a:t>
          </a:r>
          <a:r>
            <a:rPr lang="lv-LV" sz="1500" b="1" kern="1200" dirty="0">
              <a:solidFill>
                <a:srgbClr val="14210C"/>
              </a:solidFill>
            </a:rPr>
            <a:t>ieinteresētība</a:t>
          </a:r>
          <a:endParaRPr lang="en-GB" sz="1500" b="1" kern="1200" dirty="0">
            <a:solidFill>
              <a:srgbClr val="14210C"/>
            </a:solidFill>
          </a:endParaRPr>
        </a:p>
      </dsp:txBody>
      <dsp:txXfrm>
        <a:off x="1033193" y="3202756"/>
        <a:ext cx="1465807" cy="1000336"/>
      </dsp:txXfrm>
    </dsp:sp>
    <dsp:sp modelId="{46210FA7-BCB7-4726-A6D3-BF5C191A7E64}">
      <dsp:nvSpPr>
        <dsp:cNvPr id="0" name=""/>
        <dsp:cNvSpPr/>
      </dsp:nvSpPr>
      <dsp:spPr>
        <a:xfrm>
          <a:off x="2085532" y="2320947"/>
          <a:ext cx="242098" cy="242098"/>
        </a:xfrm>
        <a:prstGeom prst="ellipse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E5643F-59CF-4BBF-8E19-1B4BCEDBEC9F}">
      <dsp:nvSpPr>
        <dsp:cNvPr id="0" name=""/>
        <dsp:cNvSpPr/>
      </dsp:nvSpPr>
      <dsp:spPr>
        <a:xfrm>
          <a:off x="1947445" y="2441997"/>
          <a:ext cx="1634614" cy="1761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283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500" kern="1200" dirty="0"/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500" b="1" kern="1200" dirty="0">
              <a:solidFill>
                <a:srgbClr val="14210C"/>
              </a:solidFill>
            </a:rPr>
            <a:t>Vadības</a:t>
          </a:r>
          <a:r>
            <a:rPr lang="lv-LV" sz="1500" b="1" kern="1200" dirty="0"/>
            <a:t> </a:t>
          </a:r>
          <a:r>
            <a:rPr lang="lv-LV" sz="1500" b="1" kern="1200" dirty="0">
              <a:solidFill>
                <a:srgbClr val="14210C"/>
              </a:solidFill>
            </a:rPr>
            <a:t>piemērs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500" b="1" kern="1200" noProof="0" dirty="0">
              <a:solidFill>
                <a:srgbClr val="14210C"/>
              </a:solidFill>
            </a:rPr>
            <a:t>(pareizas rīcības stimulēšana)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500" b="1" kern="1200" dirty="0">
            <a:solidFill>
              <a:srgbClr val="14210C"/>
            </a:solidFill>
          </a:endParaRPr>
        </a:p>
      </dsp:txBody>
      <dsp:txXfrm>
        <a:off x="1947445" y="2441997"/>
        <a:ext cx="1634614" cy="1761095"/>
      </dsp:txXfrm>
    </dsp:sp>
    <dsp:sp modelId="{0F0AFB5B-E0A3-4A54-8120-88A4F2EA3949}">
      <dsp:nvSpPr>
        <dsp:cNvPr id="0" name=""/>
        <dsp:cNvSpPr/>
      </dsp:nvSpPr>
      <dsp:spPr>
        <a:xfrm>
          <a:off x="3161524" y="1679555"/>
          <a:ext cx="322797" cy="322797"/>
        </a:xfrm>
        <a:prstGeom prst="ellipse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7D9FD5-5156-4015-9045-32ECAC68EEED}">
      <dsp:nvSpPr>
        <dsp:cNvPr id="0" name=""/>
        <dsp:cNvSpPr/>
      </dsp:nvSpPr>
      <dsp:spPr>
        <a:xfrm>
          <a:off x="3231219" y="1840954"/>
          <a:ext cx="1481323" cy="2362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044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lv-LV" sz="1500" kern="1200" dirty="0"/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500" b="1" kern="1200" dirty="0">
              <a:solidFill>
                <a:srgbClr val="14210C"/>
              </a:solidFill>
            </a:rPr>
            <a:t>Atbildīgais darbinieks</a:t>
          </a:r>
        </a:p>
      </dsp:txBody>
      <dsp:txXfrm>
        <a:off x="3231219" y="1840954"/>
        <a:ext cx="1481323" cy="2362138"/>
      </dsp:txXfrm>
    </dsp:sp>
    <dsp:sp modelId="{789ED7C5-C11C-4966-B62E-1C7B7A4CC0F4}">
      <dsp:nvSpPr>
        <dsp:cNvPr id="0" name=""/>
        <dsp:cNvSpPr/>
      </dsp:nvSpPr>
      <dsp:spPr>
        <a:xfrm>
          <a:off x="4412365" y="1178547"/>
          <a:ext cx="416946" cy="416946"/>
        </a:xfrm>
        <a:prstGeom prst="ellipse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1FFA7A-C3D4-4F25-8603-9E8EF3784883}">
      <dsp:nvSpPr>
        <dsp:cNvPr id="0" name=""/>
        <dsp:cNvSpPr/>
      </dsp:nvSpPr>
      <dsp:spPr>
        <a:xfrm>
          <a:off x="4678222" y="1591439"/>
          <a:ext cx="1368163" cy="15512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931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500" b="1" kern="1200" dirty="0">
              <a:solidFill>
                <a:srgbClr val="14210C"/>
              </a:solidFill>
            </a:rPr>
            <a:t>Pasākumi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500" b="1" kern="1200" dirty="0">
              <a:solidFill>
                <a:srgbClr val="14210C"/>
              </a:solidFill>
            </a:rPr>
            <a:t>(procesu pārskatīšana,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500" b="1" kern="1200" dirty="0">
              <a:solidFill>
                <a:srgbClr val="14210C"/>
              </a:solidFill>
            </a:rPr>
            <a:t>darbinieku apmācība,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500" b="1" kern="1200" dirty="0">
              <a:solidFill>
                <a:srgbClr val="14210C"/>
              </a:solidFill>
            </a:rPr>
            <a:t>un t.t.</a:t>
          </a:r>
        </a:p>
      </dsp:txBody>
      <dsp:txXfrm>
        <a:off x="4678222" y="1591439"/>
        <a:ext cx="1368163" cy="1551205"/>
      </dsp:txXfrm>
    </dsp:sp>
    <dsp:sp modelId="{C9128A08-5E65-486B-A21E-0DFCC301B0B4}">
      <dsp:nvSpPr>
        <dsp:cNvPr id="0" name=""/>
        <dsp:cNvSpPr/>
      </dsp:nvSpPr>
      <dsp:spPr>
        <a:xfrm>
          <a:off x="5700192" y="843981"/>
          <a:ext cx="531270" cy="531270"/>
        </a:xfrm>
        <a:prstGeom prst="ellipse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8E19B2-1E31-483E-9903-9C1209924C96}">
      <dsp:nvSpPr>
        <dsp:cNvPr id="0" name=""/>
        <dsp:cNvSpPr/>
      </dsp:nvSpPr>
      <dsp:spPr>
        <a:xfrm>
          <a:off x="6189493" y="704185"/>
          <a:ext cx="1827935" cy="1350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1509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500" b="1" kern="1200" dirty="0">
              <a:solidFill>
                <a:srgbClr val="14210C"/>
              </a:solidFill>
            </a:rPr>
            <a:t>Atklāta, uz pareizu rīcību stimulējoša darba vide 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500" b="1" kern="1200" dirty="0">
              <a:solidFill>
                <a:srgbClr val="14210C"/>
              </a:solidFill>
            </a:rPr>
            <a:t>(sabiedrības uzticēšanās) </a:t>
          </a:r>
          <a:endParaRPr lang="en-GB" sz="1500" b="1" kern="1200" dirty="0">
            <a:solidFill>
              <a:srgbClr val="14210C"/>
            </a:solidFill>
          </a:endParaRPr>
        </a:p>
      </dsp:txBody>
      <dsp:txXfrm>
        <a:off x="6189493" y="704185"/>
        <a:ext cx="1827935" cy="13502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DE859B-144F-1B44-8CA1-1C2F36BA4CE8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v-LV"/>
              <a:t>Click to edit Master text styles</a:t>
            </a:r>
          </a:p>
          <a:p>
            <a:pPr lvl="1"/>
            <a:r>
              <a:rPr lang="lv-LV"/>
              <a:t>Second level</a:t>
            </a:r>
          </a:p>
          <a:p>
            <a:pPr lvl="2"/>
            <a:r>
              <a:rPr lang="lv-LV"/>
              <a:t>Third level</a:t>
            </a:r>
          </a:p>
          <a:p>
            <a:pPr lvl="3"/>
            <a:r>
              <a:rPr lang="lv-LV"/>
              <a:t>Fourth level</a:t>
            </a:r>
          </a:p>
          <a:p>
            <a:pPr lvl="4"/>
            <a:r>
              <a:rPr lang="lv-LV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0AD740-2F4E-9741-A5EB-E28614DD13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94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AD740-2F4E-9741-A5EB-E28614DD134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592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lv-LV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2DA1-F966-CE45-A13F-AD37E5430DB0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390E-E92A-F749-A295-82FB71F73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725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Click to edit Master text styles</a:t>
            </a:r>
          </a:p>
          <a:p>
            <a:pPr lvl="1"/>
            <a:r>
              <a:rPr lang="lv-LV"/>
              <a:t>Second level</a:t>
            </a:r>
          </a:p>
          <a:p>
            <a:pPr lvl="2"/>
            <a:r>
              <a:rPr lang="lv-LV"/>
              <a:t>Third level</a:t>
            </a:r>
          </a:p>
          <a:p>
            <a:pPr lvl="3"/>
            <a:r>
              <a:rPr lang="lv-LV"/>
              <a:t>Fourth level</a:t>
            </a:r>
          </a:p>
          <a:p>
            <a:pPr lvl="4"/>
            <a:r>
              <a:rPr lang="lv-LV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2DA1-F966-CE45-A13F-AD37E5430DB0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390E-E92A-F749-A295-82FB71F73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026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lv-LV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v-LV"/>
              <a:t>Click to edit Master text styles</a:t>
            </a:r>
          </a:p>
          <a:p>
            <a:pPr lvl="1"/>
            <a:r>
              <a:rPr lang="lv-LV"/>
              <a:t>Second level</a:t>
            </a:r>
          </a:p>
          <a:p>
            <a:pPr lvl="2"/>
            <a:r>
              <a:rPr lang="lv-LV"/>
              <a:t>Third level</a:t>
            </a:r>
          </a:p>
          <a:p>
            <a:pPr lvl="3"/>
            <a:r>
              <a:rPr lang="lv-LV"/>
              <a:t>Fourth level</a:t>
            </a:r>
          </a:p>
          <a:p>
            <a:pPr lvl="4"/>
            <a:r>
              <a:rPr lang="lv-LV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2DA1-F966-CE45-A13F-AD37E5430DB0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390E-E92A-F749-A295-82FB71F73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585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Click to edit Master text styles</a:t>
            </a:r>
          </a:p>
          <a:p>
            <a:pPr lvl="1"/>
            <a:r>
              <a:rPr lang="lv-LV"/>
              <a:t>Second level</a:t>
            </a:r>
          </a:p>
          <a:p>
            <a:pPr lvl="2"/>
            <a:r>
              <a:rPr lang="lv-LV"/>
              <a:t>Third level</a:t>
            </a:r>
          </a:p>
          <a:p>
            <a:pPr lvl="3"/>
            <a:r>
              <a:rPr lang="lv-LV"/>
              <a:t>Fourth level</a:t>
            </a:r>
          </a:p>
          <a:p>
            <a:pPr lvl="4"/>
            <a:r>
              <a:rPr lang="lv-LV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2DA1-F966-CE45-A13F-AD37E5430DB0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390E-E92A-F749-A295-82FB71F73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480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2DA1-F966-CE45-A13F-AD37E5430DB0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390E-E92A-F749-A295-82FB71F73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267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/>
              <a:t>Click to edit Master text styles</a:t>
            </a:r>
          </a:p>
          <a:p>
            <a:pPr lvl="1"/>
            <a:r>
              <a:rPr lang="lv-LV"/>
              <a:t>Second level</a:t>
            </a:r>
          </a:p>
          <a:p>
            <a:pPr lvl="2"/>
            <a:r>
              <a:rPr lang="lv-LV"/>
              <a:t>Third level</a:t>
            </a:r>
          </a:p>
          <a:p>
            <a:pPr lvl="3"/>
            <a:r>
              <a:rPr lang="lv-LV"/>
              <a:t>Fourth level</a:t>
            </a:r>
          </a:p>
          <a:p>
            <a:pPr lvl="4"/>
            <a:r>
              <a:rPr lang="lv-LV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/>
              <a:t>Click to edit Master text styles</a:t>
            </a:r>
          </a:p>
          <a:p>
            <a:pPr lvl="1"/>
            <a:r>
              <a:rPr lang="lv-LV"/>
              <a:t>Second level</a:t>
            </a:r>
          </a:p>
          <a:p>
            <a:pPr lvl="2"/>
            <a:r>
              <a:rPr lang="lv-LV"/>
              <a:t>Third level</a:t>
            </a:r>
          </a:p>
          <a:p>
            <a:pPr lvl="3"/>
            <a:r>
              <a:rPr lang="lv-LV"/>
              <a:t>Fourth level</a:t>
            </a:r>
          </a:p>
          <a:p>
            <a:pPr lvl="4"/>
            <a:r>
              <a:rPr lang="lv-LV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2DA1-F966-CE45-A13F-AD37E5430DB0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390E-E92A-F749-A295-82FB71F73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945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/>
              <a:t>Click to edit Master text styles</a:t>
            </a:r>
          </a:p>
          <a:p>
            <a:pPr lvl="1"/>
            <a:r>
              <a:rPr lang="lv-LV"/>
              <a:t>Second level</a:t>
            </a:r>
          </a:p>
          <a:p>
            <a:pPr lvl="2"/>
            <a:r>
              <a:rPr lang="lv-LV"/>
              <a:t>Third level</a:t>
            </a:r>
          </a:p>
          <a:p>
            <a:pPr lvl="3"/>
            <a:r>
              <a:rPr lang="lv-LV"/>
              <a:t>Fourth level</a:t>
            </a:r>
          </a:p>
          <a:p>
            <a:pPr lvl="4"/>
            <a:r>
              <a:rPr lang="lv-LV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/>
              <a:t>Click to edit Master text styles</a:t>
            </a:r>
          </a:p>
          <a:p>
            <a:pPr lvl="1"/>
            <a:r>
              <a:rPr lang="lv-LV"/>
              <a:t>Second level</a:t>
            </a:r>
          </a:p>
          <a:p>
            <a:pPr lvl="2"/>
            <a:r>
              <a:rPr lang="lv-LV"/>
              <a:t>Third level</a:t>
            </a:r>
          </a:p>
          <a:p>
            <a:pPr lvl="3"/>
            <a:r>
              <a:rPr lang="lv-LV"/>
              <a:t>Fourth level</a:t>
            </a:r>
          </a:p>
          <a:p>
            <a:pPr lvl="4"/>
            <a:r>
              <a:rPr lang="lv-LV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2DA1-F966-CE45-A13F-AD37E5430DB0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390E-E92A-F749-A295-82FB71F73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124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2DA1-F966-CE45-A13F-AD37E5430DB0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390E-E92A-F749-A295-82FB71F73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895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2DA1-F966-CE45-A13F-AD37E5430DB0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390E-E92A-F749-A295-82FB71F73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042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Click to edit Master text styles</a:t>
            </a:r>
          </a:p>
          <a:p>
            <a:pPr lvl="1"/>
            <a:r>
              <a:rPr lang="lv-LV"/>
              <a:t>Second level</a:t>
            </a:r>
          </a:p>
          <a:p>
            <a:pPr lvl="2"/>
            <a:r>
              <a:rPr lang="lv-LV"/>
              <a:t>Third level</a:t>
            </a:r>
          </a:p>
          <a:p>
            <a:pPr lvl="3"/>
            <a:r>
              <a:rPr lang="lv-LV"/>
              <a:t>Fourth level</a:t>
            </a:r>
          </a:p>
          <a:p>
            <a:pPr lvl="4"/>
            <a:r>
              <a:rPr lang="lv-LV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2DA1-F966-CE45-A13F-AD37E5430DB0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390E-E92A-F749-A295-82FB71F73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495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42DA1-F966-CE45-A13F-AD37E5430DB0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0390E-E92A-F749-A295-82FB71F73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635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Click to edit Master text styles</a:t>
            </a:r>
          </a:p>
          <a:p>
            <a:pPr lvl="1"/>
            <a:r>
              <a:rPr lang="lv-LV"/>
              <a:t>Second level</a:t>
            </a:r>
          </a:p>
          <a:p>
            <a:pPr lvl="2"/>
            <a:r>
              <a:rPr lang="lv-LV"/>
              <a:t>Third level</a:t>
            </a:r>
          </a:p>
          <a:p>
            <a:pPr lvl="3"/>
            <a:r>
              <a:rPr lang="lv-LV"/>
              <a:t>Fourth level</a:t>
            </a:r>
          </a:p>
          <a:p>
            <a:pPr lvl="4"/>
            <a:r>
              <a:rPr lang="lv-LV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42DA1-F966-CE45-A13F-AD37E5430DB0}" type="datetimeFigureOut">
              <a:rPr lang="en-US" smtClean="0"/>
              <a:t>9/15/2021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0390E-E92A-F749-A295-82FB71F73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8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6949" y="2080949"/>
            <a:ext cx="7710102" cy="2510594"/>
          </a:xfrm>
          <a:solidFill>
            <a:srgbClr val="FFFFFE"/>
          </a:solidFill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lv-LV" sz="4800" b="1" dirty="0">
                <a:solidFill>
                  <a:srgbClr val="95C11F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Godprātības un ētikas principu iedzīvināšana Ķekavas novada pašvaldības darbā</a:t>
            </a:r>
            <a:endParaRPr lang="en-US" sz="4800" b="1" dirty="0">
              <a:solidFill>
                <a:srgbClr val="95C11F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826276" y="5557420"/>
            <a:ext cx="4389853" cy="36808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000" dirty="0">
              <a:solidFill>
                <a:srgbClr val="4E4E4E"/>
              </a:solidFill>
              <a:latin typeface="Corbel"/>
              <a:cs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659372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47F33-E19A-4927-9B14-D856C25755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360" y="260985"/>
            <a:ext cx="5593080" cy="1470025"/>
          </a:xfrm>
        </p:spPr>
        <p:txBody>
          <a:bodyPr/>
          <a:lstStyle/>
          <a:p>
            <a:pPr algn="l"/>
            <a:r>
              <a:rPr lang="lv-LV" b="1" dirty="0"/>
              <a:t>Veicamie pasākumi</a:t>
            </a:r>
            <a:endParaRPr lang="en-GB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0BCC73-9CE9-4259-B91A-883E53138C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2560" y="1524000"/>
            <a:ext cx="7020560" cy="4419600"/>
          </a:xfrm>
        </p:spPr>
        <p:txBody>
          <a:bodyPr>
            <a:normAutofit/>
          </a:bodyPr>
          <a:lstStyle/>
          <a:p>
            <a:pPr algn="l"/>
            <a:r>
              <a:rPr lang="lv-LV" dirty="0">
                <a:solidFill>
                  <a:srgbClr val="14210C"/>
                </a:solidFill>
              </a:rPr>
              <a:t>Nepārtraukti pārskatīt normatīvo bāzi, procesus, vairot atklātību, caurspīdīgumu;</a:t>
            </a:r>
          </a:p>
          <a:p>
            <a:pPr algn="l"/>
            <a:endParaRPr lang="lv-LV" sz="900" dirty="0">
              <a:solidFill>
                <a:srgbClr val="14210C"/>
              </a:solidFill>
            </a:endParaRPr>
          </a:p>
          <a:p>
            <a:pPr algn="l"/>
            <a:r>
              <a:rPr lang="lv-LV" dirty="0">
                <a:solidFill>
                  <a:srgbClr val="14210C"/>
                </a:solidFill>
              </a:rPr>
              <a:t>Iedzīvināt Ētikas kodeksu (rast jaunas pieejas ētikas un vērtību pamatprincipu iedzīvināšanā);</a:t>
            </a:r>
          </a:p>
          <a:p>
            <a:pPr algn="l"/>
            <a:endParaRPr lang="lv-LV" sz="800" dirty="0">
              <a:solidFill>
                <a:srgbClr val="14210C"/>
              </a:solidFill>
            </a:endParaRPr>
          </a:p>
          <a:p>
            <a:pPr algn="l"/>
            <a:r>
              <a:rPr lang="lv-LV" dirty="0">
                <a:solidFill>
                  <a:srgbClr val="14210C"/>
                </a:solidFill>
              </a:rPr>
              <a:t>Turpināt darbinieku apmācību.</a:t>
            </a:r>
            <a:endParaRPr lang="en-GB" dirty="0">
              <a:solidFill>
                <a:srgbClr val="14210C"/>
              </a:solidFill>
            </a:endParaRPr>
          </a:p>
        </p:txBody>
      </p:sp>
      <p:graphicFrame>
        <p:nvGraphicFramePr>
          <p:cNvPr id="4" name="Content Placeholder 6">
            <a:extLst>
              <a:ext uri="{FF2B5EF4-FFF2-40B4-BE49-F238E27FC236}">
                <a16:creationId xmlns:a16="http://schemas.microsoft.com/office/drawing/2014/main" id="{2E6803FA-2990-4075-BF27-BD2EB8B1D1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0335830"/>
              </p:ext>
            </p:extLst>
          </p:nvPr>
        </p:nvGraphicFramePr>
        <p:xfrm>
          <a:off x="6446520" y="4419600"/>
          <a:ext cx="2529840" cy="21875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C6D84F36-7737-40F8-A5CF-FB06A10B875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" y="1472410"/>
            <a:ext cx="883919" cy="76411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340B796-2B3A-40D3-A0F2-9790F8817C0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" y="3065892"/>
            <a:ext cx="883919" cy="76411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3FA16DC-0DE2-4B04-BFE7-9C52CAD1114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" y="4874686"/>
            <a:ext cx="883919" cy="764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54165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E7E94-CDE7-4E2E-83A3-405A412C17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040" y="271145"/>
            <a:ext cx="6446520" cy="1470025"/>
          </a:xfrm>
        </p:spPr>
        <p:txBody>
          <a:bodyPr>
            <a:normAutofit/>
          </a:bodyPr>
          <a:lstStyle/>
          <a:p>
            <a:pPr algn="l"/>
            <a:r>
              <a:rPr lang="lv-LV" sz="4000" b="1" dirty="0"/>
              <a:t>Kā to sasniegt</a:t>
            </a:r>
            <a:endParaRPr lang="en-GB" sz="4000" b="1" dirty="0"/>
          </a:p>
        </p:txBody>
      </p:sp>
      <p:graphicFrame>
        <p:nvGraphicFramePr>
          <p:cNvPr id="4" name="Content Placeholder 6">
            <a:extLst>
              <a:ext uri="{FF2B5EF4-FFF2-40B4-BE49-F238E27FC236}">
                <a16:creationId xmlns:a16="http://schemas.microsoft.com/office/drawing/2014/main" id="{AD960B0A-AACD-44DB-94B7-45A7119B89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449559"/>
              </p:ext>
            </p:extLst>
          </p:nvPr>
        </p:nvGraphicFramePr>
        <p:xfrm>
          <a:off x="599440" y="1974187"/>
          <a:ext cx="8138160" cy="42030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765221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58800" y="2682240"/>
            <a:ext cx="50292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3800" b="1" dirty="0">
                <a:solidFill>
                  <a:srgbClr val="FFFFFF"/>
                </a:solidFill>
                <a:latin typeface="Corbel" panose="020B0503020204020204" pitchFamily="34" charset="0"/>
                <a:cs typeface="Times New Roman" panose="02020603050405020304" pitchFamily="18" charset="0"/>
              </a:rPr>
              <a:t>Paldies par uzmanību!</a:t>
            </a:r>
            <a:endParaRPr lang="fr-FR" sz="3800" b="1" dirty="0">
              <a:solidFill>
                <a:srgbClr val="FFFFFF"/>
              </a:solidFill>
              <a:latin typeface="Corbel" panose="020B0503020204020204" pitchFamily="34" charset="0"/>
              <a:cs typeface="Times New Roman" panose="02020603050405020304" pitchFamily="18" charset="0"/>
            </a:endParaRPr>
          </a:p>
          <a:p>
            <a:endParaRPr lang="en-US" sz="32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609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47571-F972-4477-986A-BCA9414B4E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3560" y="328612"/>
            <a:ext cx="5816600" cy="1470025"/>
          </a:xfrm>
        </p:spPr>
        <p:txBody>
          <a:bodyPr>
            <a:normAutofit/>
          </a:bodyPr>
          <a:lstStyle/>
          <a:p>
            <a:pPr algn="l"/>
            <a:r>
              <a:rPr lang="lv-LV" sz="4000" b="1" dirty="0"/>
              <a:t>Godprātības un ētikas principi</a:t>
            </a:r>
            <a:endParaRPr lang="en-GB" sz="40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D1B9B7-5C46-442C-A8BE-3973A359A3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2092960"/>
            <a:ext cx="7884160" cy="3545840"/>
          </a:xfrm>
        </p:spPr>
        <p:txBody>
          <a:bodyPr>
            <a:normAutofit/>
          </a:bodyPr>
          <a:lstStyle/>
          <a:p>
            <a:pPr algn="just"/>
            <a:r>
              <a:rPr lang="lv-LV" sz="3000" dirty="0">
                <a:solidFill>
                  <a:srgbClr val="14210C"/>
                </a:solidFill>
              </a:rPr>
              <a:t>Valsts pārvaldes iekārtas likumā noteikts, ka publiskās pārvaldes darbību nosaka labas pārvaldības princips, kas nozīmē, ka pārvalde darbojas atklāti un iespējami ērtāk tās klientam – sabiedrībai. </a:t>
            </a:r>
          </a:p>
          <a:p>
            <a:pPr algn="just"/>
            <a:endParaRPr lang="lv-LV" sz="3000" dirty="0">
              <a:solidFill>
                <a:srgbClr val="14210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347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1AD53-5E62-4E9F-8CC0-BB7043782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721361"/>
            <a:ext cx="6731000" cy="1107439"/>
          </a:xfrm>
        </p:spPr>
        <p:txBody>
          <a:bodyPr>
            <a:normAutofit fontScale="90000"/>
          </a:bodyPr>
          <a:lstStyle/>
          <a:p>
            <a:pPr algn="l"/>
            <a:r>
              <a:rPr lang="lv-LV" b="1" dirty="0"/>
              <a:t>Ķekavas novada pašvaldības veiktie pasākumi labas pārvaldības principu ieviešanā</a:t>
            </a:r>
            <a:endParaRPr lang="en-GB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C7431D-673D-47C7-8030-6C47F25C41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2438400"/>
            <a:ext cx="7772400" cy="4064000"/>
          </a:xfrm>
        </p:spPr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lv-LV" sz="3000" dirty="0">
                <a:solidFill>
                  <a:srgbClr val="14210C"/>
                </a:solidFill>
              </a:rPr>
              <a:t>Plašs e-pakalpojumu loks;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lv-LV" sz="3000" dirty="0">
                <a:solidFill>
                  <a:srgbClr val="14210C"/>
                </a:solidFill>
              </a:rPr>
              <a:t>Elektroniskā dokumentu aprite;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lv-LV" sz="3000" dirty="0">
                <a:solidFill>
                  <a:srgbClr val="14210C"/>
                </a:solidFill>
              </a:rPr>
              <a:t>Ētikas kodekss;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lv-LV" sz="3000" dirty="0">
                <a:solidFill>
                  <a:srgbClr val="14210C"/>
                </a:solidFill>
              </a:rPr>
              <a:t>Pretkorupcijas pasākumu plāns;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lv-LV" sz="3000" dirty="0">
                <a:solidFill>
                  <a:srgbClr val="14210C"/>
                </a:solidFill>
              </a:rPr>
              <a:t>Iekšējais auditors;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lv-LV" sz="3000" dirty="0">
                <a:solidFill>
                  <a:srgbClr val="14210C"/>
                </a:solidFill>
              </a:rPr>
              <a:t>un t.t.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lv-LV" sz="3000" dirty="0">
              <a:solidFill>
                <a:srgbClr val="14210C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1648943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5CDEE-9F9C-4279-B397-F5496585E4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1160" y="299028"/>
            <a:ext cx="6487160" cy="2941320"/>
          </a:xfrm>
        </p:spPr>
        <p:txBody>
          <a:bodyPr>
            <a:noAutofit/>
          </a:bodyPr>
          <a:lstStyle/>
          <a:p>
            <a:pPr algn="l"/>
            <a:r>
              <a:rPr lang="lv-LV" sz="4000" b="1" dirty="0"/>
              <a:t>2018.gadā normatīvi noteica ieviest iekšējās kontroles sistēmu korupcijas un interešu konflikta riska novēršanai</a:t>
            </a:r>
            <a:endParaRPr lang="en-GB" sz="4000" b="1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FB1C3D2A-D1E5-442B-B925-41C7C2EDF1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87752932"/>
              </p:ext>
            </p:extLst>
          </p:nvPr>
        </p:nvGraphicFramePr>
        <p:xfrm>
          <a:off x="2997199" y="3240348"/>
          <a:ext cx="5120641" cy="2941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98923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A085A-B6EE-473F-BB69-8E62AE50B3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9560" y="260985"/>
            <a:ext cx="6588760" cy="2207895"/>
          </a:xfrm>
        </p:spPr>
        <p:txBody>
          <a:bodyPr>
            <a:normAutofit/>
          </a:bodyPr>
          <a:lstStyle/>
          <a:p>
            <a:pPr algn="just"/>
            <a:r>
              <a:rPr lang="lv-LV" sz="4000" b="1" dirty="0"/>
              <a:t>Ķekavas novada pašvaldība pilnveidoja sistēmu</a:t>
            </a:r>
            <a:endParaRPr lang="en-GB" sz="40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C8D9FB-7ABA-4604-A907-D2AF27AC6C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3200" y="2590800"/>
            <a:ext cx="6588760" cy="3627120"/>
          </a:xfrm>
        </p:spPr>
        <p:txBody>
          <a:bodyPr/>
          <a:lstStyle/>
          <a:p>
            <a:pPr algn="l"/>
            <a:r>
              <a:rPr lang="lv-LV" dirty="0">
                <a:solidFill>
                  <a:srgbClr val="14210C"/>
                </a:solidFill>
              </a:rPr>
              <a:t>Izveidota iekšējā kontroles sistēma korupcijas un interešu konflikta riska novēršanai;</a:t>
            </a:r>
          </a:p>
          <a:p>
            <a:pPr algn="l"/>
            <a:r>
              <a:rPr lang="lv-LV" dirty="0">
                <a:solidFill>
                  <a:srgbClr val="14210C"/>
                </a:solidFill>
              </a:rPr>
              <a:t>Ieviesta trauksmes cēlēju sistēma;</a:t>
            </a:r>
          </a:p>
          <a:p>
            <a:pPr algn="l"/>
            <a:endParaRPr lang="lv-LV" sz="900" dirty="0">
              <a:solidFill>
                <a:srgbClr val="14210C"/>
              </a:solidFill>
            </a:endParaRPr>
          </a:p>
          <a:p>
            <a:pPr algn="l"/>
            <a:r>
              <a:rPr lang="lv-LV" dirty="0">
                <a:solidFill>
                  <a:srgbClr val="14210C"/>
                </a:solidFill>
              </a:rPr>
              <a:t>Izstrādāts jauns ētikas kodekss.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47CD1D1-1A64-4070-AD43-A3673C3F1B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754" y="2593978"/>
            <a:ext cx="853439" cy="75649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743F27E-5D1D-4EC4-96E1-DC39B3B3E8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758" y="3885776"/>
            <a:ext cx="853439" cy="78295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DCEBBF0-C351-4A2D-B1AF-AB5E1CB383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755" y="4668731"/>
            <a:ext cx="853439" cy="782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761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C3468-D6CB-48A4-9271-14250169CD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200" y="200025"/>
            <a:ext cx="5207000" cy="1470025"/>
          </a:xfrm>
        </p:spPr>
        <p:txBody>
          <a:bodyPr>
            <a:normAutofit/>
          </a:bodyPr>
          <a:lstStyle/>
          <a:p>
            <a:pPr algn="l"/>
            <a:r>
              <a:rPr lang="lv-LV" sz="4000" b="1" dirty="0"/>
              <a:t>Mērķis</a:t>
            </a:r>
            <a:endParaRPr lang="en-GB" sz="40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103C0D-5E0E-4782-AE3E-5342C16874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1948924"/>
            <a:ext cx="6400800" cy="4309635"/>
          </a:xfrm>
        </p:spPr>
        <p:txBody>
          <a:bodyPr/>
          <a:lstStyle/>
          <a:p>
            <a:pPr algn="l"/>
            <a:r>
              <a:rPr lang="lv-LV" dirty="0">
                <a:solidFill>
                  <a:srgbClr val="14210C"/>
                </a:solidFill>
              </a:rPr>
              <a:t>Veicināt vienotu izpratni un atbilstošu rīcību;</a:t>
            </a:r>
          </a:p>
          <a:p>
            <a:pPr algn="l"/>
            <a:endParaRPr lang="lv-LV" dirty="0">
              <a:solidFill>
                <a:srgbClr val="14210C"/>
              </a:solidFill>
            </a:endParaRPr>
          </a:p>
          <a:p>
            <a:pPr algn="l"/>
            <a:r>
              <a:rPr lang="lv-LV" dirty="0">
                <a:solidFill>
                  <a:srgbClr val="14210C"/>
                </a:solidFill>
              </a:rPr>
              <a:t>Sekmēt labu pārvaldību;</a:t>
            </a:r>
          </a:p>
          <a:p>
            <a:pPr algn="l"/>
            <a:endParaRPr lang="lv-LV" dirty="0">
              <a:solidFill>
                <a:srgbClr val="14210C"/>
              </a:solidFill>
            </a:endParaRPr>
          </a:p>
          <a:p>
            <a:pPr algn="l"/>
            <a:r>
              <a:rPr lang="lv-LV" dirty="0">
                <a:solidFill>
                  <a:srgbClr val="14210C"/>
                </a:solidFill>
              </a:rPr>
              <a:t>Vairot sabiedrības uzticēšanos.</a:t>
            </a:r>
            <a:endParaRPr lang="en-GB" dirty="0">
              <a:solidFill>
                <a:srgbClr val="14210C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7162B1-2FE7-4DC6-97EF-32BDBADF8A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00" y="1852298"/>
            <a:ext cx="965199" cy="84539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625AC8B-92AA-431C-9134-1F285B66EB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2" y="4570729"/>
            <a:ext cx="1013459" cy="84539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6D3C75E-9FE4-4305-94BA-39D778077C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42" y="3305596"/>
            <a:ext cx="965199" cy="845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504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47F33-E19A-4927-9B14-D856C25755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4360" y="260985"/>
            <a:ext cx="5593080" cy="1470025"/>
          </a:xfrm>
        </p:spPr>
        <p:txBody>
          <a:bodyPr/>
          <a:lstStyle/>
          <a:p>
            <a:pPr algn="l"/>
            <a:r>
              <a:rPr lang="lv-LV" b="1" dirty="0"/>
              <a:t>Veiktie pasākumi</a:t>
            </a:r>
            <a:endParaRPr lang="en-GB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0BCC73-9CE9-4259-B91A-883E53138C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32560" y="1524000"/>
            <a:ext cx="7020560" cy="4114800"/>
          </a:xfrm>
        </p:spPr>
        <p:txBody>
          <a:bodyPr>
            <a:normAutofit/>
          </a:bodyPr>
          <a:lstStyle/>
          <a:p>
            <a:pPr algn="l"/>
            <a:r>
              <a:rPr lang="lv-LV" dirty="0">
                <a:solidFill>
                  <a:srgbClr val="14210C"/>
                </a:solidFill>
              </a:rPr>
              <a:t>Pilnveidota normatīvā bāze (pārskatīti un sakārtoti procesi);</a:t>
            </a:r>
          </a:p>
          <a:p>
            <a:pPr algn="l"/>
            <a:endParaRPr lang="lv-LV" sz="900" dirty="0">
              <a:solidFill>
                <a:srgbClr val="14210C"/>
              </a:solidFill>
            </a:endParaRPr>
          </a:p>
          <a:p>
            <a:pPr algn="l"/>
            <a:r>
              <a:rPr lang="lv-LV" dirty="0">
                <a:solidFill>
                  <a:srgbClr val="14210C"/>
                </a:solidFill>
              </a:rPr>
              <a:t>Darbinieki iepazīstināti ar jauno Ētikas kodeksu;</a:t>
            </a:r>
          </a:p>
          <a:p>
            <a:pPr algn="l"/>
            <a:endParaRPr lang="lv-LV" sz="800" dirty="0">
              <a:solidFill>
                <a:srgbClr val="14210C"/>
              </a:solidFill>
            </a:endParaRPr>
          </a:p>
          <a:p>
            <a:pPr algn="l"/>
            <a:r>
              <a:rPr lang="lv-LV" dirty="0">
                <a:solidFill>
                  <a:srgbClr val="14210C"/>
                </a:solidFill>
              </a:rPr>
              <a:t>Veikta darbinieku apmācība (dažādi motivējoši semināri, kuri plaši aptver šo jomu).</a:t>
            </a:r>
            <a:endParaRPr lang="en-GB" dirty="0">
              <a:solidFill>
                <a:srgbClr val="14210C"/>
              </a:solidFill>
            </a:endParaRPr>
          </a:p>
        </p:txBody>
      </p:sp>
      <p:graphicFrame>
        <p:nvGraphicFramePr>
          <p:cNvPr id="4" name="Content Placeholder 6">
            <a:extLst>
              <a:ext uri="{FF2B5EF4-FFF2-40B4-BE49-F238E27FC236}">
                <a16:creationId xmlns:a16="http://schemas.microsoft.com/office/drawing/2014/main" id="{2E6803FA-2990-4075-BF27-BD2EB8B1D1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1492703"/>
              </p:ext>
            </p:extLst>
          </p:nvPr>
        </p:nvGraphicFramePr>
        <p:xfrm>
          <a:off x="6446520" y="4673598"/>
          <a:ext cx="2529840" cy="1933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C6D84F36-7737-40F8-A5CF-FB06A10B875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1" y="1524000"/>
            <a:ext cx="883919" cy="76411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340B796-2B3A-40D3-A0F2-9790F8817C0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1" y="2599797"/>
            <a:ext cx="883919" cy="76411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3FA16DC-0DE2-4B04-BFE7-9C52CAD1114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" y="3909484"/>
            <a:ext cx="883919" cy="764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475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E02A5-031A-4B91-A1EC-AF3DE01651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040" y="307975"/>
            <a:ext cx="6304280" cy="1470025"/>
          </a:xfrm>
        </p:spPr>
        <p:txBody>
          <a:bodyPr>
            <a:normAutofit/>
          </a:bodyPr>
          <a:lstStyle/>
          <a:p>
            <a:pPr algn="l"/>
            <a:r>
              <a:rPr lang="lv-LV" sz="4000" b="1" dirty="0"/>
              <a:t>Kā mums veicas?</a:t>
            </a:r>
            <a:endParaRPr lang="en-GB" sz="40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CA2ADC-A488-48D5-83F3-5A45784AD8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7040" y="1778000"/>
            <a:ext cx="8280400" cy="4419600"/>
          </a:xfrm>
        </p:spPr>
        <p:txBody>
          <a:bodyPr>
            <a:normAutofit/>
          </a:bodyPr>
          <a:lstStyle/>
          <a:p>
            <a:pPr algn="l"/>
            <a:r>
              <a:rPr lang="lv-LV" dirty="0">
                <a:solidFill>
                  <a:srgbClr val="14210C"/>
                </a:solidFill>
              </a:rPr>
              <a:t>Šogad tika veikta darbinieku aptauja par iekšējās kontroles sistēmu korupcijas risku novēršanai.</a:t>
            </a:r>
          </a:p>
          <a:p>
            <a:pPr algn="l"/>
            <a:r>
              <a:rPr lang="lv-LV" dirty="0">
                <a:solidFill>
                  <a:srgbClr val="14210C"/>
                </a:solidFill>
              </a:rPr>
              <a:t>Anketēšanas mērķis bija noskaidrot: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lv-LV" dirty="0">
                <a:solidFill>
                  <a:srgbClr val="14210C"/>
                </a:solidFill>
              </a:rPr>
              <a:t> vai darbinieki ir informēti par iekšējās kontroles sistēmu un par iekšējās trauksmes cēlēja sistēmu;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lv-LV" dirty="0">
                <a:solidFill>
                  <a:srgbClr val="14210C"/>
                </a:solidFill>
              </a:rPr>
              <a:t>par darbinieka labsajūtu, motivāciju, mācībām un citām lietām (personāla jomu). </a:t>
            </a:r>
          </a:p>
        </p:txBody>
      </p:sp>
    </p:spTree>
    <p:extLst>
      <p:ext uri="{BB962C8B-B14F-4D97-AF65-F5344CB8AC3E}">
        <p14:creationId xmlns:p14="http://schemas.microsoft.com/office/powerpoint/2010/main" val="4098866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03A7E-B5A6-42C8-A916-26FBD704E8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0840" y="220345"/>
            <a:ext cx="6263640" cy="1470025"/>
          </a:xfrm>
        </p:spPr>
        <p:txBody>
          <a:bodyPr>
            <a:normAutofit/>
          </a:bodyPr>
          <a:lstStyle/>
          <a:p>
            <a:pPr algn="l"/>
            <a:r>
              <a:rPr lang="lv-LV" sz="4000" b="1" dirty="0"/>
              <a:t>Anketēšanas rezultāti</a:t>
            </a:r>
            <a:endParaRPr lang="en-GB" sz="40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CE8977-741A-45DC-9BD4-46C31BB00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1605280"/>
            <a:ext cx="7401560" cy="461264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lv-LV" dirty="0">
                <a:solidFill>
                  <a:srgbClr val="14210C"/>
                </a:solidFill>
              </a:rPr>
              <a:t>Apmācības ir bijušas veiksmīgas, jo uz pārbaudes jautājumiem par korupcijas jautājumiem tika sniegtas pareizas atbildes;</a:t>
            </a:r>
          </a:p>
          <a:p>
            <a:pPr algn="l"/>
            <a:endParaRPr lang="lv-LV" sz="900" dirty="0">
              <a:solidFill>
                <a:srgbClr val="14210C"/>
              </a:solidFill>
            </a:endParaRPr>
          </a:p>
          <a:p>
            <a:pPr algn="l"/>
            <a:r>
              <a:rPr lang="lv-LV" dirty="0">
                <a:solidFill>
                  <a:srgbClr val="14210C"/>
                </a:solidFill>
              </a:rPr>
              <a:t>Darbinieki ir iepazinušies ar iekšējo kontroles sistēmu (noteikumiem un Ētikas kodeksu), bet attiecas pret tiem neitrāli, ļoti formāli – nesaskata saikni ar saviem darba procesiem. </a:t>
            </a:r>
          </a:p>
          <a:p>
            <a:pPr algn="l"/>
            <a:endParaRPr lang="lv-LV" sz="1100" dirty="0">
              <a:solidFill>
                <a:srgbClr val="14210C"/>
              </a:solidFill>
            </a:endParaRPr>
          </a:p>
          <a:p>
            <a:pPr algn="l"/>
            <a:r>
              <a:rPr lang="lv-LV" dirty="0">
                <a:solidFill>
                  <a:srgbClr val="14210C"/>
                </a:solidFill>
              </a:rPr>
              <a:t>Darbinieki sniedza priekšlikumus sistēmas pilnveidošanai.</a:t>
            </a:r>
          </a:p>
          <a:p>
            <a:pPr algn="l"/>
            <a:endParaRPr lang="lv-LV" dirty="0">
              <a:solidFill>
                <a:srgbClr val="14210C"/>
              </a:solidFill>
            </a:endParaRPr>
          </a:p>
          <a:p>
            <a:pPr algn="l"/>
            <a:endParaRPr lang="en-GB" dirty="0">
              <a:solidFill>
                <a:srgbClr val="14210C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66A2B5C-476F-4E85-96C2-2E9715F624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" y="1581047"/>
            <a:ext cx="883919" cy="76411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9C276BC-91C4-4726-BF6A-603C0142BB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" y="3075305"/>
            <a:ext cx="883919" cy="76411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4351680-A942-41EA-8143-F805D336B8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1" y="4894896"/>
            <a:ext cx="883919" cy="764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1452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95C100"/>
      </a:dk1>
      <a:lt1>
        <a:sysClr val="window" lastClr="FFFFFF"/>
      </a:lt1>
      <a:dk2>
        <a:srgbClr val="95C11F"/>
      </a:dk2>
      <a:lt2>
        <a:srgbClr val="FFFFFF"/>
      </a:lt2>
      <a:accent1>
        <a:srgbClr val="57C1E8"/>
      </a:accent1>
      <a:accent2>
        <a:srgbClr val="D6E13A"/>
      </a:accent2>
      <a:accent3>
        <a:srgbClr val="B3DCA2"/>
      </a:accent3>
      <a:accent4>
        <a:srgbClr val="706CAA"/>
      </a:accent4>
      <a:accent5>
        <a:srgbClr val="9D9D9D"/>
      </a:accent5>
      <a:accent6>
        <a:srgbClr val="DDB4A3"/>
      </a:accent6>
      <a:hlink>
        <a:srgbClr val="0000FF"/>
      </a:hlink>
      <a:folHlink>
        <a:srgbClr val="EB5D4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23711</TotalTime>
  <Words>382</Words>
  <Application>Microsoft Office PowerPoint</Application>
  <PresentationFormat>On-screen Show (4:3)</PresentationFormat>
  <Paragraphs>68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Corbel</vt:lpstr>
      <vt:lpstr>Times New Roman</vt:lpstr>
      <vt:lpstr>Office Theme</vt:lpstr>
      <vt:lpstr>Godprātības un ētikas principu iedzīvināšana Ķekavas novada pašvaldības darbā</vt:lpstr>
      <vt:lpstr>Godprātības un ētikas principi</vt:lpstr>
      <vt:lpstr>Ķekavas novada pašvaldības veiktie pasākumi labas pārvaldības principu ieviešanā</vt:lpstr>
      <vt:lpstr>2018.gadā normatīvi noteica ieviest iekšējās kontroles sistēmu korupcijas un interešu konflikta riska novēršanai</vt:lpstr>
      <vt:lpstr>Ķekavas novada pašvaldība pilnveidoja sistēmu</vt:lpstr>
      <vt:lpstr>Mērķis</vt:lpstr>
      <vt:lpstr>Veiktie pasākumi</vt:lpstr>
      <vt:lpstr>Kā mums veicas?</vt:lpstr>
      <vt:lpstr>Anketēšanas rezultāti</vt:lpstr>
      <vt:lpstr>Veicamie pasākumi</vt:lpstr>
      <vt:lpstr>Kā to sasniegt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Garš virsraksts vairākās rindās</dc:title>
  <dc:creator>Andrejs Lavrinovičs</dc:creator>
  <cp:lastModifiedBy>Viktorija Belova</cp:lastModifiedBy>
  <cp:revision>154</cp:revision>
  <cp:lastPrinted>2019-06-26T06:04:59Z</cp:lastPrinted>
  <dcterms:created xsi:type="dcterms:W3CDTF">2018-10-22T07:18:29Z</dcterms:created>
  <dcterms:modified xsi:type="dcterms:W3CDTF">2021-09-15T10:36:51Z</dcterms:modified>
</cp:coreProperties>
</file>